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931" r:id="rId2"/>
  </p:sldMasterIdLst>
  <p:notesMasterIdLst>
    <p:notesMasterId r:id="rId4"/>
  </p:notesMasterIdLst>
  <p:handoutMasterIdLst>
    <p:handoutMasterId r:id="rId5"/>
  </p:handoutMasterIdLst>
  <p:sldIdLst>
    <p:sldId id="965" r:id="rId3"/>
  </p:sldIdLst>
  <p:sldSz cx="9144000" cy="6858000" type="screen4x3"/>
  <p:notesSz cx="6888163" cy="10018713"/>
  <p:defaultTextStyle>
    <a:defPPr>
      <a:defRPr lang="ja-JP"/>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15:guide id="1" orient="horz" pos="3159" userDrawn="1">
          <p15:clr>
            <a:srgbClr val="A4A3A4"/>
          </p15:clr>
        </p15:guide>
        <p15:guide id="2" pos="217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oki Aono (青野 洋己)" initials="HA(洋" lastIdx="1" clrIdx="0">
    <p:extLst>
      <p:ext uri="{19B8F6BF-5375-455C-9EA6-DF929625EA0E}">
        <p15:presenceInfo xmlns:p15="http://schemas.microsoft.com/office/powerpoint/2012/main" userId="S-1-5-21-3373567543-2065347341-2221045307-199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3333FF"/>
    <a:srgbClr val="000066"/>
    <a:srgbClr val="FFCCFF"/>
    <a:srgbClr val="FFCC99"/>
    <a:srgbClr val="CCECFF"/>
    <a:srgbClr val="FFCC00"/>
    <a:srgbClr val="66FF99"/>
    <a:srgbClr val="00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80B1D-467E-4859-8DED-EAFBAD8CB724}" v="218" dt="2021-04-25T06:43:53.7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391" autoAdjust="0"/>
  </p:normalViewPr>
  <p:slideViewPr>
    <p:cSldViewPr showGuides="1">
      <p:cViewPr varScale="1">
        <p:scale>
          <a:sx n="99" d="100"/>
          <a:sy n="99" d="100"/>
        </p:scale>
        <p:origin x="1584" y="114"/>
      </p:cViewPr>
      <p:guideLst>
        <p:guide pos="2880"/>
        <p:guide orient="horz" pos="2160"/>
      </p:guideLst>
    </p:cSldViewPr>
  </p:slideViewPr>
  <p:outlineViewPr>
    <p:cViewPr>
      <p:scale>
        <a:sx n="33" d="100"/>
        <a:sy n="33" d="100"/>
      </p:scale>
      <p:origin x="0" y="-4651"/>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80" d="100"/>
          <a:sy n="80" d="100"/>
        </p:scale>
        <p:origin x="3990" y="102"/>
      </p:cViewPr>
      <p:guideLst>
        <p:guide orient="horz" pos="3159"/>
        <p:guide pos="217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青野 洋己" userId="b75de7db1c60afdb" providerId="LiveId" clId="{C4B80B1D-467E-4859-8DED-EAFBAD8CB724}"/>
    <pc:docChg chg="undo redo custSel addSld delSld modSld">
      <pc:chgData name="青野 洋己" userId="b75de7db1c60afdb" providerId="LiveId" clId="{C4B80B1D-467E-4859-8DED-EAFBAD8CB724}" dt="2021-04-29T02:51:42.207" v="1400" actId="47"/>
      <pc:docMkLst>
        <pc:docMk/>
      </pc:docMkLst>
      <pc:sldChg chg="add del">
        <pc:chgData name="青野 洋己" userId="b75de7db1c60afdb" providerId="LiveId" clId="{C4B80B1D-467E-4859-8DED-EAFBAD8CB724}" dt="2021-04-29T02:51:42.207" v="1400" actId="47"/>
        <pc:sldMkLst>
          <pc:docMk/>
          <pc:sldMk cId="0" sldId="312"/>
        </pc:sldMkLst>
      </pc:sldChg>
      <pc:sldChg chg="add del">
        <pc:chgData name="青野 洋己" userId="b75de7db1c60afdb" providerId="LiveId" clId="{C4B80B1D-467E-4859-8DED-EAFBAD8CB724}" dt="2021-04-29T02:51:42.207" v="1400" actId="47"/>
        <pc:sldMkLst>
          <pc:docMk/>
          <pc:sldMk cId="0" sldId="313"/>
        </pc:sldMkLst>
      </pc:sldChg>
      <pc:sldChg chg="add del">
        <pc:chgData name="青野 洋己" userId="b75de7db1c60afdb" providerId="LiveId" clId="{C4B80B1D-467E-4859-8DED-EAFBAD8CB724}" dt="2021-04-29T02:51:42.207" v="1400" actId="47"/>
        <pc:sldMkLst>
          <pc:docMk/>
          <pc:sldMk cId="0" sldId="314"/>
        </pc:sldMkLst>
      </pc:sldChg>
      <pc:sldChg chg="add del">
        <pc:chgData name="青野 洋己" userId="b75de7db1c60afdb" providerId="LiveId" clId="{C4B80B1D-467E-4859-8DED-EAFBAD8CB724}" dt="2021-04-29T02:51:42.207" v="1400" actId="47"/>
        <pc:sldMkLst>
          <pc:docMk/>
          <pc:sldMk cId="0" sldId="315"/>
        </pc:sldMkLst>
      </pc:sldChg>
      <pc:sldChg chg="add del">
        <pc:chgData name="青野 洋己" userId="b75de7db1c60afdb" providerId="LiveId" clId="{C4B80B1D-467E-4859-8DED-EAFBAD8CB724}" dt="2021-04-29T02:51:42.207" v="1400" actId="47"/>
        <pc:sldMkLst>
          <pc:docMk/>
          <pc:sldMk cId="0" sldId="316"/>
        </pc:sldMkLst>
      </pc:sldChg>
      <pc:sldChg chg="add del">
        <pc:chgData name="青野 洋己" userId="b75de7db1c60afdb" providerId="LiveId" clId="{C4B80B1D-467E-4859-8DED-EAFBAD8CB724}" dt="2021-04-29T02:51:42.207" v="1400" actId="47"/>
        <pc:sldMkLst>
          <pc:docMk/>
          <pc:sldMk cId="0" sldId="318"/>
        </pc:sldMkLst>
      </pc:sldChg>
      <pc:sldChg chg="add del">
        <pc:chgData name="青野 洋己" userId="b75de7db1c60afdb" providerId="LiveId" clId="{C4B80B1D-467E-4859-8DED-EAFBAD8CB724}" dt="2021-04-29T02:51:42.207" v="1400" actId="47"/>
        <pc:sldMkLst>
          <pc:docMk/>
          <pc:sldMk cId="0" sldId="319"/>
        </pc:sldMkLst>
      </pc:sldChg>
      <pc:sldChg chg="add del">
        <pc:chgData name="青野 洋己" userId="b75de7db1c60afdb" providerId="LiveId" clId="{C4B80B1D-467E-4859-8DED-EAFBAD8CB724}" dt="2021-04-29T02:51:42.207" v="1400" actId="47"/>
        <pc:sldMkLst>
          <pc:docMk/>
          <pc:sldMk cId="0" sldId="418"/>
        </pc:sldMkLst>
      </pc:sldChg>
      <pc:sldChg chg="add del">
        <pc:chgData name="青野 洋己" userId="b75de7db1c60afdb" providerId="LiveId" clId="{C4B80B1D-467E-4859-8DED-EAFBAD8CB724}" dt="2021-04-29T02:51:42.207" v="1400" actId="47"/>
        <pc:sldMkLst>
          <pc:docMk/>
          <pc:sldMk cId="0" sldId="419"/>
        </pc:sldMkLst>
      </pc:sldChg>
      <pc:sldChg chg="add del">
        <pc:chgData name="青野 洋己" userId="b75de7db1c60afdb" providerId="LiveId" clId="{C4B80B1D-467E-4859-8DED-EAFBAD8CB724}" dt="2021-04-29T02:51:42.207" v="1400" actId="47"/>
        <pc:sldMkLst>
          <pc:docMk/>
          <pc:sldMk cId="0" sldId="420"/>
        </pc:sldMkLst>
      </pc:sldChg>
      <pc:sldChg chg="add del">
        <pc:chgData name="青野 洋己" userId="b75de7db1c60afdb" providerId="LiveId" clId="{C4B80B1D-467E-4859-8DED-EAFBAD8CB724}" dt="2021-04-29T02:51:42.207" v="1400" actId="47"/>
        <pc:sldMkLst>
          <pc:docMk/>
          <pc:sldMk cId="0" sldId="421"/>
        </pc:sldMkLst>
      </pc:sldChg>
      <pc:sldChg chg="add del">
        <pc:chgData name="青野 洋己" userId="b75de7db1c60afdb" providerId="LiveId" clId="{C4B80B1D-467E-4859-8DED-EAFBAD8CB724}" dt="2021-04-29T02:51:42.207" v="1400" actId="47"/>
        <pc:sldMkLst>
          <pc:docMk/>
          <pc:sldMk cId="0" sldId="422"/>
        </pc:sldMkLst>
      </pc:sldChg>
      <pc:sldChg chg="add del">
        <pc:chgData name="青野 洋己" userId="b75de7db1c60afdb" providerId="LiveId" clId="{C4B80B1D-467E-4859-8DED-EAFBAD8CB724}" dt="2021-04-29T02:51:42.207" v="1400" actId="47"/>
        <pc:sldMkLst>
          <pc:docMk/>
          <pc:sldMk cId="0" sldId="423"/>
        </pc:sldMkLst>
      </pc:sldChg>
      <pc:sldChg chg="add del">
        <pc:chgData name="青野 洋己" userId="b75de7db1c60afdb" providerId="LiveId" clId="{C4B80B1D-467E-4859-8DED-EAFBAD8CB724}" dt="2021-04-29T02:51:42.207" v="1400" actId="47"/>
        <pc:sldMkLst>
          <pc:docMk/>
          <pc:sldMk cId="0" sldId="424"/>
        </pc:sldMkLst>
      </pc:sldChg>
      <pc:sldChg chg="add del">
        <pc:chgData name="青野 洋己" userId="b75de7db1c60afdb" providerId="LiveId" clId="{C4B80B1D-467E-4859-8DED-EAFBAD8CB724}" dt="2021-04-29T02:51:42.207" v="1400" actId="47"/>
        <pc:sldMkLst>
          <pc:docMk/>
          <pc:sldMk cId="0" sldId="425"/>
        </pc:sldMkLst>
      </pc:sldChg>
      <pc:sldChg chg="add del">
        <pc:chgData name="青野 洋己" userId="b75de7db1c60afdb" providerId="LiveId" clId="{C4B80B1D-467E-4859-8DED-EAFBAD8CB724}" dt="2021-04-29T02:51:42.207" v="1400" actId="47"/>
        <pc:sldMkLst>
          <pc:docMk/>
          <pc:sldMk cId="0" sldId="426"/>
        </pc:sldMkLst>
      </pc:sldChg>
      <pc:sldChg chg="add del">
        <pc:chgData name="青野 洋己" userId="b75de7db1c60afdb" providerId="LiveId" clId="{C4B80B1D-467E-4859-8DED-EAFBAD8CB724}" dt="2021-04-29T02:51:42.207" v="1400" actId="47"/>
        <pc:sldMkLst>
          <pc:docMk/>
          <pc:sldMk cId="0" sldId="427"/>
        </pc:sldMkLst>
      </pc:sldChg>
      <pc:sldChg chg="add del">
        <pc:chgData name="青野 洋己" userId="b75de7db1c60afdb" providerId="LiveId" clId="{C4B80B1D-467E-4859-8DED-EAFBAD8CB724}" dt="2021-04-29T02:51:42.207" v="1400" actId="47"/>
        <pc:sldMkLst>
          <pc:docMk/>
          <pc:sldMk cId="0" sldId="428"/>
        </pc:sldMkLst>
      </pc:sldChg>
      <pc:sldChg chg="add del">
        <pc:chgData name="青野 洋己" userId="b75de7db1c60afdb" providerId="LiveId" clId="{C4B80B1D-467E-4859-8DED-EAFBAD8CB724}" dt="2021-04-29T02:51:42.207" v="1400" actId="47"/>
        <pc:sldMkLst>
          <pc:docMk/>
          <pc:sldMk cId="0" sldId="430"/>
        </pc:sldMkLst>
      </pc:sldChg>
      <pc:sldChg chg="add del">
        <pc:chgData name="青野 洋己" userId="b75de7db1c60afdb" providerId="LiveId" clId="{C4B80B1D-467E-4859-8DED-EAFBAD8CB724}" dt="2021-04-29T02:51:42.207" v="1400" actId="47"/>
        <pc:sldMkLst>
          <pc:docMk/>
          <pc:sldMk cId="0" sldId="432"/>
        </pc:sldMkLst>
      </pc:sldChg>
      <pc:sldChg chg="add del">
        <pc:chgData name="青野 洋己" userId="b75de7db1c60afdb" providerId="LiveId" clId="{C4B80B1D-467E-4859-8DED-EAFBAD8CB724}" dt="2021-04-29T02:51:42.207" v="1400" actId="47"/>
        <pc:sldMkLst>
          <pc:docMk/>
          <pc:sldMk cId="0" sldId="444"/>
        </pc:sldMkLst>
      </pc:sldChg>
      <pc:sldChg chg="add del">
        <pc:chgData name="青野 洋己" userId="b75de7db1c60afdb" providerId="LiveId" clId="{C4B80B1D-467E-4859-8DED-EAFBAD8CB724}" dt="2021-04-29T02:51:42.207" v="1400" actId="47"/>
        <pc:sldMkLst>
          <pc:docMk/>
          <pc:sldMk cId="3782737467" sldId="445"/>
        </pc:sldMkLst>
      </pc:sldChg>
      <pc:sldChg chg="add del">
        <pc:chgData name="青野 洋己" userId="b75de7db1c60afdb" providerId="LiveId" clId="{C4B80B1D-467E-4859-8DED-EAFBAD8CB724}" dt="2021-04-29T02:51:42.207" v="1400" actId="47"/>
        <pc:sldMkLst>
          <pc:docMk/>
          <pc:sldMk cId="3774138711" sldId="446"/>
        </pc:sldMkLst>
      </pc:sldChg>
      <pc:sldChg chg="add del">
        <pc:chgData name="青野 洋己" userId="b75de7db1c60afdb" providerId="LiveId" clId="{C4B80B1D-467E-4859-8DED-EAFBAD8CB724}" dt="2021-04-29T02:51:42.207" v="1400" actId="47"/>
        <pc:sldMkLst>
          <pc:docMk/>
          <pc:sldMk cId="1926464806" sldId="447"/>
        </pc:sldMkLst>
      </pc:sldChg>
      <pc:sldChg chg="addSp delSp modSp mod modAnim">
        <pc:chgData name="青野 洋己" userId="b75de7db1c60afdb" providerId="LiveId" clId="{C4B80B1D-467E-4859-8DED-EAFBAD8CB724}" dt="2021-04-25T05:35:26.740" v="1398" actId="1038"/>
        <pc:sldMkLst>
          <pc:docMk/>
          <pc:sldMk cId="3027144003" sldId="965"/>
        </pc:sldMkLst>
        <pc:spChg chg="del">
          <ac:chgData name="青野 洋己" userId="b75de7db1c60afdb" providerId="LiveId" clId="{C4B80B1D-467E-4859-8DED-EAFBAD8CB724}" dt="2021-04-25T03:33:43.540" v="0" actId="478"/>
          <ac:spMkLst>
            <pc:docMk/>
            <pc:sldMk cId="3027144003" sldId="965"/>
            <ac:spMk id="2" creationId="{00000000-0000-0000-0000-000000000000}"/>
          </ac:spMkLst>
        </pc:spChg>
        <pc:spChg chg="add del mod">
          <ac:chgData name="青野 洋己" userId="b75de7db1c60afdb" providerId="LiveId" clId="{C4B80B1D-467E-4859-8DED-EAFBAD8CB724}" dt="2021-04-25T03:34:05.578" v="5" actId="478"/>
          <ac:spMkLst>
            <pc:docMk/>
            <pc:sldMk cId="3027144003" sldId="965"/>
            <ac:spMk id="5" creationId="{EC29C7C4-6BE6-427C-BA3B-F8F4BD932408}"/>
          </ac:spMkLst>
        </pc:spChg>
        <pc:spChg chg="add del mod">
          <ac:chgData name="青野 洋己" userId="b75de7db1c60afdb" providerId="LiveId" clId="{C4B80B1D-467E-4859-8DED-EAFBAD8CB724}" dt="2021-04-25T03:34:05.578" v="5" actId="478"/>
          <ac:spMkLst>
            <pc:docMk/>
            <pc:sldMk cId="3027144003" sldId="965"/>
            <ac:spMk id="10" creationId="{B5BAC5A3-E568-40DE-B9DE-DE84E28F4078}"/>
          </ac:spMkLst>
        </pc:spChg>
        <pc:spChg chg="add del mod">
          <ac:chgData name="青野 洋己" userId="b75de7db1c60afdb" providerId="LiveId" clId="{C4B80B1D-467E-4859-8DED-EAFBAD8CB724}" dt="2021-04-25T03:34:05.578" v="5" actId="478"/>
          <ac:spMkLst>
            <pc:docMk/>
            <pc:sldMk cId="3027144003" sldId="965"/>
            <ac:spMk id="11" creationId="{B7615B24-2028-4438-87EF-1BD2DF11FE5C}"/>
          </ac:spMkLst>
        </pc:spChg>
        <pc:spChg chg="add del mod">
          <ac:chgData name="青野 洋己" userId="b75de7db1c60afdb" providerId="LiveId" clId="{C4B80B1D-467E-4859-8DED-EAFBAD8CB724}" dt="2021-04-25T03:34:05.578" v="5" actId="478"/>
          <ac:spMkLst>
            <pc:docMk/>
            <pc:sldMk cId="3027144003" sldId="965"/>
            <ac:spMk id="12" creationId="{BAD209EE-57C7-4A75-ABB7-C918220AF185}"/>
          </ac:spMkLst>
        </pc:spChg>
        <pc:spChg chg="add del mod">
          <ac:chgData name="青野 洋己" userId="b75de7db1c60afdb" providerId="LiveId" clId="{C4B80B1D-467E-4859-8DED-EAFBAD8CB724}" dt="2021-04-25T03:34:05.578" v="5" actId="478"/>
          <ac:spMkLst>
            <pc:docMk/>
            <pc:sldMk cId="3027144003" sldId="965"/>
            <ac:spMk id="13" creationId="{CF8BAA85-A82A-4939-9D9D-DE915C8ECFF2}"/>
          </ac:spMkLst>
        </pc:spChg>
        <pc:spChg chg="add del mod">
          <ac:chgData name="青野 洋己" userId="b75de7db1c60afdb" providerId="LiveId" clId="{C4B80B1D-467E-4859-8DED-EAFBAD8CB724}" dt="2021-04-25T03:34:05.578" v="5" actId="478"/>
          <ac:spMkLst>
            <pc:docMk/>
            <pc:sldMk cId="3027144003" sldId="965"/>
            <ac:spMk id="14" creationId="{E9111BFD-23B6-467F-A5B3-390127008D05}"/>
          </ac:spMkLst>
        </pc:spChg>
        <pc:spChg chg="add del mod">
          <ac:chgData name="青野 洋己" userId="b75de7db1c60afdb" providerId="LiveId" clId="{C4B80B1D-467E-4859-8DED-EAFBAD8CB724}" dt="2021-04-25T03:34:05.578" v="5" actId="478"/>
          <ac:spMkLst>
            <pc:docMk/>
            <pc:sldMk cId="3027144003" sldId="965"/>
            <ac:spMk id="15" creationId="{616659DE-51E4-45F8-A4C6-3A9482FBC493}"/>
          </ac:spMkLst>
        </pc:spChg>
        <pc:spChg chg="add del mod">
          <ac:chgData name="青野 洋己" userId="b75de7db1c60afdb" providerId="LiveId" clId="{C4B80B1D-467E-4859-8DED-EAFBAD8CB724}" dt="2021-04-25T03:34:05.578" v="5" actId="478"/>
          <ac:spMkLst>
            <pc:docMk/>
            <pc:sldMk cId="3027144003" sldId="965"/>
            <ac:spMk id="16" creationId="{42563AB1-FB51-455C-9D42-A63D3FA4FE95}"/>
          </ac:spMkLst>
        </pc:spChg>
        <pc:spChg chg="add del mod">
          <ac:chgData name="青野 洋己" userId="b75de7db1c60afdb" providerId="LiveId" clId="{C4B80B1D-467E-4859-8DED-EAFBAD8CB724}" dt="2021-04-25T03:34:05.578" v="5" actId="478"/>
          <ac:spMkLst>
            <pc:docMk/>
            <pc:sldMk cId="3027144003" sldId="965"/>
            <ac:spMk id="17" creationId="{718766C3-A04C-4C84-930F-A6F245BA6882}"/>
          </ac:spMkLst>
        </pc:spChg>
        <pc:spChg chg="add del mod">
          <ac:chgData name="青野 洋己" userId="b75de7db1c60afdb" providerId="LiveId" clId="{C4B80B1D-467E-4859-8DED-EAFBAD8CB724}" dt="2021-04-25T03:34:05.578" v="5" actId="478"/>
          <ac:spMkLst>
            <pc:docMk/>
            <pc:sldMk cId="3027144003" sldId="965"/>
            <ac:spMk id="18" creationId="{878F7926-6A4F-486B-B6E8-6A336E205CA7}"/>
          </ac:spMkLst>
        </pc:spChg>
        <pc:spChg chg="add del mod">
          <ac:chgData name="青野 洋己" userId="b75de7db1c60afdb" providerId="LiveId" clId="{C4B80B1D-467E-4859-8DED-EAFBAD8CB724}" dt="2021-04-25T03:34:05.578" v="5" actId="478"/>
          <ac:spMkLst>
            <pc:docMk/>
            <pc:sldMk cId="3027144003" sldId="965"/>
            <ac:spMk id="19" creationId="{78329025-EDD0-4F00-8CF4-411D6E462016}"/>
          </ac:spMkLst>
        </pc:spChg>
        <pc:spChg chg="add del mod">
          <ac:chgData name="青野 洋己" userId="b75de7db1c60afdb" providerId="LiveId" clId="{C4B80B1D-467E-4859-8DED-EAFBAD8CB724}" dt="2021-04-25T03:34:05.578" v="5" actId="478"/>
          <ac:spMkLst>
            <pc:docMk/>
            <pc:sldMk cId="3027144003" sldId="965"/>
            <ac:spMk id="20" creationId="{60813BC7-0721-425B-BA79-970F4ABCA6ED}"/>
          </ac:spMkLst>
        </pc:spChg>
        <pc:spChg chg="add del mod">
          <ac:chgData name="青野 洋己" userId="b75de7db1c60afdb" providerId="LiveId" clId="{C4B80B1D-467E-4859-8DED-EAFBAD8CB724}" dt="2021-04-25T03:34:05.578" v="5" actId="478"/>
          <ac:spMkLst>
            <pc:docMk/>
            <pc:sldMk cId="3027144003" sldId="965"/>
            <ac:spMk id="21" creationId="{06BE169E-3C4D-44FD-9947-021D4D885DBF}"/>
          </ac:spMkLst>
        </pc:spChg>
        <pc:spChg chg="add del mod">
          <ac:chgData name="青野 洋己" userId="b75de7db1c60afdb" providerId="LiveId" clId="{C4B80B1D-467E-4859-8DED-EAFBAD8CB724}" dt="2021-04-25T03:34:05.578" v="5" actId="478"/>
          <ac:spMkLst>
            <pc:docMk/>
            <pc:sldMk cId="3027144003" sldId="965"/>
            <ac:spMk id="22" creationId="{EFD9B529-DBCD-4079-853D-FAE1A927AA64}"/>
          </ac:spMkLst>
        </pc:spChg>
        <pc:spChg chg="add del mod">
          <ac:chgData name="青野 洋己" userId="b75de7db1c60afdb" providerId="LiveId" clId="{C4B80B1D-467E-4859-8DED-EAFBAD8CB724}" dt="2021-04-25T03:34:05.578" v="5" actId="478"/>
          <ac:spMkLst>
            <pc:docMk/>
            <pc:sldMk cId="3027144003" sldId="965"/>
            <ac:spMk id="23" creationId="{6BA78D98-A866-4574-AFEE-E73C5AA0D575}"/>
          </ac:spMkLst>
        </pc:spChg>
        <pc:spChg chg="add del mod">
          <ac:chgData name="青野 洋己" userId="b75de7db1c60afdb" providerId="LiveId" clId="{C4B80B1D-467E-4859-8DED-EAFBAD8CB724}" dt="2021-04-25T03:34:05.578" v="5" actId="478"/>
          <ac:spMkLst>
            <pc:docMk/>
            <pc:sldMk cId="3027144003" sldId="965"/>
            <ac:spMk id="24" creationId="{AD99AD6A-CEE4-4CD5-92FC-946117331704}"/>
          </ac:spMkLst>
        </pc:spChg>
        <pc:spChg chg="add del mod">
          <ac:chgData name="青野 洋己" userId="b75de7db1c60afdb" providerId="LiveId" clId="{C4B80B1D-467E-4859-8DED-EAFBAD8CB724}" dt="2021-04-25T03:34:05.578" v="5" actId="478"/>
          <ac:spMkLst>
            <pc:docMk/>
            <pc:sldMk cId="3027144003" sldId="965"/>
            <ac:spMk id="25" creationId="{2AFE0018-BF46-4C0B-B258-A8FB94D2BD96}"/>
          </ac:spMkLst>
        </pc:spChg>
        <pc:spChg chg="add del mod">
          <ac:chgData name="青野 洋己" userId="b75de7db1c60afdb" providerId="LiveId" clId="{C4B80B1D-467E-4859-8DED-EAFBAD8CB724}" dt="2021-04-25T03:34:05.578" v="5" actId="478"/>
          <ac:spMkLst>
            <pc:docMk/>
            <pc:sldMk cId="3027144003" sldId="965"/>
            <ac:spMk id="26" creationId="{732BE999-A7C7-4475-9736-A5818F7E56DF}"/>
          </ac:spMkLst>
        </pc:spChg>
        <pc:spChg chg="add del mod">
          <ac:chgData name="青野 洋己" userId="b75de7db1c60afdb" providerId="LiveId" clId="{C4B80B1D-467E-4859-8DED-EAFBAD8CB724}" dt="2021-04-25T03:34:05.578" v="5" actId="478"/>
          <ac:spMkLst>
            <pc:docMk/>
            <pc:sldMk cId="3027144003" sldId="965"/>
            <ac:spMk id="27" creationId="{F2BFFDB7-12D2-459F-921D-4C148254227E}"/>
          </ac:spMkLst>
        </pc:spChg>
        <pc:spChg chg="add del mod">
          <ac:chgData name="青野 洋己" userId="b75de7db1c60afdb" providerId="LiveId" clId="{C4B80B1D-467E-4859-8DED-EAFBAD8CB724}" dt="2021-04-25T03:34:05.578" v="5" actId="478"/>
          <ac:spMkLst>
            <pc:docMk/>
            <pc:sldMk cId="3027144003" sldId="965"/>
            <ac:spMk id="28" creationId="{07812B94-8BE8-42FA-BDB3-762C1E5D795F}"/>
          </ac:spMkLst>
        </pc:spChg>
        <pc:spChg chg="add del mod">
          <ac:chgData name="青野 洋己" userId="b75de7db1c60afdb" providerId="LiveId" clId="{C4B80B1D-467E-4859-8DED-EAFBAD8CB724}" dt="2021-04-25T03:34:05.578" v="5" actId="478"/>
          <ac:spMkLst>
            <pc:docMk/>
            <pc:sldMk cId="3027144003" sldId="965"/>
            <ac:spMk id="29" creationId="{AE8AC234-73EF-4274-AAE2-4B5BFADD352C}"/>
          </ac:spMkLst>
        </pc:spChg>
        <pc:spChg chg="add del mod">
          <ac:chgData name="青野 洋己" userId="b75de7db1c60afdb" providerId="LiveId" clId="{C4B80B1D-467E-4859-8DED-EAFBAD8CB724}" dt="2021-04-25T03:34:05.578" v="5" actId="478"/>
          <ac:spMkLst>
            <pc:docMk/>
            <pc:sldMk cId="3027144003" sldId="965"/>
            <ac:spMk id="30" creationId="{944F2FEE-4477-4CC5-AFDD-93D58B6ADA49}"/>
          </ac:spMkLst>
        </pc:spChg>
        <pc:spChg chg="add del mod">
          <ac:chgData name="青野 洋己" userId="b75de7db1c60afdb" providerId="LiveId" clId="{C4B80B1D-467E-4859-8DED-EAFBAD8CB724}" dt="2021-04-25T03:34:05.578" v="5" actId="478"/>
          <ac:spMkLst>
            <pc:docMk/>
            <pc:sldMk cId="3027144003" sldId="965"/>
            <ac:spMk id="31" creationId="{2C553302-269A-45E6-A4FA-665A9C292F93}"/>
          </ac:spMkLst>
        </pc:spChg>
        <pc:spChg chg="add mod">
          <ac:chgData name="青野 洋己" userId="b75de7db1c60afdb" providerId="LiveId" clId="{C4B80B1D-467E-4859-8DED-EAFBAD8CB724}" dt="2021-04-25T05:34:11.874" v="1368" actId="571"/>
          <ac:spMkLst>
            <pc:docMk/>
            <pc:sldMk cId="3027144003" sldId="965"/>
            <ac:spMk id="77" creationId="{F3D6F32D-2793-4558-BACB-519B82772E97}"/>
          </ac:spMkLst>
        </pc:spChg>
        <pc:spChg chg="add del mod">
          <ac:chgData name="青野 洋己" userId="b75de7db1c60afdb" providerId="LiveId" clId="{C4B80B1D-467E-4859-8DED-EAFBAD8CB724}" dt="2021-04-25T04:03:45.991" v="779" actId="478"/>
          <ac:spMkLst>
            <pc:docMk/>
            <pc:sldMk cId="3027144003" sldId="965"/>
            <ac:spMk id="79" creationId="{92CC8500-D6F7-409D-A9A6-ABE71A47CCE8}"/>
          </ac:spMkLst>
        </pc:spChg>
        <pc:spChg chg="add mod">
          <ac:chgData name="青野 洋己" userId="b75de7db1c60afdb" providerId="LiveId" clId="{C4B80B1D-467E-4859-8DED-EAFBAD8CB724}" dt="2021-04-25T05:34:11.874" v="1368" actId="571"/>
          <ac:spMkLst>
            <pc:docMk/>
            <pc:sldMk cId="3027144003" sldId="965"/>
            <ac:spMk id="90" creationId="{BDB0485F-785D-4AE5-9454-6852E0437FEA}"/>
          </ac:spMkLst>
        </pc:spChg>
        <pc:spChg chg="add mod">
          <ac:chgData name="青野 洋己" userId="b75de7db1c60afdb" providerId="LiveId" clId="{C4B80B1D-467E-4859-8DED-EAFBAD8CB724}" dt="2021-04-25T05:34:11.874" v="1368" actId="571"/>
          <ac:spMkLst>
            <pc:docMk/>
            <pc:sldMk cId="3027144003" sldId="965"/>
            <ac:spMk id="91" creationId="{2D80A760-4CE6-410A-9672-2FA97FBC7F4F}"/>
          </ac:spMkLst>
        </pc:spChg>
        <pc:spChg chg="add del mod">
          <ac:chgData name="青野 洋己" userId="b75de7db1c60afdb" providerId="LiveId" clId="{C4B80B1D-467E-4859-8DED-EAFBAD8CB724}" dt="2021-04-25T05:34:11.874" v="1368" actId="571"/>
          <ac:spMkLst>
            <pc:docMk/>
            <pc:sldMk cId="3027144003" sldId="965"/>
            <ac:spMk id="92" creationId="{5E7EC743-D29F-47BF-AC8D-458FFB1B8827}"/>
          </ac:spMkLst>
        </pc:spChg>
        <pc:spChg chg="add mod">
          <ac:chgData name="青野 洋己" userId="b75de7db1c60afdb" providerId="LiveId" clId="{C4B80B1D-467E-4859-8DED-EAFBAD8CB724}" dt="2021-04-25T05:34:11.874" v="1368" actId="571"/>
          <ac:spMkLst>
            <pc:docMk/>
            <pc:sldMk cId="3027144003" sldId="965"/>
            <ac:spMk id="100" creationId="{941BDF90-5F33-4C40-AF23-FF4D9B46196A}"/>
          </ac:spMkLst>
        </pc:spChg>
        <pc:spChg chg="add mod">
          <ac:chgData name="青野 洋己" userId="b75de7db1c60afdb" providerId="LiveId" clId="{C4B80B1D-467E-4859-8DED-EAFBAD8CB724}" dt="2021-04-25T05:34:11.874" v="1368" actId="571"/>
          <ac:spMkLst>
            <pc:docMk/>
            <pc:sldMk cId="3027144003" sldId="965"/>
            <ac:spMk id="102" creationId="{7F94DA2E-7AD8-42C3-804E-A1C585CE4313}"/>
          </ac:spMkLst>
        </pc:spChg>
        <pc:spChg chg="add mod">
          <ac:chgData name="青野 洋己" userId="b75de7db1c60afdb" providerId="LiveId" clId="{C4B80B1D-467E-4859-8DED-EAFBAD8CB724}" dt="2021-04-25T04:18:52.211" v="1367" actId="207"/>
          <ac:spMkLst>
            <pc:docMk/>
            <pc:sldMk cId="3027144003" sldId="965"/>
            <ac:spMk id="105" creationId="{05A21C04-A5F7-4F16-9421-09FE0F744159}"/>
          </ac:spMkLst>
        </pc:spChg>
        <pc:spChg chg="add mod">
          <ac:chgData name="青野 洋己" userId="b75de7db1c60afdb" providerId="LiveId" clId="{C4B80B1D-467E-4859-8DED-EAFBAD8CB724}" dt="2021-04-25T05:35:26.740" v="1398" actId="1038"/>
          <ac:spMkLst>
            <pc:docMk/>
            <pc:sldMk cId="3027144003" sldId="965"/>
            <ac:spMk id="106" creationId="{25FA2B9F-80C4-497C-B82A-0C329F571143}"/>
          </ac:spMkLst>
        </pc:spChg>
        <pc:spChg chg="add del mod">
          <ac:chgData name="青野 洋己" userId="b75de7db1c60afdb" providerId="LiveId" clId="{C4B80B1D-467E-4859-8DED-EAFBAD8CB724}" dt="2021-04-25T03:34:05.578" v="5" actId="478"/>
          <ac:spMkLst>
            <pc:docMk/>
            <pc:sldMk cId="3027144003" sldId="965"/>
            <ac:spMk id="45056" creationId="{1432BB6E-B9F8-413F-82D8-44DC4D7C231C}"/>
          </ac:spMkLst>
        </pc:spChg>
        <pc:spChg chg="add del mod">
          <ac:chgData name="青野 洋己" userId="b75de7db1c60afdb" providerId="LiveId" clId="{C4B80B1D-467E-4859-8DED-EAFBAD8CB724}" dt="2021-04-25T03:34:05.578" v="5" actId="478"/>
          <ac:spMkLst>
            <pc:docMk/>
            <pc:sldMk cId="3027144003" sldId="965"/>
            <ac:spMk id="45057" creationId="{16C91A97-3D38-4186-AC65-0F36597E4847}"/>
          </ac:spMkLst>
        </pc:spChg>
        <pc:spChg chg="add del mod">
          <ac:chgData name="青野 洋己" userId="b75de7db1c60afdb" providerId="LiveId" clId="{C4B80B1D-467E-4859-8DED-EAFBAD8CB724}" dt="2021-04-25T03:34:05.578" v="5" actId="478"/>
          <ac:spMkLst>
            <pc:docMk/>
            <pc:sldMk cId="3027144003" sldId="965"/>
            <ac:spMk id="45059" creationId="{54E202F7-D3B2-4949-80A0-138F0A38473A}"/>
          </ac:spMkLst>
        </pc:spChg>
        <pc:spChg chg="add del mod">
          <ac:chgData name="青野 洋己" userId="b75de7db1c60afdb" providerId="LiveId" clId="{C4B80B1D-467E-4859-8DED-EAFBAD8CB724}" dt="2021-04-25T03:34:05.578" v="5" actId="478"/>
          <ac:spMkLst>
            <pc:docMk/>
            <pc:sldMk cId="3027144003" sldId="965"/>
            <ac:spMk id="45060" creationId="{347EDA4C-2A2F-411D-ACF7-93C13D5D740A}"/>
          </ac:spMkLst>
        </pc:spChg>
        <pc:spChg chg="del">
          <ac:chgData name="青野 洋己" userId="b75de7db1c60afdb" providerId="LiveId" clId="{C4B80B1D-467E-4859-8DED-EAFBAD8CB724}" dt="2021-04-25T03:33:43.540" v="0" actId="478"/>
          <ac:spMkLst>
            <pc:docMk/>
            <pc:sldMk cId="3027144003" sldId="965"/>
            <ac:spMk id="45061" creationId="{00000000-0000-0000-0000-000000000000}"/>
          </ac:spMkLst>
        </pc:spChg>
        <pc:spChg chg="add del mod">
          <ac:chgData name="青野 洋己" userId="b75de7db1c60afdb" providerId="LiveId" clId="{C4B80B1D-467E-4859-8DED-EAFBAD8CB724}" dt="2021-04-25T03:34:05.578" v="5" actId="478"/>
          <ac:spMkLst>
            <pc:docMk/>
            <pc:sldMk cId="3027144003" sldId="965"/>
            <ac:spMk id="45062" creationId="{48CD7655-BD90-40E8-90E5-4630FE742D8F}"/>
          </ac:spMkLst>
        </pc:spChg>
        <pc:spChg chg="add del mod">
          <ac:chgData name="青野 洋己" userId="b75de7db1c60afdb" providerId="LiveId" clId="{C4B80B1D-467E-4859-8DED-EAFBAD8CB724}" dt="2021-04-25T03:34:05.578" v="5" actId="478"/>
          <ac:spMkLst>
            <pc:docMk/>
            <pc:sldMk cId="3027144003" sldId="965"/>
            <ac:spMk id="45063" creationId="{7CE3A2D3-7D8B-4F0C-AC65-EF0BAF6C9E8A}"/>
          </ac:spMkLst>
        </pc:spChg>
        <pc:spChg chg="add del mod">
          <ac:chgData name="青野 洋己" userId="b75de7db1c60afdb" providerId="LiveId" clId="{C4B80B1D-467E-4859-8DED-EAFBAD8CB724}" dt="2021-04-25T03:34:05.578" v="5" actId="478"/>
          <ac:spMkLst>
            <pc:docMk/>
            <pc:sldMk cId="3027144003" sldId="965"/>
            <ac:spMk id="45064" creationId="{A8BD9B91-B5CA-4409-814F-7763C645568F}"/>
          </ac:spMkLst>
        </pc:spChg>
        <pc:spChg chg="add del mod">
          <ac:chgData name="青野 洋己" userId="b75de7db1c60afdb" providerId="LiveId" clId="{C4B80B1D-467E-4859-8DED-EAFBAD8CB724}" dt="2021-04-25T03:34:05.578" v="5" actId="478"/>
          <ac:spMkLst>
            <pc:docMk/>
            <pc:sldMk cId="3027144003" sldId="965"/>
            <ac:spMk id="45065" creationId="{4B549B36-FE42-401A-93D8-0A4699773964}"/>
          </ac:spMkLst>
        </pc:spChg>
        <pc:spChg chg="add del mod">
          <ac:chgData name="青野 洋己" userId="b75de7db1c60afdb" providerId="LiveId" clId="{C4B80B1D-467E-4859-8DED-EAFBAD8CB724}" dt="2021-04-25T03:34:05.578" v="5" actId="478"/>
          <ac:spMkLst>
            <pc:docMk/>
            <pc:sldMk cId="3027144003" sldId="965"/>
            <ac:spMk id="45066" creationId="{E890DB8F-D282-48E1-9EB0-22DE496A2A75}"/>
          </ac:spMkLst>
        </pc:spChg>
        <pc:spChg chg="add del mod">
          <ac:chgData name="青野 洋己" userId="b75de7db1c60afdb" providerId="LiveId" clId="{C4B80B1D-467E-4859-8DED-EAFBAD8CB724}" dt="2021-04-25T03:34:05.578" v="5" actId="478"/>
          <ac:spMkLst>
            <pc:docMk/>
            <pc:sldMk cId="3027144003" sldId="965"/>
            <ac:spMk id="45067" creationId="{46E41B4F-7771-48EE-87DD-E054AA193C2E}"/>
          </ac:spMkLst>
        </pc:spChg>
        <pc:spChg chg="add del mod">
          <ac:chgData name="青野 洋己" userId="b75de7db1c60afdb" providerId="LiveId" clId="{C4B80B1D-467E-4859-8DED-EAFBAD8CB724}" dt="2021-04-25T03:34:05.578" v="5" actId="478"/>
          <ac:spMkLst>
            <pc:docMk/>
            <pc:sldMk cId="3027144003" sldId="965"/>
            <ac:spMk id="45068" creationId="{05D77268-5C50-41A8-BFF9-5FAB93D8BA93}"/>
          </ac:spMkLst>
        </pc:spChg>
        <pc:spChg chg="add del mod">
          <ac:chgData name="青野 洋己" userId="b75de7db1c60afdb" providerId="LiveId" clId="{C4B80B1D-467E-4859-8DED-EAFBAD8CB724}" dt="2021-04-25T03:34:05.578" v="5" actId="478"/>
          <ac:spMkLst>
            <pc:docMk/>
            <pc:sldMk cId="3027144003" sldId="965"/>
            <ac:spMk id="45069" creationId="{D3DF036E-BB81-466C-A592-4F1AD5307B1E}"/>
          </ac:spMkLst>
        </pc:spChg>
        <pc:spChg chg="add del mod">
          <ac:chgData name="青野 洋己" userId="b75de7db1c60afdb" providerId="LiveId" clId="{C4B80B1D-467E-4859-8DED-EAFBAD8CB724}" dt="2021-04-25T03:34:05.578" v="5" actId="478"/>
          <ac:spMkLst>
            <pc:docMk/>
            <pc:sldMk cId="3027144003" sldId="965"/>
            <ac:spMk id="45070" creationId="{13DF1BB9-0907-41E1-895D-DEF9C81F403A}"/>
          </ac:spMkLst>
        </pc:spChg>
        <pc:spChg chg="add del mod">
          <ac:chgData name="青野 洋己" userId="b75de7db1c60afdb" providerId="LiveId" clId="{C4B80B1D-467E-4859-8DED-EAFBAD8CB724}" dt="2021-04-25T03:34:05.578" v="5" actId="478"/>
          <ac:spMkLst>
            <pc:docMk/>
            <pc:sldMk cId="3027144003" sldId="965"/>
            <ac:spMk id="45071" creationId="{D0BC5D67-E983-484F-90C7-996EC2E039CA}"/>
          </ac:spMkLst>
        </pc:spChg>
        <pc:spChg chg="add del mod">
          <ac:chgData name="青野 洋己" userId="b75de7db1c60afdb" providerId="LiveId" clId="{C4B80B1D-467E-4859-8DED-EAFBAD8CB724}" dt="2021-04-25T03:34:05.578" v="5" actId="478"/>
          <ac:spMkLst>
            <pc:docMk/>
            <pc:sldMk cId="3027144003" sldId="965"/>
            <ac:spMk id="45072" creationId="{877DA957-FFA8-4716-A7BD-8A70271FBF47}"/>
          </ac:spMkLst>
        </pc:spChg>
        <pc:spChg chg="add del mod">
          <ac:chgData name="青野 洋己" userId="b75de7db1c60afdb" providerId="LiveId" clId="{C4B80B1D-467E-4859-8DED-EAFBAD8CB724}" dt="2021-04-25T03:34:05.578" v="5" actId="478"/>
          <ac:spMkLst>
            <pc:docMk/>
            <pc:sldMk cId="3027144003" sldId="965"/>
            <ac:spMk id="45073" creationId="{688E88FA-E56D-4082-BE4C-F0936F69DD19}"/>
          </ac:spMkLst>
        </pc:spChg>
        <pc:spChg chg="add del mod">
          <ac:chgData name="青野 洋己" userId="b75de7db1c60afdb" providerId="LiveId" clId="{C4B80B1D-467E-4859-8DED-EAFBAD8CB724}" dt="2021-04-25T03:34:05.578" v="5" actId="478"/>
          <ac:spMkLst>
            <pc:docMk/>
            <pc:sldMk cId="3027144003" sldId="965"/>
            <ac:spMk id="45074" creationId="{B747CBE2-2837-437B-BFCF-1371A4C7EA13}"/>
          </ac:spMkLst>
        </pc:spChg>
        <pc:spChg chg="add del mod">
          <ac:chgData name="青野 洋己" userId="b75de7db1c60afdb" providerId="LiveId" clId="{C4B80B1D-467E-4859-8DED-EAFBAD8CB724}" dt="2021-04-25T03:34:05.578" v="5" actId="478"/>
          <ac:spMkLst>
            <pc:docMk/>
            <pc:sldMk cId="3027144003" sldId="965"/>
            <ac:spMk id="45075" creationId="{5680A6ED-0D4C-4EFE-95F2-0952E2A6ECD5}"/>
          </ac:spMkLst>
        </pc:spChg>
        <pc:spChg chg="add del mod">
          <ac:chgData name="青野 洋己" userId="b75de7db1c60afdb" providerId="LiveId" clId="{C4B80B1D-467E-4859-8DED-EAFBAD8CB724}" dt="2021-04-25T03:34:05.578" v="5" actId="478"/>
          <ac:spMkLst>
            <pc:docMk/>
            <pc:sldMk cId="3027144003" sldId="965"/>
            <ac:spMk id="45076" creationId="{F0F34275-F506-42C6-AFB2-6B8AAC382130}"/>
          </ac:spMkLst>
        </pc:spChg>
        <pc:spChg chg="add del mod">
          <ac:chgData name="青野 洋己" userId="b75de7db1c60afdb" providerId="LiveId" clId="{C4B80B1D-467E-4859-8DED-EAFBAD8CB724}" dt="2021-04-25T03:34:13.881" v="6" actId="478"/>
          <ac:spMkLst>
            <pc:docMk/>
            <pc:sldMk cId="3027144003" sldId="965"/>
            <ac:spMk id="45077" creationId="{4423E7BE-C2F6-46B9-8F2B-AC8AAAE05DF6}"/>
          </ac:spMkLst>
        </pc:spChg>
        <pc:spChg chg="add del mod">
          <ac:chgData name="青野 洋己" userId="b75de7db1c60afdb" providerId="LiveId" clId="{C4B80B1D-467E-4859-8DED-EAFBAD8CB724}" dt="2021-04-25T03:34:13.881" v="6" actId="478"/>
          <ac:spMkLst>
            <pc:docMk/>
            <pc:sldMk cId="3027144003" sldId="965"/>
            <ac:spMk id="45078" creationId="{C4B6ADBC-4601-4F28-AAAD-EBF2FFA3375F}"/>
          </ac:spMkLst>
        </pc:spChg>
        <pc:spChg chg="add del mod">
          <ac:chgData name="青野 洋己" userId="b75de7db1c60afdb" providerId="LiveId" clId="{C4B80B1D-467E-4859-8DED-EAFBAD8CB724}" dt="2021-04-25T03:34:13.881" v="6" actId="478"/>
          <ac:spMkLst>
            <pc:docMk/>
            <pc:sldMk cId="3027144003" sldId="965"/>
            <ac:spMk id="45079" creationId="{73EF9CF0-E8CC-4A7B-A555-48814036DC63}"/>
          </ac:spMkLst>
        </pc:spChg>
        <pc:spChg chg="add del mod">
          <ac:chgData name="青野 洋己" userId="b75de7db1c60afdb" providerId="LiveId" clId="{C4B80B1D-467E-4859-8DED-EAFBAD8CB724}" dt="2021-04-25T03:34:13.881" v="6" actId="478"/>
          <ac:spMkLst>
            <pc:docMk/>
            <pc:sldMk cId="3027144003" sldId="965"/>
            <ac:spMk id="45080" creationId="{A6762F90-750E-4D6A-94C3-E56606D01414}"/>
          </ac:spMkLst>
        </pc:spChg>
        <pc:spChg chg="add del mod">
          <ac:chgData name="青野 洋己" userId="b75de7db1c60afdb" providerId="LiveId" clId="{C4B80B1D-467E-4859-8DED-EAFBAD8CB724}" dt="2021-04-25T03:34:13.881" v="6" actId="478"/>
          <ac:spMkLst>
            <pc:docMk/>
            <pc:sldMk cId="3027144003" sldId="965"/>
            <ac:spMk id="45081" creationId="{33EBFDAF-DD3C-4522-A7BB-67CB2A8AC1E4}"/>
          </ac:spMkLst>
        </pc:spChg>
        <pc:spChg chg="add del mod">
          <ac:chgData name="青野 洋己" userId="b75de7db1c60afdb" providerId="LiveId" clId="{C4B80B1D-467E-4859-8DED-EAFBAD8CB724}" dt="2021-04-25T03:34:13.881" v="6" actId="478"/>
          <ac:spMkLst>
            <pc:docMk/>
            <pc:sldMk cId="3027144003" sldId="965"/>
            <ac:spMk id="45082" creationId="{7CA941DA-CD08-4A79-A9D1-2F0C2ABEE7D4}"/>
          </ac:spMkLst>
        </pc:spChg>
        <pc:spChg chg="add del mod">
          <ac:chgData name="青野 洋己" userId="b75de7db1c60afdb" providerId="LiveId" clId="{C4B80B1D-467E-4859-8DED-EAFBAD8CB724}" dt="2021-04-25T03:34:13.881" v="6" actId="478"/>
          <ac:spMkLst>
            <pc:docMk/>
            <pc:sldMk cId="3027144003" sldId="965"/>
            <ac:spMk id="45083" creationId="{2ECD65C5-97A0-476D-B641-AEDCE1590FA3}"/>
          </ac:spMkLst>
        </pc:spChg>
        <pc:spChg chg="add del mod">
          <ac:chgData name="青野 洋己" userId="b75de7db1c60afdb" providerId="LiveId" clId="{C4B80B1D-467E-4859-8DED-EAFBAD8CB724}" dt="2021-04-25T03:34:13.881" v="6" actId="478"/>
          <ac:spMkLst>
            <pc:docMk/>
            <pc:sldMk cId="3027144003" sldId="965"/>
            <ac:spMk id="45084" creationId="{8FCCCCE2-E6B7-4280-9382-626C3A7E49E1}"/>
          </ac:spMkLst>
        </pc:spChg>
        <pc:spChg chg="add del mod">
          <ac:chgData name="青野 洋己" userId="b75de7db1c60afdb" providerId="LiveId" clId="{C4B80B1D-467E-4859-8DED-EAFBAD8CB724}" dt="2021-04-25T03:34:13.881" v="6" actId="478"/>
          <ac:spMkLst>
            <pc:docMk/>
            <pc:sldMk cId="3027144003" sldId="965"/>
            <ac:spMk id="45085" creationId="{362C2EAB-204E-4F4E-8B8C-8FA846C20E59}"/>
          </ac:spMkLst>
        </pc:spChg>
        <pc:spChg chg="add del mod">
          <ac:chgData name="青野 洋己" userId="b75de7db1c60afdb" providerId="LiveId" clId="{C4B80B1D-467E-4859-8DED-EAFBAD8CB724}" dt="2021-04-25T03:34:13.881" v="6" actId="478"/>
          <ac:spMkLst>
            <pc:docMk/>
            <pc:sldMk cId="3027144003" sldId="965"/>
            <ac:spMk id="45086" creationId="{40889FE1-2B6F-4698-B7EF-A4A649D232F1}"/>
          </ac:spMkLst>
        </pc:spChg>
        <pc:spChg chg="add del mod">
          <ac:chgData name="青野 洋己" userId="b75de7db1c60afdb" providerId="LiveId" clId="{C4B80B1D-467E-4859-8DED-EAFBAD8CB724}" dt="2021-04-25T03:34:13.881" v="6" actId="478"/>
          <ac:spMkLst>
            <pc:docMk/>
            <pc:sldMk cId="3027144003" sldId="965"/>
            <ac:spMk id="45087" creationId="{C92DFABF-15B5-4E1B-9714-6B54300A2EF2}"/>
          </ac:spMkLst>
        </pc:spChg>
        <pc:spChg chg="add del mod">
          <ac:chgData name="青野 洋己" userId="b75de7db1c60afdb" providerId="LiveId" clId="{C4B80B1D-467E-4859-8DED-EAFBAD8CB724}" dt="2021-04-25T03:34:13.881" v="6" actId="478"/>
          <ac:spMkLst>
            <pc:docMk/>
            <pc:sldMk cId="3027144003" sldId="965"/>
            <ac:spMk id="1042432" creationId="{95A4A9A0-A312-478A-A870-35DBC9598BBE}"/>
          </ac:spMkLst>
        </pc:spChg>
        <pc:spChg chg="add del mod">
          <ac:chgData name="青野 洋己" userId="b75de7db1c60afdb" providerId="LiveId" clId="{C4B80B1D-467E-4859-8DED-EAFBAD8CB724}" dt="2021-04-25T03:34:13.881" v="6" actId="478"/>
          <ac:spMkLst>
            <pc:docMk/>
            <pc:sldMk cId="3027144003" sldId="965"/>
            <ac:spMk id="1042433" creationId="{8A96F73B-F9F1-40D8-931B-51243BF2D7B3}"/>
          </ac:spMkLst>
        </pc:spChg>
        <pc:spChg chg="mod">
          <ac:chgData name="青野 洋己" userId="b75de7db1c60afdb" providerId="LiveId" clId="{C4B80B1D-467E-4859-8DED-EAFBAD8CB724}" dt="2021-04-25T04:11:49.819" v="1021" actId="6549"/>
          <ac:spMkLst>
            <pc:docMk/>
            <pc:sldMk cId="3027144003" sldId="965"/>
            <ac:spMk id="1042434" creationId="{00000000-0000-0000-0000-000000000000}"/>
          </ac:spMkLst>
        </pc:spChg>
        <pc:spChg chg="add del">
          <ac:chgData name="青野 洋己" userId="b75de7db1c60afdb" providerId="LiveId" clId="{C4B80B1D-467E-4859-8DED-EAFBAD8CB724}" dt="2021-04-25T03:35:06.461" v="13" actId="478"/>
          <ac:spMkLst>
            <pc:docMk/>
            <pc:sldMk cId="3027144003" sldId="965"/>
            <ac:spMk id="1042436" creationId="{A38C44F4-399A-400D-A800-F2712E8CADC3}"/>
          </ac:spMkLst>
        </pc:spChg>
        <pc:spChg chg="add del mod">
          <ac:chgData name="青野 洋己" userId="b75de7db1c60afdb" providerId="LiveId" clId="{C4B80B1D-467E-4859-8DED-EAFBAD8CB724}" dt="2021-04-25T03:42:06.127" v="292" actId="478"/>
          <ac:spMkLst>
            <pc:docMk/>
            <pc:sldMk cId="3027144003" sldId="965"/>
            <ac:spMk id="1042442" creationId="{6DD4E727-20BE-4A0A-8B95-F49E6A70759D}"/>
          </ac:spMkLst>
        </pc:spChg>
        <pc:spChg chg="add del mod">
          <ac:chgData name="青野 洋己" userId="b75de7db1c60afdb" providerId="LiveId" clId="{C4B80B1D-467E-4859-8DED-EAFBAD8CB724}" dt="2021-04-25T04:04:48.343" v="781" actId="478"/>
          <ac:spMkLst>
            <pc:docMk/>
            <pc:sldMk cId="3027144003" sldId="965"/>
            <ac:spMk id="1042443" creationId="{52E7DBD2-7D4A-41FD-8DBC-9F270CE05D0A}"/>
          </ac:spMkLst>
        </pc:spChg>
        <pc:spChg chg="add del mod">
          <ac:chgData name="青野 洋己" userId="b75de7db1c60afdb" providerId="LiveId" clId="{C4B80B1D-467E-4859-8DED-EAFBAD8CB724}" dt="2021-04-25T03:59:33.458" v="729" actId="478"/>
          <ac:spMkLst>
            <pc:docMk/>
            <pc:sldMk cId="3027144003" sldId="965"/>
            <ac:spMk id="1042444" creationId="{21777401-1C18-447E-A2A6-1F115CF24A9A}"/>
          </ac:spMkLst>
        </pc:spChg>
        <pc:spChg chg="add mod ord">
          <ac:chgData name="青野 洋己" userId="b75de7db1c60afdb" providerId="LiveId" clId="{C4B80B1D-467E-4859-8DED-EAFBAD8CB724}" dt="2021-04-25T05:34:11.874" v="1368" actId="571"/>
          <ac:spMkLst>
            <pc:docMk/>
            <pc:sldMk cId="3027144003" sldId="965"/>
            <ac:spMk id="1042448" creationId="{EFADF019-3A13-498A-9C0F-25BFF3651D61}"/>
          </ac:spMkLst>
        </pc:spChg>
        <pc:spChg chg="add mod">
          <ac:chgData name="青野 洋己" userId="b75de7db1c60afdb" providerId="LiveId" clId="{C4B80B1D-467E-4859-8DED-EAFBAD8CB724}" dt="2021-04-25T05:34:11.874" v="1368" actId="571"/>
          <ac:spMkLst>
            <pc:docMk/>
            <pc:sldMk cId="3027144003" sldId="965"/>
            <ac:spMk id="1042453" creationId="{AB0F235E-729C-40FF-9DC3-CC5F9F02AB15}"/>
          </ac:spMkLst>
        </pc:spChg>
        <pc:spChg chg="add mod ord">
          <ac:chgData name="青野 洋己" userId="b75de7db1c60afdb" providerId="LiveId" clId="{C4B80B1D-467E-4859-8DED-EAFBAD8CB724}" dt="2021-04-25T05:34:11.874" v="1368" actId="571"/>
          <ac:spMkLst>
            <pc:docMk/>
            <pc:sldMk cId="3027144003" sldId="965"/>
            <ac:spMk id="1042454" creationId="{17B16852-01ED-4396-864A-2BB1F8B837C2}"/>
          </ac:spMkLst>
        </pc:spChg>
        <pc:spChg chg="add mod">
          <ac:chgData name="青野 洋己" userId="b75de7db1c60afdb" providerId="LiveId" clId="{C4B80B1D-467E-4859-8DED-EAFBAD8CB724}" dt="2021-04-25T05:34:11.874" v="1368" actId="571"/>
          <ac:spMkLst>
            <pc:docMk/>
            <pc:sldMk cId="3027144003" sldId="965"/>
            <ac:spMk id="1042461" creationId="{D503B2B5-CD95-401B-94B2-6721194F70A1}"/>
          </ac:spMkLst>
        </pc:spChg>
        <pc:spChg chg="add mod">
          <ac:chgData name="青野 洋己" userId="b75de7db1c60afdb" providerId="LiveId" clId="{C4B80B1D-467E-4859-8DED-EAFBAD8CB724}" dt="2021-04-25T04:17:16.595" v="1240" actId="6549"/>
          <ac:spMkLst>
            <pc:docMk/>
            <pc:sldMk cId="3027144003" sldId="965"/>
            <ac:spMk id="1042463" creationId="{FE2E6225-EEF0-4209-B1D7-1DBFF00CEB3C}"/>
          </ac:spMkLst>
        </pc:spChg>
        <pc:grpChg chg="del">
          <ac:chgData name="青野 洋己" userId="b75de7db1c60afdb" providerId="LiveId" clId="{C4B80B1D-467E-4859-8DED-EAFBAD8CB724}" dt="2021-04-25T03:33:43.540" v="0" actId="478"/>
          <ac:grpSpMkLst>
            <pc:docMk/>
            <pc:sldMk cId="3027144003" sldId="965"/>
            <ac:grpSpMk id="3" creationId="{7E93489F-DB38-40CA-B742-4017AEE4DE4D}"/>
          </ac:grpSpMkLst>
        </pc:grpChg>
        <pc:grpChg chg="del">
          <ac:chgData name="青野 洋己" userId="b75de7db1c60afdb" providerId="LiveId" clId="{C4B80B1D-467E-4859-8DED-EAFBAD8CB724}" dt="2021-04-25T03:33:43.540" v="0" actId="478"/>
          <ac:grpSpMkLst>
            <pc:docMk/>
            <pc:sldMk cId="3027144003" sldId="965"/>
            <ac:grpSpMk id="4" creationId="{2E5EC842-E632-4CBE-9B0C-53A8DEA74074}"/>
          </ac:grpSpMkLst>
        </pc:grpChg>
        <pc:grpChg chg="add mod">
          <ac:chgData name="青野 洋己" userId="b75de7db1c60afdb" providerId="LiveId" clId="{C4B80B1D-467E-4859-8DED-EAFBAD8CB724}" dt="2021-04-25T05:34:11.874" v="1368" actId="571"/>
          <ac:grpSpMkLst>
            <pc:docMk/>
            <pc:sldMk cId="3027144003" sldId="965"/>
            <ac:grpSpMk id="1042462" creationId="{7C27BFD5-F0F7-47AD-91B3-9518658D321D}"/>
          </ac:grpSpMkLst>
        </pc:grpChg>
        <pc:graphicFrameChg chg="add del mod modGraphic">
          <ac:chgData name="青野 洋己" userId="b75de7db1c60afdb" providerId="LiveId" clId="{C4B80B1D-467E-4859-8DED-EAFBAD8CB724}" dt="2021-04-25T03:59:39.389" v="730" actId="478"/>
          <ac:graphicFrameMkLst>
            <pc:docMk/>
            <pc:sldMk cId="3027144003" sldId="965"/>
            <ac:graphicFrameMk id="1042441" creationId="{D6A26DA6-B5C3-49B8-ADC2-0262AA33F3D7}"/>
          </ac:graphicFrameMkLst>
        </pc:graphicFrameChg>
        <pc:graphicFrameChg chg="add del mod">
          <ac:chgData name="青野 洋己" userId="b75de7db1c60afdb" providerId="LiveId" clId="{C4B80B1D-467E-4859-8DED-EAFBAD8CB724}" dt="2021-04-25T03:49:03.526" v="628"/>
          <ac:graphicFrameMkLst>
            <pc:docMk/>
            <pc:sldMk cId="3027144003" sldId="965"/>
            <ac:graphicFrameMk id="1042445" creationId="{BD30D8FD-B291-4697-BEEE-F73666E98446}"/>
          </ac:graphicFrameMkLst>
        </pc:graphicFrameChg>
        <pc:graphicFrameChg chg="add del mod">
          <ac:chgData name="青野 洋己" userId="b75de7db1c60afdb" providerId="LiveId" clId="{C4B80B1D-467E-4859-8DED-EAFBAD8CB724}" dt="2021-04-25T03:49:15.881" v="631" actId="478"/>
          <ac:graphicFrameMkLst>
            <pc:docMk/>
            <pc:sldMk cId="3027144003" sldId="965"/>
            <ac:graphicFrameMk id="1042446" creationId="{3527B327-142E-4F67-8B60-0C1D3C050878}"/>
          </ac:graphicFrameMkLst>
        </pc:graphicFrameChg>
        <pc:picChg chg="add del mod">
          <ac:chgData name="青野 洋己" userId="b75de7db1c60afdb" providerId="LiveId" clId="{C4B80B1D-467E-4859-8DED-EAFBAD8CB724}" dt="2021-04-25T04:10:51.765" v="963" actId="478"/>
          <ac:picMkLst>
            <pc:docMk/>
            <pc:sldMk cId="3027144003" sldId="965"/>
            <ac:picMk id="1042435" creationId="{497A95E9-E6D5-4023-8668-4D5C39304ED9}"/>
          </ac:picMkLst>
        </pc:picChg>
        <pc:picChg chg="add del mod">
          <ac:chgData name="青野 洋己" userId="b75de7db1c60afdb" providerId="LiveId" clId="{C4B80B1D-467E-4859-8DED-EAFBAD8CB724}" dt="2021-04-25T04:10:42.659" v="962" actId="478"/>
          <ac:picMkLst>
            <pc:docMk/>
            <pc:sldMk cId="3027144003" sldId="965"/>
            <ac:picMk id="1042447" creationId="{31F1C57D-710F-4FEF-A2A9-B32C1D0C9306}"/>
          </ac:picMkLst>
        </pc:picChg>
        <pc:cxnChg chg="add del mod">
          <ac:chgData name="青野 洋己" userId="b75de7db1c60afdb" providerId="LiveId" clId="{C4B80B1D-467E-4859-8DED-EAFBAD8CB724}" dt="2021-04-25T03:35:06.461" v="13" actId="478"/>
          <ac:cxnSpMkLst>
            <pc:docMk/>
            <pc:sldMk cId="3027144003" sldId="965"/>
            <ac:cxnSpMk id="71" creationId="{188C5291-2FD2-472F-B32C-D2AC2901C286}"/>
          </ac:cxnSpMkLst>
        </pc:cxnChg>
        <pc:cxnChg chg="add mod">
          <ac:chgData name="青野 洋己" userId="b75de7db1c60afdb" providerId="LiveId" clId="{C4B80B1D-467E-4859-8DED-EAFBAD8CB724}" dt="2021-04-25T05:34:11.874" v="1368" actId="571"/>
          <ac:cxnSpMkLst>
            <pc:docMk/>
            <pc:sldMk cId="3027144003" sldId="965"/>
            <ac:cxnSpMk id="86" creationId="{710F083C-1046-4987-BFB3-B03933CA48A7}"/>
          </ac:cxnSpMkLst>
        </pc:cxnChg>
        <pc:cxnChg chg="add del mod">
          <ac:chgData name="青野 洋己" userId="b75de7db1c60afdb" providerId="LiveId" clId="{C4B80B1D-467E-4859-8DED-EAFBAD8CB724}" dt="2021-04-25T03:35:06.461" v="13" actId="478"/>
          <ac:cxnSpMkLst>
            <pc:docMk/>
            <pc:sldMk cId="3027144003" sldId="965"/>
            <ac:cxnSpMk id="1042438" creationId="{EF64317A-D7AF-4E16-91E7-468CA2B8F6E1}"/>
          </ac:cxnSpMkLst>
        </pc:cxnChg>
        <pc:cxnChg chg="add mod">
          <ac:chgData name="青野 洋己" userId="b75de7db1c60afdb" providerId="LiveId" clId="{C4B80B1D-467E-4859-8DED-EAFBAD8CB724}" dt="2021-04-25T05:34:11.874" v="1368" actId="571"/>
          <ac:cxnSpMkLst>
            <pc:docMk/>
            <pc:sldMk cId="3027144003" sldId="965"/>
            <ac:cxnSpMk id="1042450" creationId="{1B969055-3797-48B7-873E-6DE7C9EBE63C}"/>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7969821-693B-4DCB-A6E9-B24396F90A73}"/>
              </a:ext>
            </a:extLst>
          </p:cNvPr>
          <p:cNvSpPr>
            <a:spLocks noGrp="1" noChangeArrowheads="1"/>
          </p:cNvSpPr>
          <p:nvPr>
            <p:ph type="hdr" sz="quarter"/>
          </p:nvPr>
        </p:nvSpPr>
        <p:spPr bwMode="auto">
          <a:xfrm>
            <a:off x="9" y="8"/>
            <a:ext cx="2985466" cy="501339"/>
          </a:xfrm>
          <a:prstGeom prst="rect">
            <a:avLst/>
          </a:prstGeom>
          <a:noFill/>
          <a:ln>
            <a:noFill/>
          </a:ln>
          <a:effectLst/>
        </p:spPr>
        <p:txBody>
          <a:bodyPr vert="horz" wrap="square" lIns="93023" tIns="46512" rIns="93023" bIns="46512" numCol="1" anchor="t" anchorCtr="0" compatLnSpc="1">
            <a:prstTxWarp prst="textNoShape">
              <a:avLst/>
            </a:prstTxWarp>
          </a:bodyPr>
          <a:lstStyle>
            <a:lvl1pPr algn="l" eaLnBrk="1" hangingPunct="1">
              <a:lnSpc>
                <a:spcPct val="100000"/>
              </a:lnSpc>
              <a:spcBef>
                <a:spcPct val="0"/>
              </a:spcBef>
              <a:defRPr sz="1200"/>
            </a:lvl1pPr>
          </a:lstStyle>
          <a:p>
            <a:pPr>
              <a:defRPr/>
            </a:pPr>
            <a:endParaRPr lang="en-US" altLang="ja-JP" dirty="0"/>
          </a:p>
        </p:txBody>
      </p:sp>
      <p:sp>
        <p:nvSpPr>
          <p:cNvPr id="26627" name="Rectangle 3">
            <a:extLst>
              <a:ext uri="{FF2B5EF4-FFF2-40B4-BE49-F238E27FC236}">
                <a16:creationId xmlns:a16="http://schemas.microsoft.com/office/drawing/2014/main" id="{5FD9E00F-6501-4DF2-8FA2-598E895BE07F}"/>
              </a:ext>
            </a:extLst>
          </p:cNvPr>
          <p:cNvSpPr>
            <a:spLocks noGrp="1" noChangeArrowheads="1"/>
          </p:cNvSpPr>
          <p:nvPr>
            <p:ph type="dt" sz="quarter" idx="1"/>
          </p:nvPr>
        </p:nvSpPr>
        <p:spPr bwMode="auto">
          <a:xfrm>
            <a:off x="3902706" y="8"/>
            <a:ext cx="2985466" cy="501339"/>
          </a:xfrm>
          <a:prstGeom prst="rect">
            <a:avLst/>
          </a:prstGeom>
          <a:noFill/>
          <a:ln>
            <a:noFill/>
          </a:ln>
          <a:effectLst/>
        </p:spPr>
        <p:txBody>
          <a:bodyPr vert="horz" wrap="square" lIns="93023" tIns="46512" rIns="93023" bIns="46512" numCol="1" anchor="t" anchorCtr="0" compatLnSpc="1">
            <a:prstTxWarp prst="textNoShape">
              <a:avLst/>
            </a:prstTxWarp>
          </a:bodyPr>
          <a:lstStyle>
            <a:lvl1pPr algn="r" eaLnBrk="1" hangingPunct="1">
              <a:lnSpc>
                <a:spcPct val="100000"/>
              </a:lnSpc>
              <a:spcBef>
                <a:spcPct val="0"/>
              </a:spcBef>
              <a:defRPr sz="1200"/>
            </a:lvl1pPr>
          </a:lstStyle>
          <a:p>
            <a:pPr>
              <a:defRPr/>
            </a:pPr>
            <a:endParaRPr lang="en-US" altLang="ja-JP" dirty="0"/>
          </a:p>
        </p:txBody>
      </p:sp>
      <p:sp>
        <p:nvSpPr>
          <p:cNvPr id="26628" name="Rectangle 4">
            <a:extLst>
              <a:ext uri="{FF2B5EF4-FFF2-40B4-BE49-F238E27FC236}">
                <a16:creationId xmlns:a16="http://schemas.microsoft.com/office/drawing/2014/main" id="{08E211AF-1A4C-4754-B74A-6072AE1B13C4}"/>
              </a:ext>
            </a:extLst>
          </p:cNvPr>
          <p:cNvSpPr>
            <a:spLocks noGrp="1" noChangeArrowheads="1"/>
          </p:cNvSpPr>
          <p:nvPr>
            <p:ph type="ftr" sz="quarter" idx="2"/>
          </p:nvPr>
        </p:nvSpPr>
        <p:spPr bwMode="auto">
          <a:xfrm>
            <a:off x="9" y="9517379"/>
            <a:ext cx="2985466" cy="501339"/>
          </a:xfrm>
          <a:prstGeom prst="rect">
            <a:avLst/>
          </a:prstGeom>
          <a:noFill/>
          <a:ln>
            <a:noFill/>
          </a:ln>
          <a:effectLst/>
        </p:spPr>
        <p:txBody>
          <a:bodyPr vert="horz" wrap="square" lIns="93023" tIns="46512" rIns="93023" bIns="46512" numCol="1" anchor="b" anchorCtr="0" compatLnSpc="1">
            <a:prstTxWarp prst="textNoShape">
              <a:avLst/>
            </a:prstTxWarp>
          </a:bodyPr>
          <a:lstStyle>
            <a:lvl1pPr algn="l" eaLnBrk="1" hangingPunct="1">
              <a:lnSpc>
                <a:spcPct val="100000"/>
              </a:lnSpc>
              <a:spcBef>
                <a:spcPct val="0"/>
              </a:spcBef>
              <a:defRPr sz="1200"/>
            </a:lvl1pPr>
          </a:lstStyle>
          <a:p>
            <a:pPr>
              <a:defRPr/>
            </a:pPr>
            <a:endParaRPr lang="en-US" altLang="ja-JP" dirty="0"/>
          </a:p>
        </p:txBody>
      </p:sp>
      <p:sp>
        <p:nvSpPr>
          <p:cNvPr id="26629" name="Rectangle 5">
            <a:extLst>
              <a:ext uri="{FF2B5EF4-FFF2-40B4-BE49-F238E27FC236}">
                <a16:creationId xmlns:a16="http://schemas.microsoft.com/office/drawing/2014/main" id="{759848F1-1A13-4406-BC53-7BB3B98588F5}"/>
              </a:ext>
            </a:extLst>
          </p:cNvPr>
          <p:cNvSpPr>
            <a:spLocks noGrp="1" noChangeArrowheads="1"/>
          </p:cNvSpPr>
          <p:nvPr>
            <p:ph type="sldNum" sz="quarter" idx="3"/>
          </p:nvPr>
        </p:nvSpPr>
        <p:spPr bwMode="auto">
          <a:xfrm>
            <a:off x="3902706" y="9517379"/>
            <a:ext cx="2985466" cy="501339"/>
          </a:xfrm>
          <a:prstGeom prst="rect">
            <a:avLst/>
          </a:prstGeom>
          <a:noFill/>
          <a:ln>
            <a:noFill/>
          </a:ln>
          <a:effectLst/>
        </p:spPr>
        <p:txBody>
          <a:bodyPr vert="horz" wrap="square" lIns="93023" tIns="46512" rIns="93023" bIns="46512" numCol="1" anchor="b" anchorCtr="0" compatLnSpc="1">
            <a:prstTxWarp prst="textNoShape">
              <a:avLst/>
            </a:prstTxWarp>
          </a:bodyPr>
          <a:lstStyle>
            <a:lvl1pPr algn="r" eaLnBrk="1" hangingPunct="1">
              <a:lnSpc>
                <a:spcPct val="100000"/>
              </a:lnSpc>
              <a:spcBef>
                <a:spcPct val="0"/>
              </a:spcBef>
              <a:defRPr sz="1200" smtClean="0"/>
            </a:lvl1pPr>
          </a:lstStyle>
          <a:p>
            <a:pPr>
              <a:defRPr/>
            </a:pPr>
            <a:fld id="{D2DB4F4D-BF45-485E-BF6C-097981F99407}" type="slidenum">
              <a:rPr lang="en-US" altLang="ja-JP"/>
              <a:pPr>
                <a:defRPr/>
              </a:pPr>
              <a:t>‹#›</a:t>
            </a:fld>
            <a:endParaRPr lang="en-US" altLang="ja-JP" dirty="0"/>
          </a:p>
        </p:txBody>
      </p:sp>
    </p:spTree>
    <p:extLst>
      <p:ext uri="{BB962C8B-B14F-4D97-AF65-F5344CB8AC3E}">
        <p14:creationId xmlns:p14="http://schemas.microsoft.com/office/powerpoint/2010/main" val="2108856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FA5505A-4A71-4A46-A06F-BF3AE13D6499}"/>
              </a:ext>
            </a:extLst>
          </p:cNvPr>
          <p:cNvSpPr>
            <a:spLocks noGrp="1" noChangeArrowheads="1"/>
          </p:cNvSpPr>
          <p:nvPr>
            <p:ph type="hdr" sz="quarter"/>
          </p:nvPr>
        </p:nvSpPr>
        <p:spPr bwMode="auto">
          <a:xfrm>
            <a:off x="9" y="8"/>
            <a:ext cx="2985466" cy="501339"/>
          </a:xfrm>
          <a:prstGeom prst="rect">
            <a:avLst/>
          </a:prstGeom>
          <a:noFill/>
          <a:ln>
            <a:noFill/>
          </a:ln>
          <a:effectLst/>
        </p:spPr>
        <p:txBody>
          <a:bodyPr vert="horz" wrap="square" lIns="93023" tIns="46512" rIns="93023" bIns="46512" numCol="1" anchor="t" anchorCtr="0" compatLnSpc="1">
            <a:prstTxWarp prst="textNoShape">
              <a:avLst/>
            </a:prstTxWarp>
          </a:bodyPr>
          <a:lstStyle>
            <a:lvl1pPr algn="l" eaLnBrk="1" hangingPunct="1">
              <a:lnSpc>
                <a:spcPct val="100000"/>
              </a:lnSpc>
              <a:spcBef>
                <a:spcPct val="0"/>
              </a:spcBef>
              <a:defRPr sz="1200"/>
            </a:lvl1pPr>
          </a:lstStyle>
          <a:p>
            <a:pPr>
              <a:defRPr/>
            </a:pPr>
            <a:endParaRPr lang="en-US" altLang="ja-JP" dirty="0"/>
          </a:p>
        </p:txBody>
      </p:sp>
      <p:sp>
        <p:nvSpPr>
          <p:cNvPr id="32771" name="Rectangle 3">
            <a:extLst>
              <a:ext uri="{FF2B5EF4-FFF2-40B4-BE49-F238E27FC236}">
                <a16:creationId xmlns:a16="http://schemas.microsoft.com/office/drawing/2014/main" id="{F7B6F810-E350-4414-B27E-46D134A76459}"/>
              </a:ext>
            </a:extLst>
          </p:cNvPr>
          <p:cNvSpPr>
            <a:spLocks noGrp="1" noChangeArrowheads="1"/>
          </p:cNvSpPr>
          <p:nvPr>
            <p:ph type="dt" idx="1"/>
          </p:nvPr>
        </p:nvSpPr>
        <p:spPr bwMode="auto">
          <a:xfrm>
            <a:off x="3902706" y="8"/>
            <a:ext cx="2985466" cy="501339"/>
          </a:xfrm>
          <a:prstGeom prst="rect">
            <a:avLst/>
          </a:prstGeom>
          <a:noFill/>
          <a:ln>
            <a:noFill/>
          </a:ln>
          <a:effectLst/>
        </p:spPr>
        <p:txBody>
          <a:bodyPr vert="horz" wrap="square" lIns="93023" tIns="46512" rIns="93023" bIns="46512" numCol="1" anchor="t" anchorCtr="0" compatLnSpc="1">
            <a:prstTxWarp prst="textNoShape">
              <a:avLst/>
            </a:prstTxWarp>
          </a:bodyPr>
          <a:lstStyle>
            <a:lvl1pPr algn="r" eaLnBrk="1" hangingPunct="1">
              <a:lnSpc>
                <a:spcPct val="100000"/>
              </a:lnSpc>
              <a:spcBef>
                <a:spcPct val="0"/>
              </a:spcBef>
              <a:defRPr sz="1200"/>
            </a:lvl1pPr>
          </a:lstStyle>
          <a:p>
            <a:pPr>
              <a:defRPr/>
            </a:pPr>
            <a:endParaRPr lang="en-US" altLang="ja-JP" dirty="0"/>
          </a:p>
        </p:txBody>
      </p:sp>
      <p:sp>
        <p:nvSpPr>
          <p:cNvPr id="4100" name="Rectangle 4">
            <a:extLst>
              <a:ext uri="{FF2B5EF4-FFF2-40B4-BE49-F238E27FC236}">
                <a16:creationId xmlns:a16="http://schemas.microsoft.com/office/drawing/2014/main" id="{DB6CE1B8-0025-48EB-ACA1-93D9769A78F2}"/>
              </a:ext>
            </a:extLst>
          </p:cNvPr>
          <p:cNvSpPr>
            <a:spLocks noGrp="1" noRot="1" noChangeAspect="1" noChangeArrowheads="1" noTextEdit="1"/>
          </p:cNvSpPr>
          <p:nvPr>
            <p:ph type="sldImg" idx="2"/>
          </p:nvPr>
        </p:nvSpPr>
        <p:spPr bwMode="auto">
          <a:xfrm>
            <a:off x="941388" y="750888"/>
            <a:ext cx="5006975" cy="3756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a:extLst>
              <a:ext uri="{FF2B5EF4-FFF2-40B4-BE49-F238E27FC236}">
                <a16:creationId xmlns:a16="http://schemas.microsoft.com/office/drawing/2014/main" id="{968F42AA-30EA-4630-B344-437C86B15881}"/>
              </a:ext>
            </a:extLst>
          </p:cNvPr>
          <p:cNvSpPr>
            <a:spLocks noGrp="1" noChangeArrowheads="1"/>
          </p:cNvSpPr>
          <p:nvPr>
            <p:ph type="body" sz="quarter" idx="3"/>
          </p:nvPr>
        </p:nvSpPr>
        <p:spPr bwMode="auto">
          <a:xfrm>
            <a:off x="920484" y="4721618"/>
            <a:ext cx="5050454" cy="4508822"/>
          </a:xfrm>
          <a:prstGeom prst="rect">
            <a:avLst/>
          </a:prstGeom>
          <a:noFill/>
          <a:ln>
            <a:noFill/>
          </a:ln>
          <a:effectLst/>
        </p:spPr>
        <p:txBody>
          <a:bodyPr vert="horz" wrap="square" lIns="93023" tIns="46512" rIns="93023" bIns="46512"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2774" name="Rectangle 6">
            <a:extLst>
              <a:ext uri="{FF2B5EF4-FFF2-40B4-BE49-F238E27FC236}">
                <a16:creationId xmlns:a16="http://schemas.microsoft.com/office/drawing/2014/main" id="{0AEE2101-9F15-494E-BF6C-41A0E7FE37EC}"/>
              </a:ext>
            </a:extLst>
          </p:cNvPr>
          <p:cNvSpPr>
            <a:spLocks noGrp="1" noChangeArrowheads="1"/>
          </p:cNvSpPr>
          <p:nvPr>
            <p:ph type="ftr" sz="quarter" idx="4"/>
          </p:nvPr>
        </p:nvSpPr>
        <p:spPr bwMode="auto">
          <a:xfrm>
            <a:off x="9" y="9517379"/>
            <a:ext cx="2985466" cy="501339"/>
          </a:xfrm>
          <a:prstGeom prst="rect">
            <a:avLst/>
          </a:prstGeom>
          <a:noFill/>
          <a:ln>
            <a:noFill/>
          </a:ln>
          <a:effectLst/>
        </p:spPr>
        <p:txBody>
          <a:bodyPr vert="horz" wrap="square" lIns="93023" tIns="46512" rIns="93023" bIns="46512" numCol="1" anchor="b" anchorCtr="0" compatLnSpc="1">
            <a:prstTxWarp prst="textNoShape">
              <a:avLst/>
            </a:prstTxWarp>
          </a:bodyPr>
          <a:lstStyle>
            <a:lvl1pPr algn="l" eaLnBrk="1" hangingPunct="1">
              <a:lnSpc>
                <a:spcPct val="100000"/>
              </a:lnSpc>
              <a:spcBef>
                <a:spcPct val="0"/>
              </a:spcBef>
              <a:defRPr sz="1200"/>
            </a:lvl1pPr>
          </a:lstStyle>
          <a:p>
            <a:pPr>
              <a:defRPr/>
            </a:pPr>
            <a:endParaRPr lang="en-US" altLang="ja-JP" dirty="0"/>
          </a:p>
        </p:txBody>
      </p:sp>
      <p:sp>
        <p:nvSpPr>
          <p:cNvPr id="32775" name="Rectangle 7">
            <a:extLst>
              <a:ext uri="{FF2B5EF4-FFF2-40B4-BE49-F238E27FC236}">
                <a16:creationId xmlns:a16="http://schemas.microsoft.com/office/drawing/2014/main" id="{C4A52825-3C48-41B3-A6A9-1CA26CAE48C2}"/>
              </a:ext>
            </a:extLst>
          </p:cNvPr>
          <p:cNvSpPr>
            <a:spLocks noGrp="1" noChangeArrowheads="1"/>
          </p:cNvSpPr>
          <p:nvPr>
            <p:ph type="sldNum" sz="quarter" idx="5"/>
          </p:nvPr>
        </p:nvSpPr>
        <p:spPr bwMode="auto">
          <a:xfrm>
            <a:off x="3902706" y="9517379"/>
            <a:ext cx="2985466" cy="501339"/>
          </a:xfrm>
          <a:prstGeom prst="rect">
            <a:avLst/>
          </a:prstGeom>
          <a:noFill/>
          <a:ln>
            <a:noFill/>
          </a:ln>
          <a:effectLst/>
        </p:spPr>
        <p:txBody>
          <a:bodyPr vert="horz" wrap="square" lIns="93023" tIns="46512" rIns="93023" bIns="46512" numCol="1" anchor="b" anchorCtr="0" compatLnSpc="1">
            <a:prstTxWarp prst="textNoShape">
              <a:avLst/>
            </a:prstTxWarp>
          </a:bodyPr>
          <a:lstStyle>
            <a:lvl1pPr algn="r" eaLnBrk="1" hangingPunct="1">
              <a:lnSpc>
                <a:spcPct val="100000"/>
              </a:lnSpc>
              <a:spcBef>
                <a:spcPct val="0"/>
              </a:spcBef>
              <a:defRPr sz="1200" smtClean="0"/>
            </a:lvl1pPr>
          </a:lstStyle>
          <a:p>
            <a:pPr>
              <a:defRPr/>
            </a:pPr>
            <a:fld id="{41717128-4EC6-4B6D-AE20-BB7579263F7E}" type="slidenum">
              <a:rPr lang="en-US" altLang="ja-JP"/>
              <a:pPr>
                <a:defRPr/>
              </a:pPr>
              <a:t>‹#›</a:t>
            </a:fld>
            <a:endParaRPr lang="en-US" altLang="ja-JP" dirty="0"/>
          </a:p>
        </p:txBody>
      </p:sp>
    </p:spTree>
    <p:extLst>
      <p:ext uri="{BB962C8B-B14F-4D97-AF65-F5344CB8AC3E}">
        <p14:creationId xmlns:p14="http://schemas.microsoft.com/office/powerpoint/2010/main" val="2359038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600" kern="1200">
        <a:solidFill>
          <a:schemeClr val="tx1"/>
        </a:solidFill>
        <a:latin typeface="ＭＳ Ｐゴシック" pitchFamily="50" charset="-128"/>
        <a:ea typeface="ＭＳ Ｐゴシック" pitchFamily="50" charset="-128"/>
        <a:cs typeface="+mn-cs"/>
      </a:defRPr>
    </a:lvl1pPr>
    <a:lvl2pPr marL="457200" algn="l" rtl="0" eaLnBrk="0" fontAlgn="base" hangingPunct="0">
      <a:spcBef>
        <a:spcPct val="30000"/>
      </a:spcBef>
      <a:spcAft>
        <a:spcPct val="0"/>
      </a:spcAft>
      <a:defRPr kumimoji="1" sz="1600" kern="1200">
        <a:solidFill>
          <a:schemeClr val="tx1"/>
        </a:solidFill>
        <a:latin typeface="ＭＳ Ｐゴシック" pitchFamily="50" charset="-128"/>
        <a:ea typeface="ＭＳ Ｐゴシック" pitchFamily="50" charset="-128"/>
        <a:cs typeface="+mn-cs"/>
      </a:defRPr>
    </a:lvl2pPr>
    <a:lvl3pPr marL="914400" algn="l" rtl="0" eaLnBrk="0" fontAlgn="base" hangingPunct="0">
      <a:spcBef>
        <a:spcPct val="30000"/>
      </a:spcBef>
      <a:spcAft>
        <a:spcPct val="0"/>
      </a:spcAft>
      <a:defRPr kumimoji="1" sz="1600" kern="1200">
        <a:solidFill>
          <a:schemeClr val="tx1"/>
        </a:solidFill>
        <a:latin typeface="ＭＳ Ｐゴシック" pitchFamily="50" charset="-128"/>
        <a:ea typeface="ＭＳ Ｐゴシック" pitchFamily="50" charset="-128"/>
        <a:cs typeface="+mn-cs"/>
      </a:defRPr>
    </a:lvl3pPr>
    <a:lvl4pPr marL="1371600" algn="l" rtl="0" eaLnBrk="0" fontAlgn="base" hangingPunct="0">
      <a:spcBef>
        <a:spcPct val="30000"/>
      </a:spcBef>
      <a:spcAft>
        <a:spcPct val="0"/>
      </a:spcAft>
      <a:defRPr kumimoji="1" sz="1600" kern="1200">
        <a:solidFill>
          <a:schemeClr val="tx1"/>
        </a:solidFill>
        <a:latin typeface="ＭＳ Ｐゴシック" pitchFamily="50" charset="-128"/>
        <a:ea typeface="ＭＳ Ｐゴシック" pitchFamily="50" charset="-128"/>
        <a:cs typeface="+mn-cs"/>
      </a:defRPr>
    </a:lvl4pPr>
    <a:lvl5pPr marL="1828800" algn="l" rtl="0" eaLnBrk="0" fontAlgn="base" hangingPunct="0">
      <a:spcBef>
        <a:spcPct val="30000"/>
      </a:spcBef>
      <a:spcAft>
        <a:spcPct val="0"/>
      </a:spcAft>
      <a:defRPr kumimoji="1" sz="16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1pPr>
            <a:lvl2pPr marL="742050" indent="-285406"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2pPr>
            <a:lvl3pPr marL="1141615" indent="-228324"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3pPr>
            <a:lvl4pPr marL="1598265" indent="-228324"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4pPr>
            <a:lvl5pPr marL="2054911" indent="-228324"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5pPr>
            <a:lvl6pPr marL="2511558" indent="-228324"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68204" indent="-228324"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4850" indent="-228324"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1496" indent="-228324"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r">
              <a:lnSpc>
                <a:spcPct val="100000"/>
              </a:lnSpc>
              <a:spcBef>
                <a:spcPct val="0"/>
              </a:spcBef>
            </a:pPr>
            <a:fld id="{03970691-5751-4CE3-963C-5CEC656C8C2A}" type="slidenum">
              <a:rPr lang="en-US" altLang="ja-JP" sz="1200"/>
              <a:pPr algn="r">
                <a:lnSpc>
                  <a:spcPct val="100000"/>
                </a:lnSpc>
                <a:spcBef>
                  <a:spcPct val="0"/>
                </a:spcBef>
              </a:pPr>
              <a:t>1</a:t>
            </a:fld>
            <a:endParaRPr lang="en-US" altLang="ja-JP"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marL="285458" indent="-285458" eaLnBrk="1" hangingPunct="1">
              <a:buFont typeface="Arial" panose="020B0604020202020204" pitchFamily="34" charset="0"/>
              <a:buChar char="•"/>
            </a:pPr>
            <a:endParaRPr lang="ja-JP" altLang="en-US" dirty="0"/>
          </a:p>
        </p:txBody>
      </p:sp>
    </p:spTree>
    <p:extLst>
      <p:ext uri="{BB962C8B-B14F-4D97-AF65-F5344CB8AC3E}">
        <p14:creationId xmlns:p14="http://schemas.microsoft.com/office/powerpoint/2010/main" val="855303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BA6DD36-8E19-4248-A933-AD387E1526DA}"/>
              </a:ext>
            </a:extLst>
          </p:cNvPr>
          <p:cNvGrpSpPr>
            <a:grpSpLocks/>
          </p:cNvGrpSpPr>
          <p:nvPr userDrawn="1"/>
        </p:nvGrpSpPr>
        <p:grpSpPr bwMode="auto">
          <a:xfrm>
            <a:off x="0" y="152400"/>
            <a:ext cx="9144000" cy="6705600"/>
            <a:chOff x="0" y="0"/>
            <a:chExt cx="5760" cy="4320"/>
          </a:xfrm>
        </p:grpSpPr>
        <p:sp>
          <p:nvSpPr>
            <p:cNvPr id="5" name="Rectangle 3">
              <a:extLst>
                <a:ext uri="{FF2B5EF4-FFF2-40B4-BE49-F238E27FC236}">
                  <a16:creationId xmlns:a16="http://schemas.microsoft.com/office/drawing/2014/main" id="{C9EF76C3-BBB5-40AB-86BC-99A4D0997AA3}"/>
                </a:ext>
              </a:extLst>
            </p:cNvPr>
            <p:cNvSpPr>
              <a:spLocks noChangeArrowheads="1"/>
            </p:cNvSpPr>
            <p:nvPr/>
          </p:nvSpPr>
          <p:spPr bwMode="white">
            <a:xfrm>
              <a:off x="0" y="0"/>
              <a:ext cx="5760" cy="336"/>
            </a:xfrm>
            <a:prstGeom prst="rect">
              <a:avLst/>
            </a:prstGeom>
            <a:gradFill rotWithShape="0">
              <a:gsLst>
                <a:gs pos="0">
                  <a:schemeClr val="bg2"/>
                </a:gs>
                <a:gs pos="100000">
                  <a:schemeClr val="bg1"/>
                </a:gs>
              </a:gsLst>
              <a:lin ang="5400000" scaled="1"/>
            </a:gradFill>
            <a:ln>
              <a:noFill/>
            </a:ln>
            <a:effec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85000"/>
                </a:lnSpc>
                <a:spcBef>
                  <a:spcPct val="50000"/>
                </a:spcBef>
                <a:defRPr/>
              </a:pPr>
              <a:endParaRPr lang="ja-JP" altLang="en-US" dirty="0">
                <a:solidFill>
                  <a:srgbClr val="000066"/>
                </a:solidFill>
              </a:endParaRPr>
            </a:p>
          </p:txBody>
        </p:sp>
        <p:sp>
          <p:nvSpPr>
            <p:cNvPr id="6" name="Rectangle 4">
              <a:extLst>
                <a:ext uri="{FF2B5EF4-FFF2-40B4-BE49-F238E27FC236}">
                  <a16:creationId xmlns:a16="http://schemas.microsoft.com/office/drawing/2014/main" id="{F441347C-3F8F-474C-B4A2-A6C3150A54C2}"/>
                </a:ext>
              </a:extLst>
            </p:cNvPr>
            <p:cNvSpPr>
              <a:spLocks noChangeArrowheads="1"/>
            </p:cNvSpPr>
            <p:nvPr/>
          </p:nvSpPr>
          <p:spPr bwMode="white">
            <a:xfrm>
              <a:off x="0" y="3936"/>
              <a:ext cx="5760" cy="384"/>
            </a:xfrm>
            <a:prstGeom prst="rect">
              <a:avLst/>
            </a:prstGeom>
            <a:gradFill rotWithShape="0">
              <a:gsLst>
                <a:gs pos="0">
                  <a:schemeClr val="bg1"/>
                </a:gs>
                <a:gs pos="100000">
                  <a:schemeClr val="bg2"/>
                </a:gs>
              </a:gsLst>
              <a:lin ang="5400000" scaled="1"/>
            </a:gradFill>
            <a:ln>
              <a:noFill/>
            </a:ln>
            <a:effec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r" eaLnBrk="1" hangingPunct="1">
                <a:lnSpc>
                  <a:spcPct val="85000"/>
                </a:lnSpc>
                <a:spcBef>
                  <a:spcPct val="50000"/>
                </a:spcBef>
                <a:defRPr/>
              </a:pPr>
              <a:endParaRPr lang="ja-JP" altLang="en-US" sz="1800" i="1" dirty="0">
                <a:solidFill>
                  <a:srgbClr val="000066"/>
                </a:solidFill>
                <a:latin typeface="Arial" panose="020B0604020202020204" pitchFamily="34" charset="0"/>
                <a:cs typeface="Arial" panose="020B0604020202020204" pitchFamily="34" charset="0"/>
              </a:endParaRPr>
            </a:p>
          </p:txBody>
        </p:sp>
        <p:grpSp>
          <p:nvGrpSpPr>
            <p:cNvPr id="7" name="Group 5">
              <a:extLst>
                <a:ext uri="{FF2B5EF4-FFF2-40B4-BE49-F238E27FC236}">
                  <a16:creationId xmlns:a16="http://schemas.microsoft.com/office/drawing/2014/main" id="{1F97FBA9-CA0A-4BC0-A9C2-66D083553170}"/>
                </a:ext>
              </a:extLst>
            </p:cNvPr>
            <p:cNvGrpSpPr>
              <a:grpSpLocks/>
            </p:cNvGrpSpPr>
            <p:nvPr/>
          </p:nvGrpSpPr>
          <p:grpSpPr bwMode="auto">
            <a:xfrm>
              <a:off x="23" y="565"/>
              <a:ext cx="5696" cy="3147"/>
              <a:chOff x="23" y="565"/>
              <a:chExt cx="5696" cy="3147"/>
            </a:xfrm>
          </p:grpSpPr>
          <p:grpSp>
            <p:nvGrpSpPr>
              <p:cNvPr id="8" name="Group 6">
                <a:extLst>
                  <a:ext uri="{FF2B5EF4-FFF2-40B4-BE49-F238E27FC236}">
                    <a16:creationId xmlns:a16="http://schemas.microsoft.com/office/drawing/2014/main" id="{3E1D10CD-9685-45C2-BBD9-54422EE4BC5E}"/>
                  </a:ext>
                </a:extLst>
              </p:cNvPr>
              <p:cNvGrpSpPr>
                <a:grpSpLocks/>
              </p:cNvGrpSpPr>
              <p:nvPr/>
            </p:nvGrpSpPr>
            <p:grpSpPr bwMode="auto">
              <a:xfrm>
                <a:off x="23" y="586"/>
                <a:ext cx="5689" cy="3126"/>
                <a:chOff x="-306" y="90"/>
                <a:chExt cx="6396" cy="3513"/>
              </a:xfrm>
            </p:grpSpPr>
            <p:sp>
              <p:nvSpPr>
                <p:cNvPr id="112" name="Freeform 7">
                  <a:extLst>
                    <a:ext uri="{FF2B5EF4-FFF2-40B4-BE49-F238E27FC236}">
                      <a16:creationId xmlns:a16="http://schemas.microsoft.com/office/drawing/2014/main" id="{52ABEF19-BD0A-474F-8A5D-7048F18F3542}"/>
                    </a:ext>
                  </a:extLst>
                </p:cNvPr>
                <p:cNvSpPr>
                  <a:spLocks/>
                </p:cNvSpPr>
                <p:nvPr/>
              </p:nvSpPr>
              <p:spPr bwMode="ltGray">
                <a:xfrm>
                  <a:off x="2137" y="2426"/>
                  <a:ext cx="727" cy="672"/>
                </a:xfrm>
                <a:custGeom>
                  <a:avLst/>
                  <a:gdLst>
                    <a:gd name="T0" fmla="*/ 13135 w 588"/>
                    <a:gd name="T1" fmla="*/ 1357 h 534"/>
                    <a:gd name="T2" fmla="*/ 15111 w 588"/>
                    <a:gd name="T3" fmla="*/ 1708 h 534"/>
                    <a:gd name="T4" fmla="*/ 14617 w 588"/>
                    <a:gd name="T5" fmla="*/ 3788 h 534"/>
                    <a:gd name="T6" fmla="*/ 16685 w 588"/>
                    <a:gd name="T7" fmla="*/ 7134 h 534"/>
                    <a:gd name="T8" fmla="*/ 17766 w 588"/>
                    <a:gd name="T9" fmla="*/ 8138 h 534"/>
                    <a:gd name="T10" fmla="*/ 18424 w 588"/>
                    <a:gd name="T11" fmla="*/ 4135 h 534"/>
                    <a:gd name="T12" fmla="*/ 19069 w 588"/>
                    <a:gd name="T13" fmla="*/ 0 h 534"/>
                    <a:gd name="T14" fmla="*/ 20475 w 588"/>
                    <a:gd name="T15" fmla="*/ 3862 h 534"/>
                    <a:gd name="T16" fmla="*/ 21429 w 588"/>
                    <a:gd name="T17" fmla="*/ 5835 h 534"/>
                    <a:gd name="T18" fmla="*/ 22924 w 588"/>
                    <a:gd name="T19" fmla="*/ 10440 h 534"/>
                    <a:gd name="T20" fmla="*/ 24355 w 588"/>
                    <a:gd name="T21" fmla="*/ 12675 h 534"/>
                    <a:gd name="T22" fmla="*/ 25096 w 588"/>
                    <a:gd name="T23" fmla="*/ 14059 h 534"/>
                    <a:gd name="T24" fmla="*/ 26513 w 588"/>
                    <a:gd name="T25" fmla="*/ 17010 h 534"/>
                    <a:gd name="T26" fmla="*/ 26238 w 588"/>
                    <a:gd name="T27" fmla="*/ 24449 h 534"/>
                    <a:gd name="T28" fmla="*/ 24899 w 588"/>
                    <a:gd name="T29" fmla="*/ 28445 h 534"/>
                    <a:gd name="T30" fmla="*/ 24446 w 588"/>
                    <a:gd name="T31" fmla="*/ 29982 h 534"/>
                    <a:gd name="T32" fmla="*/ 23138 w 588"/>
                    <a:gd name="T33" fmla="*/ 32027 h 534"/>
                    <a:gd name="T34" fmla="*/ 21966 w 588"/>
                    <a:gd name="T35" fmla="*/ 33465 h 534"/>
                    <a:gd name="T36" fmla="*/ 20475 w 588"/>
                    <a:gd name="T37" fmla="*/ 33191 h 534"/>
                    <a:gd name="T38" fmla="*/ 18299 w 588"/>
                    <a:gd name="T39" fmla="*/ 31975 h 534"/>
                    <a:gd name="T40" fmla="*/ 17766 w 588"/>
                    <a:gd name="T41" fmla="*/ 29835 h 534"/>
                    <a:gd name="T42" fmla="*/ 16417 w 588"/>
                    <a:gd name="T43" fmla="*/ 30035 h 534"/>
                    <a:gd name="T44" fmla="*/ 16517 w 588"/>
                    <a:gd name="T45" fmla="*/ 26593 h 534"/>
                    <a:gd name="T46" fmla="*/ 16417 w 588"/>
                    <a:gd name="T47" fmla="*/ 26432 h 534"/>
                    <a:gd name="T48" fmla="*/ 15423 w 588"/>
                    <a:gd name="T49" fmla="*/ 28445 h 534"/>
                    <a:gd name="T50" fmla="*/ 14678 w 588"/>
                    <a:gd name="T51" fmla="*/ 26803 h 534"/>
                    <a:gd name="T52" fmla="*/ 12216 w 588"/>
                    <a:gd name="T53" fmla="*/ 24941 h 534"/>
                    <a:gd name="T54" fmla="*/ 8478 w 588"/>
                    <a:gd name="T55" fmla="*/ 26058 h 534"/>
                    <a:gd name="T56" fmla="*/ 7345 w 588"/>
                    <a:gd name="T57" fmla="*/ 27713 h 534"/>
                    <a:gd name="T58" fmla="*/ 5815 w 588"/>
                    <a:gd name="T59" fmla="*/ 27583 h 534"/>
                    <a:gd name="T60" fmla="*/ 3740 w 588"/>
                    <a:gd name="T61" fmla="*/ 29164 h 534"/>
                    <a:gd name="T62" fmla="*/ 2360 w 588"/>
                    <a:gd name="T63" fmla="*/ 25951 h 534"/>
                    <a:gd name="T64" fmla="*/ 362 w 588"/>
                    <a:gd name="T65" fmla="*/ 19654 h 534"/>
                    <a:gd name="T66" fmla="*/ 0 w 588"/>
                    <a:gd name="T67" fmla="*/ 16185 h 534"/>
                    <a:gd name="T68" fmla="*/ 1825 w 588"/>
                    <a:gd name="T69" fmla="*/ 11629 h 534"/>
                    <a:gd name="T70" fmla="*/ 5288 w 588"/>
                    <a:gd name="T71" fmla="*/ 8740 h 534"/>
                    <a:gd name="T72" fmla="*/ 6417 w 588"/>
                    <a:gd name="T73" fmla="*/ 7757 h 534"/>
                    <a:gd name="T74" fmla="*/ 6675 w 588"/>
                    <a:gd name="T75" fmla="*/ 7134 h 534"/>
                    <a:gd name="T76" fmla="*/ 7674 w 588"/>
                    <a:gd name="T77" fmla="*/ 4277 h 534"/>
                    <a:gd name="T78" fmla="*/ 9488 w 588"/>
                    <a:gd name="T79" fmla="*/ 5239 h 534"/>
                    <a:gd name="T80" fmla="*/ 10626 w 588"/>
                    <a:gd name="T81" fmla="*/ 4386 h 534"/>
                    <a:gd name="T82" fmla="*/ 10743 w 588"/>
                    <a:gd name="T83" fmla="*/ 2392 h 534"/>
                    <a:gd name="T84" fmla="*/ 12017 w 588"/>
                    <a:gd name="T85" fmla="*/ 1511 h 534"/>
                    <a:gd name="T86" fmla="*/ 12318 w 588"/>
                    <a:gd name="T87" fmla="*/ 758 h 5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88" h="534">
                      <a:moveTo>
                        <a:pt x="270" y="12"/>
                      </a:moveTo>
                      <a:lnTo>
                        <a:pt x="288" y="22"/>
                      </a:lnTo>
                      <a:lnTo>
                        <a:pt x="306" y="26"/>
                      </a:lnTo>
                      <a:lnTo>
                        <a:pt x="332" y="28"/>
                      </a:lnTo>
                      <a:cubicBezTo>
                        <a:pt x="334" y="37"/>
                        <a:pt x="332" y="40"/>
                        <a:pt x="328" y="48"/>
                      </a:cubicBezTo>
                      <a:cubicBezTo>
                        <a:pt x="326" y="52"/>
                        <a:pt x="320" y="60"/>
                        <a:pt x="320" y="60"/>
                      </a:cubicBezTo>
                      <a:cubicBezTo>
                        <a:pt x="319" y="67"/>
                        <a:pt x="317" y="75"/>
                        <a:pt x="318" y="82"/>
                      </a:cubicBezTo>
                      <a:cubicBezTo>
                        <a:pt x="319" y="92"/>
                        <a:pt x="358" y="108"/>
                        <a:pt x="366" y="114"/>
                      </a:cubicBezTo>
                      <a:cubicBezTo>
                        <a:pt x="372" y="118"/>
                        <a:pt x="378" y="122"/>
                        <a:pt x="384" y="126"/>
                      </a:cubicBezTo>
                      <a:cubicBezTo>
                        <a:pt x="386" y="127"/>
                        <a:pt x="390" y="130"/>
                        <a:pt x="390" y="130"/>
                      </a:cubicBezTo>
                      <a:cubicBezTo>
                        <a:pt x="403" y="126"/>
                        <a:pt x="405" y="108"/>
                        <a:pt x="408" y="96"/>
                      </a:cubicBezTo>
                      <a:cubicBezTo>
                        <a:pt x="410" y="80"/>
                        <a:pt x="412" y="78"/>
                        <a:pt x="404" y="66"/>
                      </a:cubicBezTo>
                      <a:cubicBezTo>
                        <a:pt x="407" y="50"/>
                        <a:pt x="407" y="26"/>
                        <a:pt x="410" y="12"/>
                      </a:cubicBezTo>
                      <a:cubicBezTo>
                        <a:pt x="411" y="7"/>
                        <a:pt x="418" y="0"/>
                        <a:pt x="418" y="0"/>
                      </a:cubicBezTo>
                      <a:cubicBezTo>
                        <a:pt x="435" y="6"/>
                        <a:pt x="429" y="25"/>
                        <a:pt x="436" y="38"/>
                      </a:cubicBezTo>
                      <a:cubicBezTo>
                        <a:pt x="441" y="47"/>
                        <a:pt x="447" y="53"/>
                        <a:pt x="450" y="62"/>
                      </a:cubicBezTo>
                      <a:cubicBezTo>
                        <a:pt x="447" y="71"/>
                        <a:pt x="452" y="73"/>
                        <a:pt x="460" y="76"/>
                      </a:cubicBezTo>
                      <a:cubicBezTo>
                        <a:pt x="464" y="82"/>
                        <a:pt x="466" y="88"/>
                        <a:pt x="470" y="94"/>
                      </a:cubicBezTo>
                      <a:cubicBezTo>
                        <a:pt x="475" y="117"/>
                        <a:pt x="483" y="138"/>
                        <a:pt x="490" y="160"/>
                      </a:cubicBezTo>
                      <a:cubicBezTo>
                        <a:pt x="491" y="164"/>
                        <a:pt x="499" y="165"/>
                        <a:pt x="502" y="166"/>
                      </a:cubicBezTo>
                      <a:cubicBezTo>
                        <a:pt x="506" y="168"/>
                        <a:pt x="514" y="174"/>
                        <a:pt x="514" y="174"/>
                      </a:cubicBezTo>
                      <a:cubicBezTo>
                        <a:pt x="520" y="184"/>
                        <a:pt x="524" y="196"/>
                        <a:pt x="534" y="202"/>
                      </a:cubicBezTo>
                      <a:cubicBezTo>
                        <a:pt x="538" y="208"/>
                        <a:pt x="535" y="218"/>
                        <a:pt x="538" y="220"/>
                      </a:cubicBezTo>
                      <a:cubicBezTo>
                        <a:pt x="541" y="222"/>
                        <a:pt x="550" y="224"/>
                        <a:pt x="550" y="224"/>
                      </a:cubicBezTo>
                      <a:cubicBezTo>
                        <a:pt x="552" y="238"/>
                        <a:pt x="552" y="246"/>
                        <a:pt x="564" y="254"/>
                      </a:cubicBezTo>
                      <a:cubicBezTo>
                        <a:pt x="568" y="261"/>
                        <a:pt x="575" y="270"/>
                        <a:pt x="582" y="272"/>
                      </a:cubicBezTo>
                      <a:cubicBezTo>
                        <a:pt x="579" y="288"/>
                        <a:pt x="585" y="301"/>
                        <a:pt x="588" y="316"/>
                      </a:cubicBezTo>
                      <a:cubicBezTo>
                        <a:pt x="587" y="333"/>
                        <a:pt x="587" y="373"/>
                        <a:pt x="576" y="390"/>
                      </a:cubicBezTo>
                      <a:cubicBezTo>
                        <a:pt x="567" y="403"/>
                        <a:pt x="557" y="417"/>
                        <a:pt x="552" y="432"/>
                      </a:cubicBezTo>
                      <a:cubicBezTo>
                        <a:pt x="554" y="444"/>
                        <a:pt x="556" y="447"/>
                        <a:pt x="546" y="454"/>
                      </a:cubicBezTo>
                      <a:cubicBezTo>
                        <a:pt x="540" y="464"/>
                        <a:pt x="543" y="458"/>
                        <a:pt x="538" y="472"/>
                      </a:cubicBezTo>
                      <a:cubicBezTo>
                        <a:pt x="537" y="474"/>
                        <a:pt x="536" y="478"/>
                        <a:pt x="536" y="478"/>
                      </a:cubicBezTo>
                      <a:cubicBezTo>
                        <a:pt x="535" y="488"/>
                        <a:pt x="536" y="497"/>
                        <a:pt x="526" y="502"/>
                      </a:cubicBezTo>
                      <a:cubicBezTo>
                        <a:pt x="520" y="505"/>
                        <a:pt x="508" y="512"/>
                        <a:pt x="508" y="512"/>
                      </a:cubicBezTo>
                      <a:cubicBezTo>
                        <a:pt x="493" y="534"/>
                        <a:pt x="507" y="519"/>
                        <a:pt x="494" y="526"/>
                      </a:cubicBezTo>
                      <a:cubicBezTo>
                        <a:pt x="490" y="528"/>
                        <a:pt x="482" y="534"/>
                        <a:pt x="482" y="534"/>
                      </a:cubicBezTo>
                      <a:cubicBezTo>
                        <a:pt x="473" y="528"/>
                        <a:pt x="470" y="520"/>
                        <a:pt x="462" y="514"/>
                      </a:cubicBezTo>
                      <a:cubicBezTo>
                        <a:pt x="457" y="521"/>
                        <a:pt x="457" y="525"/>
                        <a:pt x="450" y="530"/>
                      </a:cubicBezTo>
                      <a:cubicBezTo>
                        <a:pt x="438" y="527"/>
                        <a:pt x="429" y="517"/>
                        <a:pt x="418" y="514"/>
                      </a:cubicBezTo>
                      <a:cubicBezTo>
                        <a:pt x="413" y="513"/>
                        <a:pt x="402" y="510"/>
                        <a:pt x="402" y="510"/>
                      </a:cubicBezTo>
                      <a:cubicBezTo>
                        <a:pt x="394" y="505"/>
                        <a:pt x="390" y="503"/>
                        <a:pt x="396" y="494"/>
                      </a:cubicBezTo>
                      <a:cubicBezTo>
                        <a:pt x="394" y="488"/>
                        <a:pt x="392" y="482"/>
                        <a:pt x="390" y="476"/>
                      </a:cubicBezTo>
                      <a:cubicBezTo>
                        <a:pt x="388" y="471"/>
                        <a:pt x="378" y="468"/>
                        <a:pt x="378" y="468"/>
                      </a:cubicBezTo>
                      <a:cubicBezTo>
                        <a:pt x="372" y="474"/>
                        <a:pt x="368" y="477"/>
                        <a:pt x="360" y="480"/>
                      </a:cubicBezTo>
                      <a:cubicBezTo>
                        <a:pt x="353" y="469"/>
                        <a:pt x="359" y="456"/>
                        <a:pt x="366" y="446"/>
                      </a:cubicBezTo>
                      <a:cubicBezTo>
                        <a:pt x="365" y="439"/>
                        <a:pt x="362" y="431"/>
                        <a:pt x="362" y="424"/>
                      </a:cubicBezTo>
                      <a:cubicBezTo>
                        <a:pt x="362" y="421"/>
                        <a:pt x="366" y="418"/>
                        <a:pt x="364" y="416"/>
                      </a:cubicBezTo>
                      <a:cubicBezTo>
                        <a:pt x="362" y="414"/>
                        <a:pt x="361" y="420"/>
                        <a:pt x="360" y="422"/>
                      </a:cubicBezTo>
                      <a:cubicBezTo>
                        <a:pt x="358" y="426"/>
                        <a:pt x="357" y="430"/>
                        <a:pt x="356" y="434"/>
                      </a:cubicBezTo>
                      <a:cubicBezTo>
                        <a:pt x="353" y="443"/>
                        <a:pt x="347" y="451"/>
                        <a:pt x="338" y="454"/>
                      </a:cubicBezTo>
                      <a:cubicBezTo>
                        <a:pt x="337" y="456"/>
                        <a:pt x="338" y="460"/>
                        <a:pt x="336" y="460"/>
                      </a:cubicBezTo>
                      <a:cubicBezTo>
                        <a:pt x="326" y="460"/>
                        <a:pt x="326" y="435"/>
                        <a:pt x="322" y="428"/>
                      </a:cubicBezTo>
                      <a:cubicBezTo>
                        <a:pt x="315" y="413"/>
                        <a:pt x="305" y="409"/>
                        <a:pt x="290" y="406"/>
                      </a:cubicBezTo>
                      <a:cubicBezTo>
                        <a:pt x="284" y="402"/>
                        <a:pt x="268" y="398"/>
                        <a:pt x="268" y="398"/>
                      </a:cubicBezTo>
                      <a:cubicBezTo>
                        <a:pt x="246" y="400"/>
                        <a:pt x="227" y="404"/>
                        <a:pt x="206" y="410"/>
                      </a:cubicBezTo>
                      <a:cubicBezTo>
                        <a:pt x="185" y="416"/>
                        <a:pt x="215" y="406"/>
                        <a:pt x="186" y="416"/>
                      </a:cubicBezTo>
                      <a:cubicBezTo>
                        <a:pt x="184" y="417"/>
                        <a:pt x="180" y="418"/>
                        <a:pt x="180" y="418"/>
                      </a:cubicBezTo>
                      <a:cubicBezTo>
                        <a:pt x="174" y="426"/>
                        <a:pt x="168" y="433"/>
                        <a:pt x="162" y="442"/>
                      </a:cubicBezTo>
                      <a:cubicBezTo>
                        <a:pt x="160" y="446"/>
                        <a:pt x="150" y="446"/>
                        <a:pt x="150" y="446"/>
                      </a:cubicBezTo>
                      <a:cubicBezTo>
                        <a:pt x="143" y="444"/>
                        <a:pt x="135" y="442"/>
                        <a:pt x="128" y="440"/>
                      </a:cubicBezTo>
                      <a:cubicBezTo>
                        <a:pt x="116" y="444"/>
                        <a:pt x="113" y="456"/>
                        <a:pt x="100" y="460"/>
                      </a:cubicBezTo>
                      <a:cubicBezTo>
                        <a:pt x="94" y="462"/>
                        <a:pt x="82" y="466"/>
                        <a:pt x="82" y="466"/>
                      </a:cubicBezTo>
                      <a:cubicBezTo>
                        <a:pt x="66" y="462"/>
                        <a:pt x="59" y="457"/>
                        <a:pt x="46" y="448"/>
                      </a:cubicBezTo>
                      <a:cubicBezTo>
                        <a:pt x="43" y="438"/>
                        <a:pt x="50" y="425"/>
                        <a:pt x="52" y="414"/>
                      </a:cubicBezTo>
                      <a:cubicBezTo>
                        <a:pt x="48" y="400"/>
                        <a:pt x="47" y="381"/>
                        <a:pt x="40" y="368"/>
                      </a:cubicBezTo>
                      <a:cubicBezTo>
                        <a:pt x="30" y="349"/>
                        <a:pt x="15" y="335"/>
                        <a:pt x="8" y="314"/>
                      </a:cubicBezTo>
                      <a:cubicBezTo>
                        <a:pt x="10" y="293"/>
                        <a:pt x="12" y="296"/>
                        <a:pt x="8" y="282"/>
                      </a:cubicBezTo>
                      <a:cubicBezTo>
                        <a:pt x="6" y="274"/>
                        <a:pt x="0" y="258"/>
                        <a:pt x="0" y="258"/>
                      </a:cubicBezTo>
                      <a:cubicBezTo>
                        <a:pt x="3" y="240"/>
                        <a:pt x="2" y="223"/>
                        <a:pt x="18" y="212"/>
                      </a:cubicBezTo>
                      <a:cubicBezTo>
                        <a:pt x="24" y="202"/>
                        <a:pt x="28" y="190"/>
                        <a:pt x="40" y="186"/>
                      </a:cubicBezTo>
                      <a:cubicBezTo>
                        <a:pt x="67" y="190"/>
                        <a:pt x="79" y="172"/>
                        <a:pt x="102" y="164"/>
                      </a:cubicBezTo>
                      <a:cubicBezTo>
                        <a:pt x="105" y="156"/>
                        <a:pt x="111" y="147"/>
                        <a:pt x="116" y="140"/>
                      </a:cubicBezTo>
                      <a:cubicBezTo>
                        <a:pt x="117" y="125"/>
                        <a:pt x="115" y="118"/>
                        <a:pt x="126" y="110"/>
                      </a:cubicBezTo>
                      <a:cubicBezTo>
                        <a:pt x="132" y="112"/>
                        <a:pt x="140" y="124"/>
                        <a:pt x="140" y="124"/>
                      </a:cubicBezTo>
                      <a:cubicBezTo>
                        <a:pt x="143" y="123"/>
                        <a:pt x="147" y="124"/>
                        <a:pt x="148" y="122"/>
                      </a:cubicBezTo>
                      <a:cubicBezTo>
                        <a:pt x="149" y="120"/>
                        <a:pt x="146" y="117"/>
                        <a:pt x="146" y="114"/>
                      </a:cubicBezTo>
                      <a:cubicBezTo>
                        <a:pt x="146" y="106"/>
                        <a:pt x="154" y="91"/>
                        <a:pt x="162" y="88"/>
                      </a:cubicBezTo>
                      <a:cubicBezTo>
                        <a:pt x="160" y="77"/>
                        <a:pt x="159" y="74"/>
                        <a:pt x="168" y="68"/>
                      </a:cubicBezTo>
                      <a:cubicBezTo>
                        <a:pt x="171" y="60"/>
                        <a:pt x="174" y="57"/>
                        <a:pt x="182" y="54"/>
                      </a:cubicBezTo>
                      <a:cubicBezTo>
                        <a:pt x="195" y="58"/>
                        <a:pt x="196" y="76"/>
                        <a:pt x="208" y="84"/>
                      </a:cubicBezTo>
                      <a:cubicBezTo>
                        <a:pt x="216" y="81"/>
                        <a:pt x="217" y="78"/>
                        <a:pt x="220" y="70"/>
                      </a:cubicBezTo>
                      <a:cubicBezTo>
                        <a:pt x="228" y="73"/>
                        <a:pt x="231" y="80"/>
                        <a:pt x="234" y="70"/>
                      </a:cubicBezTo>
                      <a:cubicBezTo>
                        <a:pt x="231" y="61"/>
                        <a:pt x="223" y="54"/>
                        <a:pt x="236" y="50"/>
                      </a:cubicBezTo>
                      <a:cubicBezTo>
                        <a:pt x="237" y="46"/>
                        <a:pt x="235" y="42"/>
                        <a:pt x="236" y="38"/>
                      </a:cubicBezTo>
                      <a:cubicBezTo>
                        <a:pt x="239" y="31"/>
                        <a:pt x="254" y="32"/>
                        <a:pt x="260" y="30"/>
                      </a:cubicBezTo>
                      <a:cubicBezTo>
                        <a:pt x="261" y="28"/>
                        <a:pt x="264" y="26"/>
                        <a:pt x="264" y="24"/>
                      </a:cubicBezTo>
                      <a:cubicBezTo>
                        <a:pt x="264" y="20"/>
                        <a:pt x="260" y="12"/>
                        <a:pt x="260" y="12"/>
                      </a:cubicBezTo>
                      <a:cubicBezTo>
                        <a:pt x="267" y="10"/>
                        <a:pt x="264" y="9"/>
                        <a:pt x="270"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3" name="Freeform 8">
                  <a:extLst>
                    <a:ext uri="{FF2B5EF4-FFF2-40B4-BE49-F238E27FC236}">
                      <a16:creationId xmlns:a16="http://schemas.microsoft.com/office/drawing/2014/main" id="{1BA2C9A3-FB41-4F07-8B3C-B2A39AAC0B73}"/>
                    </a:ext>
                  </a:extLst>
                </p:cNvPr>
                <p:cNvSpPr>
                  <a:spLocks/>
                </p:cNvSpPr>
                <p:nvPr/>
              </p:nvSpPr>
              <p:spPr bwMode="ltGray">
                <a:xfrm>
                  <a:off x="2705" y="3116"/>
                  <a:ext cx="76" cy="98"/>
                </a:xfrm>
                <a:custGeom>
                  <a:avLst/>
                  <a:gdLst>
                    <a:gd name="T0" fmla="*/ 187 w 61"/>
                    <a:gd name="T1" fmla="*/ 1452 h 78"/>
                    <a:gd name="T2" fmla="*/ 1684 w 61"/>
                    <a:gd name="T3" fmla="*/ 1679 h 78"/>
                    <a:gd name="T4" fmla="*/ 2743 w 61"/>
                    <a:gd name="T5" fmla="*/ 0 h 78"/>
                    <a:gd name="T6" fmla="*/ 2920 w 61"/>
                    <a:gd name="T7" fmla="*/ 1107 h 78"/>
                    <a:gd name="T8" fmla="*/ 1352 w 61"/>
                    <a:gd name="T9" fmla="*/ 4771 h 78"/>
                    <a:gd name="T10" fmla="*/ 852 w 61"/>
                    <a:gd name="T11" fmla="*/ 3263 h 78"/>
                    <a:gd name="T12" fmla="*/ 0 w 61"/>
                    <a:gd name="T13" fmla="*/ 1824 h 78"/>
                    <a:gd name="T14" fmla="*/ 187 w 61"/>
                    <a:gd name="T15" fmla="*/ 1452 h 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 h="78">
                      <a:moveTo>
                        <a:pt x="4" y="24"/>
                      </a:moveTo>
                      <a:cubicBezTo>
                        <a:pt x="13" y="27"/>
                        <a:pt x="22" y="25"/>
                        <a:pt x="32" y="28"/>
                      </a:cubicBezTo>
                      <a:cubicBezTo>
                        <a:pt x="48" y="23"/>
                        <a:pt x="39" y="4"/>
                        <a:pt x="52" y="0"/>
                      </a:cubicBezTo>
                      <a:cubicBezTo>
                        <a:pt x="57" y="7"/>
                        <a:pt x="59" y="10"/>
                        <a:pt x="56" y="18"/>
                      </a:cubicBezTo>
                      <a:cubicBezTo>
                        <a:pt x="61" y="42"/>
                        <a:pt x="50" y="70"/>
                        <a:pt x="26" y="78"/>
                      </a:cubicBezTo>
                      <a:cubicBezTo>
                        <a:pt x="21" y="70"/>
                        <a:pt x="19" y="62"/>
                        <a:pt x="16" y="54"/>
                      </a:cubicBezTo>
                      <a:cubicBezTo>
                        <a:pt x="13" y="45"/>
                        <a:pt x="3" y="40"/>
                        <a:pt x="0" y="30"/>
                      </a:cubicBezTo>
                      <a:cubicBezTo>
                        <a:pt x="2" y="23"/>
                        <a:pt x="0" y="24"/>
                        <a:pt x="4"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4" name="Freeform 9">
                  <a:extLst>
                    <a:ext uri="{FF2B5EF4-FFF2-40B4-BE49-F238E27FC236}">
                      <a16:creationId xmlns:a16="http://schemas.microsoft.com/office/drawing/2014/main" id="{FB20664F-A5A6-481C-B094-1DC480494E63}"/>
                    </a:ext>
                  </a:extLst>
                </p:cNvPr>
                <p:cNvSpPr>
                  <a:spLocks/>
                </p:cNvSpPr>
                <p:nvPr/>
              </p:nvSpPr>
              <p:spPr bwMode="ltGray">
                <a:xfrm>
                  <a:off x="3087" y="3093"/>
                  <a:ext cx="140" cy="191"/>
                </a:xfrm>
                <a:custGeom>
                  <a:avLst/>
                  <a:gdLst>
                    <a:gd name="T0" fmla="*/ 3540 w 113"/>
                    <a:gd name="T1" fmla="*/ 0 h 152"/>
                    <a:gd name="T2" fmla="*/ 4497 w 113"/>
                    <a:gd name="T3" fmla="*/ 733 h 152"/>
                    <a:gd name="T4" fmla="*/ 5306 w 113"/>
                    <a:gd name="T5" fmla="*/ 1107 h 152"/>
                    <a:gd name="T6" fmla="*/ 3948 w 113"/>
                    <a:gd name="T7" fmla="*/ 3928 h 152"/>
                    <a:gd name="T8" fmla="*/ 3718 w 113"/>
                    <a:gd name="T9" fmla="*/ 4666 h 152"/>
                    <a:gd name="T10" fmla="*/ 3187 w 113"/>
                    <a:gd name="T11" fmla="*/ 5141 h 152"/>
                    <a:gd name="T12" fmla="*/ 2529 w 113"/>
                    <a:gd name="T13" fmla="*/ 7347 h 152"/>
                    <a:gd name="T14" fmla="*/ 2330 w 113"/>
                    <a:gd name="T15" fmla="*/ 8074 h 152"/>
                    <a:gd name="T16" fmla="*/ 1432 w 113"/>
                    <a:gd name="T17" fmla="*/ 8405 h 152"/>
                    <a:gd name="T18" fmla="*/ 810 w 113"/>
                    <a:gd name="T19" fmla="*/ 9257 h 152"/>
                    <a:gd name="T20" fmla="*/ 1004 w 113"/>
                    <a:gd name="T21" fmla="*/ 8405 h 152"/>
                    <a:gd name="T22" fmla="*/ 344 w 113"/>
                    <a:gd name="T23" fmla="*/ 7681 h 152"/>
                    <a:gd name="T24" fmla="*/ 1953 w 113"/>
                    <a:gd name="T25" fmla="*/ 4100 h 152"/>
                    <a:gd name="T26" fmla="*/ 3540 w 113"/>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3" h="152">
                      <a:moveTo>
                        <a:pt x="75" y="0"/>
                      </a:moveTo>
                      <a:cubicBezTo>
                        <a:pt x="87" y="2"/>
                        <a:pt x="86" y="6"/>
                        <a:pt x="95" y="12"/>
                      </a:cubicBezTo>
                      <a:cubicBezTo>
                        <a:pt x="105" y="10"/>
                        <a:pt x="110" y="8"/>
                        <a:pt x="113" y="18"/>
                      </a:cubicBezTo>
                      <a:cubicBezTo>
                        <a:pt x="108" y="34"/>
                        <a:pt x="97" y="54"/>
                        <a:pt x="83" y="64"/>
                      </a:cubicBezTo>
                      <a:cubicBezTo>
                        <a:pt x="82" y="68"/>
                        <a:pt x="83" y="74"/>
                        <a:pt x="79" y="76"/>
                      </a:cubicBezTo>
                      <a:cubicBezTo>
                        <a:pt x="75" y="79"/>
                        <a:pt x="67" y="84"/>
                        <a:pt x="67" y="84"/>
                      </a:cubicBezTo>
                      <a:cubicBezTo>
                        <a:pt x="60" y="95"/>
                        <a:pt x="57" y="108"/>
                        <a:pt x="53" y="120"/>
                      </a:cubicBezTo>
                      <a:cubicBezTo>
                        <a:pt x="52" y="124"/>
                        <a:pt x="53" y="131"/>
                        <a:pt x="49" y="132"/>
                      </a:cubicBezTo>
                      <a:cubicBezTo>
                        <a:pt x="43" y="134"/>
                        <a:pt x="31" y="138"/>
                        <a:pt x="31" y="138"/>
                      </a:cubicBezTo>
                      <a:cubicBezTo>
                        <a:pt x="28" y="146"/>
                        <a:pt x="25" y="149"/>
                        <a:pt x="17" y="152"/>
                      </a:cubicBezTo>
                      <a:cubicBezTo>
                        <a:pt x="12" y="144"/>
                        <a:pt x="12" y="141"/>
                        <a:pt x="21" y="138"/>
                      </a:cubicBezTo>
                      <a:cubicBezTo>
                        <a:pt x="18" y="130"/>
                        <a:pt x="15" y="129"/>
                        <a:pt x="7" y="126"/>
                      </a:cubicBezTo>
                      <a:cubicBezTo>
                        <a:pt x="0" y="104"/>
                        <a:pt x="19" y="73"/>
                        <a:pt x="41" y="68"/>
                      </a:cubicBezTo>
                      <a:cubicBezTo>
                        <a:pt x="56" y="46"/>
                        <a:pt x="75" y="30"/>
                        <a:pt x="75"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5" name="Freeform 10">
                  <a:extLst>
                    <a:ext uri="{FF2B5EF4-FFF2-40B4-BE49-F238E27FC236}">
                      <a16:creationId xmlns:a16="http://schemas.microsoft.com/office/drawing/2014/main" id="{AA24F099-6ED4-4FC2-B2FF-2567D9058331}"/>
                    </a:ext>
                  </a:extLst>
                </p:cNvPr>
                <p:cNvSpPr>
                  <a:spLocks/>
                </p:cNvSpPr>
                <p:nvPr/>
              </p:nvSpPr>
              <p:spPr bwMode="ltGray">
                <a:xfrm>
                  <a:off x="3187" y="2946"/>
                  <a:ext cx="120" cy="175"/>
                </a:xfrm>
                <a:custGeom>
                  <a:avLst/>
                  <a:gdLst>
                    <a:gd name="T0" fmla="*/ 2876 w 97"/>
                    <a:gd name="T1" fmla="*/ 6134 h 139"/>
                    <a:gd name="T2" fmla="*/ 2765 w 97"/>
                    <a:gd name="T3" fmla="*/ 7375 h 139"/>
                    <a:gd name="T4" fmla="*/ 2174 w 97"/>
                    <a:gd name="T5" fmla="*/ 7866 h 139"/>
                    <a:gd name="T6" fmla="*/ 1567 w 97"/>
                    <a:gd name="T7" fmla="*/ 8532 h 139"/>
                    <a:gd name="T8" fmla="*/ 1666 w 97"/>
                    <a:gd name="T9" fmla="*/ 7001 h 139"/>
                    <a:gd name="T10" fmla="*/ 1136 w 97"/>
                    <a:gd name="T11" fmla="*/ 6501 h 139"/>
                    <a:gd name="T12" fmla="*/ 1136 w 97"/>
                    <a:gd name="T13" fmla="*/ 5383 h 139"/>
                    <a:gd name="T14" fmla="*/ 1480 w 97"/>
                    <a:gd name="T15" fmla="*/ 4631 h 139"/>
                    <a:gd name="T16" fmla="*/ 600 w 97"/>
                    <a:gd name="T17" fmla="*/ 1708 h 139"/>
                    <a:gd name="T18" fmla="*/ 0 w 97"/>
                    <a:gd name="T19" fmla="*/ 195 h 139"/>
                    <a:gd name="T20" fmla="*/ 807 w 97"/>
                    <a:gd name="T21" fmla="*/ 585 h 139"/>
                    <a:gd name="T22" fmla="*/ 1405 w 97"/>
                    <a:gd name="T23" fmla="*/ 2094 h 139"/>
                    <a:gd name="T24" fmla="*/ 2325 w 97"/>
                    <a:gd name="T25" fmla="*/ 3655 h 139"/>
                    <a:gd name="T26" fmla="*/ 2550 w 97"/>
                    <a:gd name="T27" fmla="*/ 4631 h 139"/>
                    <a:gd name="T28" fmla="*/ 3496 w 97"/>
                    <a:gd name="T29" fmla="*/ 3870 h 139"/>
                    <a:gd name="T30" fmla="*/ 3053 w 97"/>
                    <a:gd name="T31" fmla="*/ 5501 h 139"/>
                    <a:gd name="T32" fmla="*/ 3148 w 97"/>
                    <a:gd name="T33" fmla="*/ 5858 h 139"/>
                    <a:gd name="T34" fmla="*/ 2876 w 97"/>
                    <a:gd name="T35" fmla="*/ 6134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7" h="139">
                      <a:moveTo>
                        <a:pt x="62" y="97"/>
                      </a:moveTo>
                      <a:cubicBezTo>
                        <a:pt x="61" y="102"/>
                        <a:pt x="64" y="113"/>
                        <a:pt x="60" y="117"/>
                      </a:cubicBezTo>
                      <a:cubicBezTo>
                        <a:pt x="57" y="120"/>
                        <a:pt x="48" y="125"/>
                        <a:pt x="48" y="125"/>
                      </a:cubicBezTo>
                      <a:cubicBezTo>
                        <a:pt x="39" y="139"/>
                        <a:pt x="45" y="139"/>
                        <a:pt x="34" y="135"/>
                      </a:cubicBezTo>
                      <a:cubicBezTo>
                        <a:pt x="35" y="129"/>
                        <a:pt x="41" y="117"/>
                        <a:pt x="36" y="111"/>
                      </a:cubicBezTo>
                      <a:cubicBezTo>
                        <a:pt x="33" y="107"/>
                        <a:pt x="24" y="103"/>
                        <a:pt x="24" y="103"/>
                      </a:cubicBezTo>
                      <a:cubicBezTo>
                        <a:pt x="22" y="96"/>
                        <a:pt x="20" y="94"/>
                        <a:pt x="24" y="85"/>
                      </a:cubicBezTo>
                      <a:cubicBezTo>
                        <a:pt x="26" y="81"/>
                        <a:pt x="32" y="73"/>
                        <a:pt x="32" y="73"/>
                      </a:cubicBezTo>
                      <a:cubicBezTo>
                        <a:pt x="27" y="59"/>
                        <a:pt x="25" y="35"/>
                        <a:pt x="12" y="27"/>
                      </a:cubicBezTo>
                      <a:cubicBezTo>
                        <a:pt x="9" y="18"/>
                        <a:pt x="3" y="12"/>
                        <a:pt x="0" y="3"/>
                      </a:cubicBezTo>
                      <a:cubicBezTo>
                        <a:pt x="9" y="0"/>
                        <a:pt x="11" y="2"/>
                        <a:pt x="18" y="9"/>
                      </a:cubicBezTo>
                      <a:cubicBezTo>
                        <a:pt x="20" y="22"/>
                        <a:pt x="23" y="23"/>
                        <a:pt x="30" y="33"/>
                      </a:cubicBezTo>
                      <a:cubicBezTo>
                        <a:pt x="33" y="51"/>
                        <a:pt x="34" y="53"/>
                        <a:pt x="50" y="57"/>
                      </a:cubicBezTo>
                      <a:cubicBezTo>
                        <a:pt x="53" y="66"/>
                        <a:pt x="47" y="67"/>
                        <a:pt x="56" y="73"/>
                      </a:cubicBezTo>
                      <a:cubicBezTo>
                        <a:pt x="68" y="71"/>
                        <a:pt x="73" y="73"/>
                        <a:pt x="76" y="61"/>
                      </a:cubicBezTo>
                      <a:cubicBezTo>
                        <a:pt x="97" y="68"/>
                        <a:pt x="79" y="83"/>
                        <a:pt x="66" y="87"/>
                      </a:cubicBezTo>
                      <a:cubicBezTo>
                        <a:pt x="67" y="89"/>
                        <a:pt x="69" y="91"/>
                        <a:pt x="68" y="93"/>
                      </a:cubicBezTo>
                      <a:cubicBezTo>
                        <a:pt x="67" y="95"/>
                        <a:pt x="62" y="97"/>
                        <a:pt x="62" y="97"/>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6" name="Freeform 11">
                  <a:extLst>
                    <a:ext uri="{FF2B5EF4-FFF2-40B4-BE49-F238E27FC236}">
                      <a16:creationId xmlns:a16="http://schemas.microsoft.com/office/drawing/2014/main" id="{FFA5D111-8419-4FFF-9FB4-CEB17177382C}"/>
                    </a:ext>
                  </a:extLst>
                </p:cNvPr>
                <p:cNvSpPr>
                  <a:spLocks/>
                </p:cNvSpPr>
                <p:nvPr/>
              </p:nvSpPr>
              <p:spPr bwMode="ltGray">
                <a:xfrm>
                  <a:off x="3053" y="2636"/>
                  <a:ext cx="60" cy="72"/>
                </a:xfrm>
                <a:custGeom>
                  <a:avLst/>
                  <a:gdLst>
                    <a:gd name="T0" fmla="*/ 333 w 49"/>
                    <a:gd name="T1" fmla="*/ 328 h 57"/>
                    <a:gd name="T2" fmla="*/ 1 w 49"/>
                    <a:gd name="T3" fmla="*/ 206 h 57"/>
                    <a:gd name="T4" fmla="*/ 272 w 49"/>
                    <a:gd name="T5" fmla="*/ 1 h 57"/>
                    <a:gd name="T6" fmla="*/ 664 w 49"/>
                    <a:gd name="T7" fmla="*/ 835 h 57"/>
                    <a:gd name="T8" fmla="*/ 861 w 49"/>
                    <a:gd name="T9" fmla="*/ 2237 h 57"/>
                    <a:gd name="T10" fmla="*/ 1565 w 49"/>
                    <a:gd name="T11" fmla="*/ 2775 h 57"/>
                    <a:gd name="T12" fmla="*/ 1213 w 49"/>
                    <a:gd name="T13" fmla="*/ 3394 h 57"/>
                    <a:gd name="T14" fmla="*/ 703 w 49"/>
                    <a:gd name="T15" fmla="*/ 2775 h 57"/>
                    <a:gd name="T16" fmla="*/ 408 w 49"/>
                    <a:gd name="T17" fmla="*/ 1991 h 57"/>
                    <a:gd name="T18" fmla="*/ 272 w 49"/>
                    <a:gd name="T19" fmla="*/ 1005 h 57"/>
                    <a:gd name="T20" fmla="*/ 333 w 49"/>
                    <a:gd name="T21" fmla="*/ 328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57">
                      <a:moveTo>
                        <a:pt x="9" y="5"/>
                      </a:moveTo>
                      <a:cubicBezTo>
                        <a:pt x="6" y="4"/>
                        <a:pt x="2" y="5"/>
                        <a:pt x="1" y="3"/>
                      </a:cubicBezTo>
                      <a:cubicBezTo>
                        <a:pt x="0" y="1"/>
                        <a:pt x="5" y="0"/>
                        <a:pt x="7" y="1"/>
                      </a:cubicBezTo>
                      <a:cubicBezTo>
                        <a:pt x="9" y="2"/>
                        <a:pt x="16" y="10"/>
                        <a:pt x="17" y="13"/>
                      </a:cubicBezTo>
                      <a:cubicBezTo>
                        <a:pt x="20" y="19"/>
                        <a:pt x="18" y="28"/>
                        <a:pt x="23" y="33"/>
                      </a:cubicBezTo>
                      <a:cubicBezTo>
                        <a:pt x="28" y="37"/>
                        <a:pt x="36" y="37"/>
                        <a:pt x="41" y="41"/>
                      </a:cubicBezTo>
                      <a:cubicBezTo>
                        <a:pt x="46" y="57"/>
                        <a:pt x="49" y="54"/>
                        <a:pt x="31" y="51"/>
                      </a:cubicBezTo>
                      <a:cubicBezTo>
                        <a:pt x="26" y="47"/>
                        <a:pt x="23" y="46"/>
                        <a:pt x="19" y="41"/>
                      </a:cubicBezTo>
                      <a:cubicBezTo>
                        <a:pt x="16" y="37"/>
                        <a:pt x="11" y="29"/>
                        <a:pt x="11" y="29"/>
                      </a:cubicBezTo>
                      <a:cubicBezTo>
                        <a:pt x="10" y="24"/>
                        <a:pt x="7" y="20"/>
                        <a:pt x="7" y="15"/>
                      </a:cubicBezTo>
                      <a:cubicBezTo>
                        <a:pt x="7" y="12"/>
                        <a:pt x="9" y="5"/>
                        <a:pt x="9"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7" name="Freeform 12">
                  <a:extLst>
                    <a:ext uri="{FF2B5EF4-FFF2-40B4-BE49-F238E27FC236}">
                      <a16:creationId xmlns:a16="http://schemas.microsoft.com/office/drawing/2014/main" id="{53D990F2-54A6-4F86-A3B2-A77CFFD274D0}"/>
                    </a:ext>
                  </a:extLst>
                </p:cNvPr>
                <p:cNvSpPr>
                  <a:spLocks/>
                </p:cNvSpPr>
                <p:nvPr/>
              </p:nvSpPr>
              <p:spPr bwMode="ltGray">
                <a:xfrm>
                  <a:off x="3071" y="2513"/>
                  <a:ext cx="14" cy="16"/>
                </a:xfrm>
                <a:custGeom>
                  <a:avLst/>
                  <a:gdLst>
                    <a:gd name="T0" fmla="*/ 0 w 11"/>
                    <a:gd name="T1" fmla="*/ 137 h 13"/>
                    <a:gd name="T2" fmla="*/ 653 w 11"/>
                    <a:gd name="T3" fmla="*/ 564 h 13"/>
                    <a:gd name="T4" fmla="*/ 0 w 11"/>
                    <a:gd name="T5" fmla="*/ 137 h 13"/>
                    <a:gd name="T6" fmla="*/ 0 60000 65536"/>
                    <a:gd name="T7" fmla="*/ 0 60000 65536"/>
                    <a:gd name="T8" fmla="*/ 0 60000 65536"/>
                  </a:gdLst>
                  <a:ahLst/>
                  <a:cxnLst>
                    <a:cxn ang="T6">
                      <a:pos x="T0" y="T1"/>
                    </a:cxn>
                    <a:cxn ang="T7">
                      <a:pos x="T2" y="T3"/>
                    </a:cxn>
                    <a:cxn ang="T8">
                      <a:pos x="T4" y="T5"/>
                    </a:cxn>
                  </a:cxnLst>
                  <a:rect l="0" t="0" r="r" b="b"/>
                  <a:pathLst>
                    <a:path w="11" h="13">
                      <a:moveTo>
                        <a:pt x="0" y="3"/>
                      </a:moveTo>
                      <a:cubicBezTo>
                        <a:pt x="9" y="0"/>
                        <a:pt x="11" y="5"/>
                        <a:pt x="8" y="13"/>
                      </a:cubicBezTo>
                      <a:cubicBezTo>
                        <a:pt x="2" y="11"/>
                        <a:pt x="0" y="10"/>
                        <a:pt x="0" y="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8" name="Freeform 13">
                  <a:extLst>
                    <a:ext uri="{FF2B5EF4-FFF2-40B4-BE49-F238E27FC236}">
                      <a16:creationId xmlns:a16="http://schemas.microsoft.com/office/drawing/2014/main" id="{091DA8F1-A293-4FD4-958E-AF53D73E9D83}"/>
                    </a:ext>
                  </a:extLst>
                </p:cNvPr>
                <p:cNvSpPr>
                  <a:spLocks/>
                </p:cNvSpPr>
                <p:nvPr/>
              </p:nvSpPr>
              <p:spPr bwMode="ltGray">
                <a:xfrm>
                  <a:off x="3093" y="2516"/>
                  <a:ext cx="24" cy="21"/>
                </a:xfrm>
                <a:custGeom>
                  <a:avLst/>
                  <a:gdLst>
                    <a:gd name="T0" fmla="*/ 523 w 19"/>
                    <a:gd name="T1" fmla="*/ 0 h 16"/>
                    <a:gd name="T2" fmla="*/ 414 w 19"/>
                    <a:gd name="T3" fmla="*/ 2192 h 16"/>
                    <a:gd name="T4" fmla="*/ 523 w 19"/>
                    <a:gd name="T5" fmla="*/ 0 h 16"/>
                    <a:gd name="T6" fmla="*/ 0 60000 65536"/>
                    <a:gd name="T7" fmla="*/ 0 60000 65536"/>
                    <a:gd name="T8" fmla="*/ 0 60000 65536"/>
                  </a:gdLst>
                  <a:ahLst/>
                  <a:cxnLst>
                    <a:cxn ang="T6">
                      <a:pos x="T0" y="T1"/>
                    </a:cxn>
                    <a:cxn ang="T7">
                      <a:pos x="T2" y="T3"/>
                    </a:cxn>
                    <a:cxn ang="T8">
                      <a:pos x="T4" y="T5"/>
                    </a:cxn>
                  </a:cxnLst>
                  <a:rect l="0" t="0" r="r" b="b"/>
                  <a:pathLst>
                    <a:path w="19" h="16">
                      <a:moveTo>
                        <a:pt x="8" y="0"/>
                      </a:moveTo>
                      <a:cubicBezTo>
                        <a:pt x="19" y="4"/>
                        <a:pt x="15" y="13"/>
                        <a:pt x="6" y="16"/>
                      </a:cubicBezTo>
                      <a:cubicBezTo>
                        <a:pt x="2" y="9"/>
                        <a:pt x="0" y="4"/>
                        <a:pt x="8"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9" name="Freeform 14">
                  <a:extLst>
                    <a:ext uri="{FF2B5EF4-FFF2-40B4-BE49-F238E27FC236}">
                      <a16:creationId xmlns:a16="http://schemas.microsoft.com/office/drawing/2014/main" id="{B1523ACB-BA32-438C-8C8C-75834242DE03}"/>
                    </a:ext>
                  </a:extLst>
                </p:cNvPr>
                <p:cNvSpPr>
                  <a:spLocks/>
                </p:cNvSpPr>
                <p:nvPr/>
              </p:nvSpPr>
              <p:spPr bwMode="ltGray">
                <a:xfrm>
                  <a:off x="3095" y="2539"/>
                  <a:ext cx="32" cy="15"/>
                </a:xfrm>
                <a:custGeom>
                  <a:avLst/>
                  <a:gdLst>
                    <a:gd name="T0" fmla="*/ 388 w 26"/>
                    <a:gd name="T1" fmla="*/ 0 h 12"/>
                    <a:gd name="T2" fmla="*/ 613 w 26"/>
                    <a:gd name="T3" fmla="*/ 705 h 12"/>
                    <a:gd name="T4" fmla="*/ 388 w 26"/>
                    <a:gd name="T5" fmla="*/ 569 h 12"/>
                    <a:gd name="T6" fmla="*/ 388 w 2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12">
                      <a:moveTo>
                        <a:pt x="9" y="0"/>
                      </a:moveTo>
                      <a:cubicBezTo>
                        <a:pt x="19" y="2"/>
                        <a:pt x="26" y="5"/>
                        <a:pt x="15" y="12"/>
                      </a:cubicBezTo>
                      <a:cubicBezTo>
                        <a:pt x="13" y="11"/>
                        <a:pt x="10" y="11"/>
                        <a:pt x="9" y="10"/>
                      </a:cubicBezTo>
                      <a:cubicBezTo>
                        <a:pt x="0" y="1"/>
                        <a:pt x="20" y="0"/>
                        <a:pt x="9"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0" name="Freeform 15">
                  <a:extLst>
                    <a:ext uri="{FF2B5EF4-FFF2-40B4-BE49-F238E27FC236}">
                      <a16:creationId xmlns:a16="http://schemas.microsoft.com/office/drawing/2014/main" id="{E3E75E7C-AC84-4D6B-B566-1F78D187FAEA}"/>
                    </a:ext>
                  </a:extLst>
                </p:cNvPr>
                <p:cNvSpPr>
                  <a:spLocks/>
                </p:cNvSpPr>
                <p:nvPr/>
              </p:nvSpPr>
              <p:spPr bwMode="ltGray">
                <a:xfrm>
                  <a:off x="3119" y="2577"/>
                  <a:ext cx="18" cy="18"/>
                </a:xfrm>
                <a:custGeom>
                  <a:avLst/>
                  <a:gdLst>
                    <a:gd name="T0" fmla="*/ 267 w 14"/>
                    <a:gd name="T1" fmla="*/ 567 h 14"/>
                    <a:gd name="T2" fmla="*/ 1012 w 14"/>
                    <a:gd name="T3" fmla="*/ 1301 h 14"/>
                    <a:gd name="T4" fmla="*/ 1 w 14"/>
                    <a:gd name="T5" fmla="*/ 1043 h 14"/>
                    <a:gd name="T6" fmla="*/ 267 w 14"/>
                    <a:gd name="T7" fmla="*/ 5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4">
                      <a:moveTo>
                        <a:pt x="3" y="6"/>
                      </a:moveTo>
                      <a:cubicBezTo>
                        <a:pt x="12" y="0"/>
                        <a:pt x="14" y="5"/>
                        <a:pt x="11" y="14"/>
                      </a:cubicBezTo>
                      <a:cubicBezTo>
                        <a:pt x="8" y="13"/>
                        <a:pt x="3" y="14"/>
                        <a:pt x="1" y="12"/>
                      </a:cubicBezTo>
                      <a:cubicBezTo>
                        <a:pt x="0" y="11"/>
                        <a:pt x="3" y="6"/>
                        <a:pt x="3"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1" name="Freeform 16">
                  <a:extLst>
                    <a:ext uri="{FF2B5EF4-FFF2-40B4-BE49-F238E27FC236}">
                      <a16:creationId xmlns:a16="http://schemas.microsoft.com/office/drawing/2014/main" id="{A204B20C-D224-4560-BF38-23AA8752B53C}"/>
                    </a:ext>
                  </a:extLst>
                </p:cNvPr>
                <p:cNvSpPr>
                  <a:spLocks/>
                </p:cNvSpPr>
                <p:nvPr/>
              </p:nvSpPr>
              <p:spPr bwMode="ltGray">
                <a:xfrm>
                  <a:off x="3409" y="2662"/>
                  <a:ext cx="27" cy="26"/>
                </a:xfrm>
                <a:custGeom>
                  <a:avLst/>
                  <a:gdLst>
                    <a:gd name="T0" fmla="*/ 453 w 22"/>
                    <a:gd name="T1" fmla="*/ 0 h 20"/>
                    <a:gd name="T2" fmla="*/ 369 w 22"/>
                    <a:gd name="T3" fmla="*/ 2254 h 20"/>
                    <a:gd name="T4" fmla="*/ 453 w 22"/>
                    <a:gd name="T5" fmla="*/ 0 h 20"/>
                    <a:gd name="T6" fmla="*/ 0 60000 65536"/>
                    <a:gd name="T7" fmla="*/ 0 60000 65536"/>
                    <a:gd name="T8" fmla="*/ 0 60000 65536"/>
                  </a:gdLst>
                  <a:ahLst/>
                  <a:cxnLst>
                    <a:cxn ang="T6">
                      <a:pos x="T0" y="T1"/>
                    </a:cxn>
                    <a:cxn ang="T7">
                      <a:pos x="T2" y="T3"/>
                    </a:cxn>
                    <a:cxn ang="T8">
                      <a:pos x="T4" y="T5"/>
                    </a:cxn>
                  </a:cxnLst>
                  <a:rect l="0" t="0" r="r" b="b"/>
                  <a:pathLst>
                    <a:path w="22" h="20">
                      <a:moveTo>
                        <a:pt x="11" y="0"/>
                      </a:moveTo>
                      <a:cubicBezTo>
                        <a:pt x="14" y="9"/>
                        <a:pt x="22" y="16"/>
                        <a:pt x="9" y="20"/>
                      </a:cubicBezTo>
                      <a:cubicBezTo>
                        <a:pt x="0" y="11"/>
                        <a:pt x="4" y="10"/>
                        <a:pt x="11"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2" name="Freeform 17">
                  <a:extLst>
                    <a:ext uri="{FF2B5EF4-FFF2-40B4-BE49-F238E27FC236}">
                      <a16:creationId xmlns:a16="http://schemas.microsoft.com/office/drawing/2014/main" id="{4DA24C9F-4625-4977-A04B-4E8EF75FEF9A}"/>
                    </a:ext>
                  </a:extLst>
                </p:cNvPr>
                <p:cNvSpPr>
                  <a:spLocks/>
                </p:cNvSpPr>
                <p:nvPr/>
              </p:nvSpPr>
              <p:spPr bwMode="ltGray">
                <a:xfrm>
                  <a:off x="3296" y="2559"/>
                  <a:ext cx="27" cy="32"/>
                </a:xfrm>
                <a:custGeom>
                  <a:avLst/>
                  <a:gdLst>
                    <a:gd name="T0" fmla="*/ 2 w 22"/>
                    <a:gd name="T1" fmla="*/ 548 h 25"/>
                    <a:gd name="T2" fmla="*/ 881 w 22"/>
                    <a:gd name="T3" fmla="*/ 897 h 25"/>
                    <a:gd name="T4" fmla="*/ 2 w 22"/>
                    <a:gd name="T5" fmla="*/ 1715 h 25"/>
                    <a:gd name="T6" fmla="*/ 2 w 22"/>
                    <a:gd name="T7" fmla="*/ 548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5">
                      <a:moveTo>
                        <a:pt x="2" y="6"/>
                      </a:moveTo>
                      <a:cubicBezTo>
                        <a:pt x="11" y="0"/>
                        <a:pt x="16" y="1"/>
                        <a:pt x="22" y="10"/>
                      </a:cubicBezTo>
                      <a:cubicBezTo>
                        <a:pt x="19" y="25"/>
                        <a:pt x="16" y="22"/>
                        <a:pt x="2" y="20"/>
                      </a:cubicBezTo>
                      <a:cubicBezTo>
                        <a:pt x="0" y="13"/>
                        <a:pt x="2" y="13"/>
                        <a:pt x="2"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3" name="Freeform 18">
                  <a:extLst>
                    <a:ext uri="{FF2B5EF4-FFF2-40B4-BE49-F238E27FC236}">
                      <a16:creationId xmlns:a16="http://schemas.microsoft.com/office/drawing/2014/main" id="{5178C8AF-503E-4E05-BA90-DA657AE5B0F6}"/>
                    </a:ext>
                  </a:extLst>
                </p:cNvPr>
                <p:cNvSpPr>
                  <a:spLocks/>
                </p:cNvSpPr>
                <p:nvPr/>
              </p:nvSpPr>
              <p:spPr bwMode="ltGray">
                <a:xfrm>
                  <a:off x="3318" y="2534"/>
                  <a:ext cx="25" cy="23"/>
                </a:xfrm>
                <a:custGeom>
                  <a:avLst/>
                  <a:gdLst>
                    <a:gd name="T0" fmla="*/ 364 w 20"/>
                    <a:gd name="T1" fmla="*/ 1457 h 18"/>
                    <a:gd name="T2" fmla="*/ 569 w 20"/>
                    <a:gd name="T3" fmla="*/ 0 h 18"/>
                    <a:gd name="T4" fmla="*/ 705 w 20"/>
                    <a:gd name="T5" fmla="*/ 1457 h 18"/>
                    <a:gd name="T6" fmla="*/ 364 w 20"/>
                    <a:gd name="T7" fmla="*/ 145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6" y="18"/>
                      </a:moveTo>
                      <a:cubicBezTo>
                        <a:pt x="1" y="10"/>
                        <a:pt x="0" y="3"/>
                        <a:pt x="10" y="0"/>
                      </a:cubicBezTo>
                      <a:cubicBezTo>
                        <a:pt x="20" y="3"/>
                        <a:pt x="15" y="10"/>
                        <a:pt x="12" y="18"/>
                      </a:cubicBezTo>
                      <a:cubicBezTo>
                        <a:pt x="5" y="16"/>
                        <a:pt x="6" y="14"/>
                        <a:pt x="6"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4" name="Freeform 19">
                  <a:extLst>
                    <a:ext uri="{FF2B5EF4-FFF2-40B4-BE49-F238E27FC236}">
                      <a16:creationId xmlns:a16="http://schemas.microsoft.com/office/drawing/2014/main" id="{475B99CD-AC30-4C8C-A77E-A3CCBB7D9AAC}"/>
                    </a:ext>
                  </a:extLst>
                </p:cNvPr>
                <p:cNvSpPr>
                  <a:spLocks/>
                </p:cNvSpPr>
                <p:nvPr/>
              </p:nvSpPr>
              <p:spPr bwMode="ltGray">
                <a:xfrm>
                  <a:off x="3275" y="2354"/>
                  <a:ext cx="19" cy="29"/>
                </a:xfrm>
                <a:custGeom>
                  <a:avLst/>
                  <a:gdLst>
                    <a:gd name="T0" fmla="*/ 345 w 15"/>
                    <a:gd name="T1" fmla="*/ 754 h 23"/>
                    <a:gd name="T2" fmla="*/ 1041 w 15"/>
                    <a:gd name="T3" fmla="*/ 318 h 23"/>
                    <a:gd name="T4" fmla="*/ 889 w 15"/>
                    <a:gd name="T5" fmla="*/ 1078 h 23"/>
                    <a:gd name="T6" fmla="*/ 345 w 15"/>
                    <a:gd name="T7" fmla="*/ 75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5" name="Freeform 20">
                  <a:extLst>
                    <a:ext uri="{FF2B5EF4-FFF2-40B4-BE49-F238E27FC236}">
                      <a16:creationId xmlns:a16="http://schemas.microsoft.com/office/drawing/2014/main" id="{8F6A2D79-FA5D-4D1A-8513-810357E93CC7}"/>
                    </a:ext>
                  </a:extLst>
                </p:cNvPr>
                <p:cNvSpPr>
                  <a:spLocks/>
                </p:cNvSpPr>
                <p:nvPr/>
              </p:nvSpPr>
              <p:spPr bwMode="ltGray">
                <a:xfrm>
                  <a:off x="3493" y="2455"/>
                  <a:ext cx="25" cy="29"/>
                </a:xfrm>
                <a:custGeom>
                  <a:avLst/>
                  <a:gdLst>
                    <a:gd name="T0" fmla="*/ 186 w 20"/>
                    <a:gd name="T1" fmla="*/ 804 h 23"/>
                    <a:gd name="T2" fmla="*/ 661 w 20"/>
                    <a:gd name="T3" fmla="*/ 200 h 23"/>
                    <a:gd name="T4" fmla="*/ 423 w 20"/>
                    <a:gd name="T5" fmla="*/ 1243 h 23"/>
                    <a:gd name="T6" fmla="*/ 186 w 20"/>
                    <a:gd name="T7" fmla="*/ 80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6" name="Freeform 21">
                  <a:extLst>
                    <a:ext uri="{FF2B5EF4-FFF2-40B4-BE49-F238E27FC236}">
                      <a16:creationId xmlns:a16="http://schemas.microsoft.com/office/drawing/2014/main" id="{C8D2F3EA-B091-4504-8932-4DAB738C57F7}"/>
                    </a:ext>
                  </a:extLst>
                </p:cNvPr>
                <p:cNvSpPr>
                  <a:spLocks/>
                </p:cNvSpPr>
                <p:nvPr/>
              </p:nvSpPr>
              <p:spPr bwMode="ltGray">
                <a:xfrm>
                  <a:off x="2878" y="2289"/>
                  <a:ext cx="37" cy="53"/>
                </a:xfrm>
                <a:custGeom>
                  <a:avLst/>
                  <a:gdLst>
                    <a:gd name="T0" fmla="*/ 730 w 30"/>
                    <a:gd name="T1" fmla="*/ 2201 h 42"/>
                    <a:gd name="T2" fmla="*/ 347 w 30"/>
                    <a:gd name="T3" fmla="*/ 1417 h 42"/>
                    <a:gd name="T4" fmla="*/ 0 w 30"/>
                    <a:gd name="T5" fmla="*/ 598 h 42"/>
                    <a:gd name="T6" fmla="*/ 730 w 30"/>
                    <a:gd name="T7" fmla="*/ 202 h 42"/>
                    <a:gd name="T8" fmla="*/ 1323 w 30"/>
                    <a:gd name="T9" fmla="*/ 1518 h 42"/>
                    <a:gd name="T10" fmla="*/ 1221 w 30"/>
                    <a:gd name="T11" fmla="*/ 2018 h 42"/>
                    <a:gd name="T12" fmla="*/ 730 w 30"/>
                    <a:gd name="T13" fmla="*/ 220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7" name="Freeform 22">
                  <a:extLst>
                    <a:ext uri="{FF2B5EF4-FFF2-40B4-BE49-F238E27FC236}">
                      <a16:creationId xmlns:a16="http://schemas.microsoft.com/office/drawing/2014/main" id="{9CC2478A-75B5-4514-A6CF-F61EB2D87E82}"/>
                    </a:ext>
                  </a:extLst>
                </p:cNvPr>
                <p:cNvSpPr>
                  <a:spLocks/>
                </p:cNvSpPr>
                <p:nvPr/>
              </p:nvSpPr>
              <p:spPr bwMode="ltGray">
                <a:xfrm>
                  <a:off x="2435" y="2338"/>
                  <a:ext cx="31" cy="20"/>
                </a:xfrm>
                <a:custGeom>
                  <a:avLst/>
                  <a:gdLst>
                    <a:gd name="T0" fmla="*/ 755 w 25"/>
                    <a:gd name="T1" fmla="*/ 889 h 16"/>
                    <a:gd name="T2" fmla="*/ 146 w 25"/>
                    <a:gd name="T3" fmla="*/ 455 h 16"/>
                    <a:gd name="T4" fmla="*/ 755 w 25"/>
                    <a:gd name="T5" fmla="*/ 0 h 16"/>
                    <a:gd name="T6" fmla="*/ 755 w 25"/>
                    <a:gd name="T7" fmla="*/ 889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8" name="Freeform 23">
                  <a:extLst>
                    <a:ext uri="{FF2B5EF4-FFF2-40B4-BE49-F238E27FC236}">
                      <a16:creationId xmlns:a16="http://schemas.microsoft.com/office/drawing/2014/main" id="{65CFBBED-AFCA-4D08-8ECA-47B0C408865A}"/>
                    </a:ext>
                  </a:extLst>
                </p:cNvPr>
                <p:cNvSpPr>
                  <a:spLocks/>
                </p:cNvSpPr>
                <p:nvPr/>
              </p:nvSpPr>
              <p:spPr bwMode="ltGray">
                <a:xfrm>
                  <a:off x="2302" y="2363"/>
                  <a:ext cx="81" cy="58"/>
                </a:xfrm>
                <a:custGeom>
                  <a:avLst/>
                  <a:gdLst>
                    <a:gd name="T0" fmla="*/ 699 w 65"/>
                    <a:gd name="T1" fmla="*/ 1567 h 46"/>
                    <a:gd name="T2" fmla="*/ 1539 w 65"/>
                    <a:gd name="T3" fmla="*/ 252 h 46"/>
                    <a:gd name="T4" fmla="*/ 2202 w 65"/>
                    <a:gd name="T5" fmla="*/ 0 h 46"/>
                    <a:gd name="T6" fmla="*/ 3029 w 65"/>
                    <a:gd name="T7" fmla="*/ 782 h 46"/>
                    <a:gd name="T8" fmla="*/ 1685 w 65"/>
                    <a:gd name="T9" fmla="*/ 1714 h 46"/>
                    <a:gd name="T10" fmla="*/ 638 w 65"/>
                    <a:gd name="T11" fmla="*/ 2972 h 46"/>
                    <a:gd name="T12" fmla="*/ 411 w 65"/>
                    <a:gd name="T13" fmla="*/ 1279 h 46"/>
                    <a:gd name="T14" fmla="*/ 638 w 65"/>
                    <a:gd name="T15" fmla="*/ 951 h 46"/>
                    <a:gd name="T16" fmla="*/ 699 w 65"/>
                    <a:gd name="T17" fmla="*/ 156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9" name="Freeform 24">
                  <a:extLst>
                    <a:ext uri="{FF2B5EF4-FFF2-40B4-BE49-F238E27FC236}">
                      <a16:creationId xmlns:a16="http://schemas.microsoft.com/office/drawing/2014/main" id="{01AFE77A-DEC3-4B90-A69B-7076ECD90BEE}"/>
                    </a:ext>
                  </a:extLst>
                </p:cNvPr>
                <p:cNvSpPr>
                  <a:spLocks/>
                </p:cNvSpPr>
                <p:nvPr/>
              </p:nvSpPr>
              <p:spPr bwMode="ltGray">
                <a:xfrm>
                  <a:off x="2216" y="2357"/>
                  <a:ext cx="85" cy="59"/>
                </a:xfrm>
                <a:custGeom>
                  <a:avLst/>
                  <a:gdLst>
                    <a:gd name="T0" fmla="*/ 0 w 69"/>
                    <a:gd name="T1" fmla="*/ 1880 h 47"/>
                    <a:gd name="T2" fmla="*/ 772 w 69"/>
                    <a:gd name="T3" fmla="*/ 1498 h 47"/>
                    <a:gd name="T4" fmla="*/ 2216 w 69"/>
                    <a:gd name="T5" fmla="*/ 1 h 47"/>
                    <a:gd name="T6" fmla="*/ 2730 w 69"/>
                    <a:gd name="T7" fmla="*/ 193 h 47"/>
                    <a:gd name="T8" fmla="*/ 2152 w 69"/>
                    <a:gd name="T9" fmla="*/ 1146 h 47"/>
                    <a:gd name="T10" fmla="*/ 1185 w 69"/>
                    <a:gd name="T11" fmla="*/ 1929 h 47"/>
                    <a:gd name="T12" fmla="*/ 951 w 69"/>
                    <a:gd name="T13" fmla="*/ 2822 h 47"/>
                    <a:gd name="T14" fmla="*/ 705 w 69"/>
                    <a:gd name="T15" fmla="*/ 2636 h 47"/>
                    <a:gd name="T16" fmla="*/ 509 w 69"/>
                    <a:gd name="T17" fmla="*/ 2360 h 47"/>
                    <a:gd name="T18" fmla="*/ 0 w 69"/>
                    <a:gd name="T19" fmla="*/ 2099 h 47"/>
                    <a:gd name="T20" fmla="*/ 0 w 69"/>
                    <a:gd name="T21" fmla="*/ 188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0" name="Freeform 25">
                  <a:extLst>
                    <a:ext uri="{FF2B5EF4-FFF2-40B4-BE49-F238E27FC236}">
                      <a16:creationId xmlns:a16="http://schemas.microsoft.com/office/drawing/2014/main" id="{6E4A9DD3-5185-428A-A5E1-9929CB75F24F}"/>
                    </a:ext>
                  </a:extLst>
                </p:cNvPr>
                <p:cNvSpPr>
                  <a:spLocks/>
                </p:cNvSpPr>
                <p:nvPr/>
              </p:nvSpPr>
              <p:spPr bwMode="ltGray">
                <a:xfrm>
                  <a:off x="1761" y="2031"/>
                  <a:ext cx="439" cy="348"/>
                </a:xfrm>
                <a:custGeom>
                  <a:avLst/>
                  <a:gdLst>
                    <a:gd name="T0" fmla="*/ 448 w 355"/>
                    <a:gd name="T1" fmla="*/ 245 h 277"/>
                    <a:gd name="T2" fmla="*/ 1662 w 355"/>
                    <a:gd name="T3" fmla="*/ 1104 h 277"/>
                    <a:gd name="T4" fmla="*/ 2126 w 355"/>
                    <a:gd name="T5" fmla="*/ 1824 h 277"/>
                    <a:gd name="T6" fmla="*/ 3460 w 355"/>
                    <a:gd name="T7" fmla="*/ 3158 h 277"/>
                    <a:gd name="T8" fmla="*/ 4203 w 355"/>
                    <a:gd name="T9" fmla="*/ 4021 h 277"/>
                    <a:gd name="T10" fmla="*/ 5608 w 355"/>
                    <a:gd name="T11" fmla="*/ 5986 h 277"/>
                    <a:gd name="T12" fmla="*/ 6210 w 355"/>
                    <a:gd name="T13" fmla="*/ 7790 h 277"/>
                    <a:gd name="T14" fmla="*/ 6753 w 355"/>
                    <a:gd name="T15" fmla="*/ 8059 h 277"/>
                    <a:gd name="T16" fmla="*/ 7030 w 355"/>
                    <a:gd name="T17" fmla="*/ 9062 h 277"/>
                    <a:gd name="T18" fmla="*/ 8087 w 355"/>
                    <a:gd name="T19" fmla="*/ 9244 h 277"/>
                    <a:gd name="T20" fmla="*/ 7775 w 355"/>
                    <a:gd name="T21" fmla="*/ 11890 h 277"/>
                    <a:gd name="T22" fmla="*/ 8264 w 355"/>
                    <a:gd name="T23" fmla="*/ 13590 h 277"/>
                    <a:gd name="T24" fmla="*/ 9082 w 355"/>
                    <a:gd name="T25" fmla="*/ 14108 h 277"/>
                    <a:gd name="T26" fmla="*/ 9871 w 355"/>
                    <a:gd name="T27" fmla="*/ 14220 h 277"/>
                    <a:gd name="T28" fmla="*/ 10806 w 355"/>
                    <a:gd name="T29" fmla="*/ 14723 h 277"/>
                    <a:gd name="T30" fmla="*/ 11625 w 355"/>
                    <a:gd name="T31" fmla="*/ 14303 h 277"/>
                    <a:gd name="T32" fmla="*/ 12429 w 355"/>
                    <a:gd name="T33" fmla="*/ 15067 h 277"/>
                    <a:gd name="T34" fmla="*/ 13557 w 355"/>
                    <a:gd name="T35" fmla="*/ 15597 h 277"/>
                    <a:gd name="T36" fmla="*/ 14376 w 355"/>
                    <a:gd name="T37" fmla="*/ 16054 h 277"/>
                    <a:gd name="T38" fmla="*/ 16091 w 355"/>
                    <a:gd name="T39" fmla="*/ 16175 h 277"/>
                    <a:gd name="T40" fmla="*/ 15632 w 355"/>
                    <a:gd name="T41" fmla="*/ 16652 h 277"/>
                    <a:gd name="T42" fmla="*/ 14703 w 355"/>
                    <a:gd name="T43" fmla="*/ 16534 h 277"/>
                    <a:gd name="T44" fmla="*/ 13722 w 355"/>
                    <a:gd name="T45" fmla="*/ 16386 h 277"/>
                    <a:gd name="T46" fmla="*/ 13153 w 355"/>
                    <a:gd name="T47" fmla="*/ 16175 h 277"/>
                    <a:gd name="T48" fmla="*/ 11550 w 355"/>
                    <a:gd name="T49" fmla="*/ 16054 h 277"/>
                    <a:gd name="T50" fmla="*/ 10655 w 355"/>
                    <a:gd name="T51" fmla="*/ 15812 h 277"/>
                    <a:gd name="T52" fmla="*/ 7870 w 355"/>
                    <a:gd name="T53" fmla="*/ 14723 h 277"/>
                    <a:gd name="T54" fmla="*/ 7344 w 355"/>
                    <a:gd name="T55" fmla="*/ 13073 h 277"/>
                    <a:gd name="T56" fmla="*/ 5797 w 355"/>
                    <a:gd name="T57" fmla="*/ 12147 h 277"/>
                    <a:gd name="T58" fmla="*/ 4971 w 355"/>
                    <a:gd name="T59" fmla="*/ 11319 h 277"/>
                    <a:gd name="T60" fmla="*/ 4279 w 355"/>
                    <a:gd name="T61" fmla="*/ 9601 h 277"/>
                    <a:gd name="T62" fmla="*/ 3141 w 355"/>
                    <a:gd name="T63" fmla="*/ 6578 h 277"/>
                    <a:gd name="T64" fmla="*/ 2930 w 355"/>
                    <a:gd name="T65" fmla="*/ 6201 h 277"/>
                    <a:gd name="T66" fmla="*/ 2656 w 355"/>
                    <a:gd name="T67" fmla="*/ 6083 h 277"/>
                    <a:gd name="T68" fmla="*/ 2481 w 355"/>
                    <a:gd name="T69" fmla="*/ 5358 h 277"/>
                    <a:gd name="T70" fmla="*/ 1737 w 355"/>
                    <a:gd name="T71" fmla="*/ 3558 h 277"/>
                    <a:gd name="T72" fmla="*/ 919 w 355"/>
                    <a:gd name="T73" fmla="*/ 2407 h 277"/>
                    <a:gd name="T74" fmla="*/ 176 w 355"/>
                    <a:gd name="T75" fmla="*/ 1335 h 277"/>
                    <a:gd name="T76" fmla="*/ 448 w 355"/>
                    <a:gd name="T77" fmla="*/ 155 h 277"/>
                    <a:gd name="T78" fmla="*/ 448 w 355"/>
                    <a:gd name="T79" fmla="*/ 245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1" name="Freeform 26">
                  <a:extLst>
                    <a:ext uri="{FF2B5EF4-FFF2-40B4-BE49-F238E27FC236}">
                      <a16:creationId xmlns:a16="http://schemas.microsoft.com/office/drawing/2014/main" id="{D91F78CE-CD0E-4A87-8BD7-F9EA8E656D98}"/>
                    </a:ext>
                  </a:extLst>
                </p:cNvPr>
                <p:cNvSpPr>
                  <a:spLocks/>
                </p:cNvSpPr>
                <p:nvPr/>
              </p:nvSpPr>
              <p:spPr bwMode="ltGray">
                <a:xfrm>
                  <a:off x="2030" y="2006"/>
                  <a:ext cx="193" cy="259"/>
                </a:xfrm>
                <a:custGeom>
                  <a:avLst/>
                  <a:gdLst>
                    <a:gd name="T0" fmla="*/ 2492 w 156"/>
                    <a:gd name="T1" fmla="*/ 4056 h 206"/>
                    <a:gd name="T2" fmla="*/ 3055 w 156"/>
                    <a:gd name="T3" fmla="*/ 3602 h 206"/>
                    <a:gd name="T4" fmla="*/ 3149 w 156"/>
                    <a:gd name="T5" fmla="*/ 3197 h 206"/>
                    <a:gd name="T6" fmla="*/ 3683 w 156"/>
                    <a:gd name="T7" fmla="*/ 2687 h 206"/>
                    <a:gd name="T8" fmla="*/ 4878 w 156"/>
                    <a:gd name="T9" fmla="*/ 1352 h 206"/>
                    <a:gd name="T10" fmla="*/ 5206 w 156"/>
                    <a:gd name="T11" fmla="*/ 245 h 206"/>
                    <a:gd name="T12" fmla="*/ 5701 w 156"/>
                    <a:gd name="T13" fmla="*/ 0 h 206"/>
                    <a:gd name="T14" fmla="*/ 6955 w 156"/>
                    <a:gd name="T15" fmla="*/ 1700 h 206"/>
                    <a:gd name="T16" fmla="*/ 6756 w 156"/>
                    <a:gd name="T17" fmla="*/ 2687 h 206"/>
                    <a:gd name="T18" fmla="*/ 5818 w 156"/>
                    <a:gd name="T19" fmla="*/ 3949 h 206"/>
                    <a:gd name="T20" fmla="*/ 6084 w 156"/>
                    <a:gd name="T21" fmla="*/ 5776 h 206"/>
                    <a:gd name="T22" fmla="*/ 6564 w 156"/>
                    <a:gd name="T23" fmla="*/ 6797 h 206"/>
                    <a:gd name="T24" fmla="*/ 6756 w 156"/>
                    <a:gd name="T25" fmla="*/ 7869 h 206"/>
                    <a:gd name="T26" fmla="*/ 5877 w 156"/>
                    <a:gd name="T27" fmla="*/ 7869 h 206"/>
                    <a:gd name="T28" fmla="*/ 5355 w 156"/>
                    <a:gd name="T29" fmla="*/ 9001 h 206"/>
                    <a:gd name="T30" fmla="*/ 4820 w 156"/>
                    <a:gd name="T31" fmla="*/ 9589 h 206"/>
                    <a:gd name="T32" fmla="*/ 4608 w 156"/>
                    <a:gd name="T33" fmla="*/ 12201 h 206"/>
                    <a:gd name="T34" fmla="*/ 4072 w 156"/>
                    <a:gd name="T35" fmla="*/ 12440 h 206"/>
                    <a:gd name="T36" fmla="*/ 3780 w 156"/>
                    <a:gd name="T37" fmla="*/ 12724 h 206"/>
                    <a:gd name="T38" fmla="*/ 3498 w 156"/>
                    <a:gd name="T39" fmla="*/ 12440 h 206"/>
                    <a:gd name="T40" fmla="*/ 3298 w 156"/>
                    <a:gd name="T41" fmla="*/ 11694 h 206"/>
                    <a:gd name="T42" fmla="*/ 2769 w 156"/>
                    <a:gd name="T43" fmla="*/ 11479 h 206"/>
                    <a:gd name="T44" fmla="*/ 1940 w 156"/>
                    <a:gd name="T45" fmla="*/ 11964 h 206"/>
                    <a:gd name="T46" fmla="*/ 1304 w 156"/>
                    <a:gd name="T47" fmla="*/ 11479 h 206"/>
                    <a:gd name="T48" fmla="*/ 485 w 156"/>
                    <a:gd name="T49" fmla="*/ 9130 h 206"/>
                    <a:gd name="T50" fmla="*/ 176 w 156"/>
                    <a:gd name="T51" fmla="*/ 7989 h 206"/>
                    <a:gd name="T52" fmla="*/ 0 w 156"/>
                    <a:gd name="T53" fmla="*/ 7262 h 206"/>
                    <a:gd name="T54" fmla="*/ 920 w 156"/>
                    <a:gd name="T55" fmla="*/ 5942 h 206"/>
                    <a:gd name="T56" fmla="*/ 1480 w 156"/>
                    <a:gd name="T57" fmla="*/ 6412 h 206"/>
                    <a:gd name="T58" fmla="*/ 1568 w 156"/>
                    <a:gd name="T59" fmla="*/ 4965 h 206"/>
                    <a:gd name="T60" fmla="*/ 2400 w 156"/>
                    <a:gd name="T61" fmla="*/ 4343 h 206"/>
                    <a:gd name="T62" fmla="*/ 2492 w 156"/>
                    <a:gd name="T63" fmla="*/ 4056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2" name="Freeform 27">
                  <a:extLst>
                    <a:ext uri="{FF2B5EF4-FFF2-40B4-BE49-F238E27FC236}">
                      <a16:creationId xmlns:a16="http://schemas.microsoft.com/office/drawing/2014/main" id="{45EF412F-00F9-4D47-BCB5-79817A71CE06}"/>
                    </a:ext>
                  </a:extLst>
                </p:cNvPr>
                <p:cNvSpPr>
                  <a:spLocks/>
                </p:cNvSpPr>
                <p:nvPr/>
              </p:nvSpPr>
              <p:spPr bwMode="ltGray">
                <a:xfrm>
                  <a:off x="2218" y="2126"/>
                  <a:ext cx="135" cy="48"/>
                </a:xfrm>
                <a:custGeom>
                  <a:avLst/>
                  <a:gdLst>
                    <a:gd name="T0" fmla="*/ 181 w 109"/>
                    <a:gd name="T1" fmla="*/ 2127 h 38"/>
                    <a:gd name="T2" fmla="*/ 829 w 109"/>
                    <a:gd name="T3" fmla="*/ 661 h 38"/>
                    <a:gd name="T4" fmla="*/ 2176 w 109"/>
                    <a:gd name="T5" fmla="*/ 1333 h 38"/>
                    <a:gd name="T6" fmla="*/ 3361 w 109"/>
                    <a:gd name="T7" fmla="*/ 988 h 38"/>
                    <a:gd name="T8" fmla="*/ 4204 w 109"/>
                    <a:gd name="T9" fmla="*/ 0 h 38"/>
                    <a:gd name="T10" fmla="*/ 3538 w 109"/>
                    <a:gd name="T11" fmla="*/ 1771 h 38"/>
                    <a:gd name="T12" fmla="*/ 2825 w 109"/>
                    <a:gd name="T13" fmla="*/ 2558 h 38"/>
                    <a:gd name="T14" fmla="*/ 1953 w 109"/>
                    <a:gd name="T15" fmla="*/ 2127 h 38"/>
                    <a:gd name="T16" fmla="*/ 651 w 109"/>
                    <a:gd name="T17" fmla="*/ 2025 h 38"/>
                    <a:gd name="T18" fmla="*/ 181 w 109"/>
                    <a:gd name="T19" fmla="*/ 21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3" name="Freeform 28">
                  <a:extLst>
                    <a:ext uri="{FF2B5EF4-FFF2-40B4-BE49-F238E27FC236}">
                      <a16:creationId xmlns:a16="http://schemas.microsoft.com/office/drawing/2014/main" id="{90E4BAB7-7544-48EB-8B6B-CA378C690756}"/>
                    </a:ext>
                  </a:extLst>
                </p:cNvPr>
                <p:cNvSpPr>
                  <a:spLocks/>
                </p:cNvSpPr>
                <p:nvPr/>
              </p:nvSpPr>
              <p:spPr bwMode="ltGray">
                <a:xfrm>
                  <a:off x="2211" y="2182"/>
                  <a:ext cx="94" cy="131"/>
                </a:xfrm>
                <a:custGeom>
                  <a:avLst/>
                  <a:gdLst>
                    <a:gd name="T0" fmla="*/ 392 w 76"/>
                    <a:gd name="T1" fmla="*/ 1171 h 104"/>
                    <a:gd name="T2" fmla="*/ 805 w 76"/>
                    <a:gd name="T3" fmla="*/ 0 h 104"/>
                    <a:gd name="T4" fmla="*/ 1552 w 76"/>
                    <a:gd name="T5" fmla="*/ 1171 h 104"/>
                    <a:gd name="T6" fmla="*/ 2868 w 76"/>
                    <a:gd name="T7" fmla="*/ 246 h 104"/>
                    <a:gd name="T8" fmla="*/ 2148 w 76"/>
                    <a:gd name="T9" fmla="*/ 2164 h 104"/>
                    <a:gd name="T10" fmla="*/ 2491 w 76"/>
                    <a:gd name="T11" fmla="*/ 3056 h 104"/>
                    <a:gd name="T12" fmla="*/ 2660 w 76"/>
                    <a:gd name="T13" fmla="*/ 3849 h 104"/>
                    <a:gd name="T14" fmla="*/ 2148 w 76"/>
                    <a:gd name="T15" fmla="*/ 4677 h 104"/>
                    <a:gd name="T16" fmla="*/ 1552 w 76"/>
                    <a:gd name="T17" fmla="*/ 3849 h 104"/>
                    <a:gd name="T18" fmla="*/ 996 w 76"/>
                    <a:gd name="T19" fmla="*/ 3056 h 104"/>
                    <a:gd name="T20" fmla="*/ 1296 w 76"/>
                    <a:gd name="T21" fmla="*/ 4326 h 104"/>
                    <a:gd name="T22" fmla="*/ 1404 w 76"/>
                    <a:gd name="T23" fmla="*/ 4677 h 104"/>
                    <a:gd name="T24" fmla="*/ 919 w 76"/>
                    <a:gd name="T25" fmla="*/ 6633 h 104"/>
                    <a:gd name="T26" fmla="*/ 600 w 76"/>
                    <a:gd name="T27" fmla="*/ 6474 h 104"/>
                    <a:gd name="T28" fmla="*/ 392 w 76"/>
                    <a:gd name="T29" fmla="*/ 5664 h 104"/>
                    <a:gd name="T30" fmla="*/ 0 w 76"/>
                    <a:gd name="T31" fmla="*/ 3434 h 104"/>
                    <a:gd name="T32" fmla="*/ 2 w 76"/>
                    <a:gd name="T33" fmla="*/ 1926 h 104"/>
                    <a:gd name="T34" fmla="*/ 392 w 76"/>
                    <a:gd name="T35" fmla="*/ 1171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4" name="Freeform 29">
                  <a:extLst>
                    <a:ext uri="{FF2B5EF4-FFF2-40B4-BE49-F238E27FC236}">
                      <a16:creationId xmlns:a16="http://schemas.microsoft.com/office/drawing/2014/main" id="{44759F36-C261-4DD2-B48B-0054086C6DD1}"/>
                    </a:ext>
                  </a:extLst>
                </p:cNvPr>
                <p:cNvSpPr>
                  <a:spLocks/>
                </p:cNvSpPr>
                <p:nvPr/>
              </p:nvSpPr>
              <p:spPr bwMode="ltGray">
                <a:xfrm>
                  <a:off x="2368" y="2111"/>
                  <a:ext cx="46" cy="77"/>
                </a:xfrm>
                <a:custGeom>
                  <a:avLst/>
                  <a:gdLst>
                    <a:gd name="T0" fmla="*/ 148 w 37"/>
                    <a:gd name="T1" fmla="*/ 1869 h 61"/>
                    <a:gd name="T2" fmla="*/ 661 w 37"/>
                    <a:gd name="T3" fmla="*/ 0 h 61"/>
                    <a:gd name="T4" fmla="*/ 775 w 37"/>
                    <a:gd name="T5" fmla="*/ 1869 h 61"/>
                    <a:gd name="T6" fmla="*/ 1851 w 37"/>
                    <a:gd name="T7" fmla="*/ 2514 h 61"/>
                    <a:gd name="T8" fmla="*/ 964 w 37"/>
                    <a:gd name="T9" fmla="*/ 2978 h 61"/>
                    <a:gd name="T10" fmla="*/ 229 w 37"/>
                    <a:gd name="T11" fmla="*/ 3796 h 61"/>
                    <a:gd name="T12" fmla="*/ 1 w 37"/>
                    <a:gd name="T13" fmla="*/ 2262 h 61"/>
                    <a:gd name="T14" fmla="*/ 148 w 37"/>
                    <a:gd name="T15" fmla="*/ 186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5" name="Freeform 30">
                  <a:extLst>
                    <a:ext uri="{FF2B5EF4-FFF2-40B4-BE49-F238E27FC236}">
                      <a16:creationId xmlns:a16="http://schemas.microsoft.com/office/drawing/2014/main" id="{D1435225-B999-4F39-8124-0166F70A68D0}"/>
                    </a:ext>
                  </a:extLst>
                </p:cNvPr>
                <p:cNvSpPr>
                  <a:spLocks/>
                </p:cNvSpPr>
                <p:nvPr/>
              </p:nvSpPr>
              <p:spPr bwMode="ltGray">
                <a:xfrm>
                  <a:off x="2378" y="2230"/>
                  <a:ext cx="60" cy="36"/>
                </a:xfrm>
                <a:custGeom>
                  <a:avLst/>
                  <a:gdLst>
                    <a:gd name="T0" fmla="*/ 272 w 49"/>
                    <a:gd name="T1" fmla="*/ 0 h 29"/>
                    <a:gd name="T2" fmla="*/ 1123 w 49"/>
                    <a:gd name="T3" fmla="*/ 0 h 29"/>
                    <a:gd name="T4" fmla="*/ 1853 w 49"/>
                    <a:gd name="T5" fmla="*/ 771 h 29"/>
                    <a:gd name="T6" fmla="*/ 1358 w 49"/>
                    <a:gd name="T7" fmla="*/ 672 h 29"/>
                    <a:gd name="T8" fmla="*/ 121 w 49"/>
                    <a:gd name="T9" fmla="*/ 771 h 29"/>
                    <a:gd name="T10" fmla="*/ 272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6" name="Freeform 31">
                  <a:extLst>
                    <a:ext uri="{FF2B5EF4-FFF2-40B4-BE49-F238E27FC236}">
                      <a16:creationId xmlns:a16="http://schemas.microsoft.com/office/drawing/2014/main" id="{5044EC22-E23B-426A-B93D-CB7D12719A60}"/>
                    </a:ext>
                  </a:extLst>
                </p:cNvPr>
                <p:cNvSpPr>
                  <a:spLocks/>
                </p:cNvSpPr>
                <p:nvPr/>
              </p:nvSpPr>
              <p:spPr bwMode="ltGray">
                <a:xfrm>
                  <a:off x="2440" y="2174"/>
                  <a:ext cx="75" cy="61"/>
                </a:xfrm>
                <a:custGeom>
                  <a:avLst/>
                  <a:gdLst>
                    <a:gd name="T0" fmla="*/ 869 w 61"/>
                    <a:gd name="T1" fmla="*/ 2840 h 48"/>
                    <a:gd name="T2" fmla="*/ 590 w 61"/>
                    <a:gd name="T3" fmla="*/ 1913 h 48"/>
                    <a:gd name="T4" fmla="*/ 136 w 61"/>
                    <a:gd name="T5" fmla="*/ 1662 h 48"/>
                    <a:gd name="T6" fmla="*/ 559 w 61"/>
                    <a:gd name="T7" fmla="*/ 637 h 48"/>
                    <a:gd name="T8" fmla="*/ 1039 w 61"/>
                    <a:gd name="T9" fmla="*/ 0 h 48"/>
                    <a:gd name="T10" fmla="*/ 2031 w 61"/>
                    <a:gd name="T11" fmla="*/ 810 h 48"/>
                    <a:gd name="T12" fmla="*/ 2169 w 61"/>
                    <a:gd name="T13" fmla="*/ 1496 h 48"/>
                    <a:gd name="T14" fmla="*/ 2502 w 61"/>
                    <a:gd name="T15" fmla="*/ 2416 h 48"/>
                    <a:gd name="T16" fmla="*/ 1655 w 61"/>
                    <a:gd name="T17" fmla="*/ 2840 h 48"/>
                    <a:gd name="T18" fmla="*/ 939 w 61"/>
                    <a:gd name="T19" fmla="*/ 3264 h 48"/>
                    <a:gd name="T20" fmla="*/ 869 w 61"/>
                    <a:gd name="T21" fmla="*/ 284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7" name="Freeform 32">
                  <a:extLst>
                    <a:ext uri="{FF2B5EF4-FFF2-40B4-BE49-F238E27FC236}">
                      <a16:creationId xmlns:a16="http://schemas.microsoft.com/office/drawing/2014/main" id="{34E18D42-5625-4122-822E-4CB4C7C5E3CB}"/>
                    </a:ext>
                  </a:extLst>
                </p:cNvPr>
                <p:cNvSpPr>
                  <a:spLocks/>
                </p:cNvSpPr>
                <p:nvPr/>
              </p:nvSpPr>
              <p:spPr bwMode="ltGray">
                <a:xfrm>
                  <a:off x="2461" y="2202"/>
                  <a:ext cx="353" cy="229"/>
                </a:xfrm>
                <a:custGeom>
                  <a:avLst/>
                  <a:gdLst>
                    <a:gd name="T0" fmla="*/ 2028 w 286"/>
                    <a:gd name="T1" fmla="*/ 1706 h 182"/>
                    <a:gd name="T2" fmla="*/ 1585 w 286"/>
                    <a:gd name="T3" fmla="*/ 907 h 182"/>
                    <a:gd name="T4" fmla="*/ 1123 w 286"/>
                    <a:gd name="T5" fmla="*/ 1846 h 182"/>
                    <a:gd name="T6" fmla="*/ 0 w 286"/>
                    <a:gd name="T7" fmla="*/ 1467 h 182"/>
                    <a:gd name="T8" fmla="*/ 433 w 286"/>
                    <a:gd name="T9" fmla="*/ 2628 h 182"/>
                    <a:gd name="T10" fmla="*/ 731 w 286"/>
                    <a:gd name="T11" fmla="*/ 3860 h 182"/>
                    <a:gd name="T12" fmla="*/ 1078 w 286"/>
                    <a:gd name="T13" fmla="*/ 2923 h 182"/>
                    <a:gd name="T14" fmla="*/ 1331 w 286"/>
                    <a:gd name="T15" fmla="*/ 2701 h 182"/>
                    <a:gd name="T16" fmla="*/ 2112 w 286"/>
                    <a:gd name="T17" fmla="*/ 3478 h 182"/>
                    <a:gd name="T18" fmla="*/ 3089 w 286"/>
                    <a:gd name="T19" fmla="*/ 3860 h 182"/>
                    <a:gd name="T20" fmla="*/ 3926 w 286"/>
                    <a:gd name="T21" fmla="*/ 4530 h 182"/>
                    <a:gd name="T22" fmla="*/ 4706 w 286"/>
                    <a:gd name="T23" fmla="*/ 6358 h 182"/>
                    <a:gd name="T24" fmla="*/ 4589 w 286"/>
                    <a:gd name="T25" fmla="*/ 7658 h 182"/>
                    <a:gd name="T26" fmla="*/ 4319 w 286"/>
                    <a:gd name="T27" fmla="*/ 8392 h 182"/>
                    <a:gd name="T28" fmla="*/ 5402 w 286"/>
                    <a:gd name="T29" fmla="*/ 8000 h 182"/>
                    <a:gd name="T30" fmla="*/ 6190 w 286"/>
                    <a:gd name="T31" fmla="*/ 8717 h 182"/>
                    <a:gd name="T32" fmla="*/ 7399 w 286"/>
                    <a:gd name="T33" fmla="*/ 9219 h 182"/>
                    <a:gd name="T34" fmla="*/ 7697 w 286"/>
                    <a:gd name="T35" fmla="*/ 9151 h 182"/>
                    <a:gd name="T36" fmla="*/ 7399 w 286"/>
                    <a:gd name="T37" fmla="*/ 8392 h 182"/>
                    <a:gd name="T38" fmla="*/ 7907 w 286"/>
                    <a:gd name="T39" fmla="*/ 8501 h 182"/>
                    <a:gd name="T40" fmla="*/ 8230 w 286"/>
                    <a:gd name="T41" fmla="*/ 7327 h 182"/>
                    <a:gd name="T42" fmla="*/ 8904 w 286"/>
                    <a:gd name="T43" fmla="*/ 7658 h 182"/>
                    <a:gd name="T44" fmla="*/ 9430 w 286"/>
                    <a:gd name="T45" fmla="*/ 8123 h 182"/>
                    <a:gd name="T46" fmla="*/ 10789 w 286"/>
                    <a:gd name="T47" fmla="*/ 10436 h 182"/>
                    <a:gd name="T48" fmla="*/ 11544 w 286"/>
                    <a:gd name="T49" fmla="*/ 11139 h 182"/>
                    <a:gd name="T50" fmla="*/ 12538 w 286"/>
                    <a:gd name="T51" fmla="*/ 10599 h 182"/>
                    <a:gd name="T52" fmla="*/ 11861 w 286"/>
                    <a:gd name="T53" fmla="*/ 9974 h 182"/>
                    <a:gd name="T54" fmla="*/ 11315 w 286"/>
                    <a:gd name="T55" fmla="*/ 8662 h 182"/>
                    <a:gd name="T56" fmla="*/ 11061 w 286"/>
                    <a:gd name="T57" fmla="*/ 8239 h 182"/>
                    <a:gd name="T58" fmla="*/ 10973 w 286"/>
                    <a:gd name="T59" fmla="*/ 7658 h 182"/>
                    <a:gd name="T60" fmla="*/ 10412 w 286"/>
                    <a:gd name="T61" fmla="*/ 7273 h 182"/>
                    <a:gd name="T62" fmla="*/ 10602 w 286"/>
                    <a:gd name="T63" fmla="*/ 5977 h 182"/>
                    <a:gd name="T64" fmla="*/ 9759 w 286"/>
                    <a:gd name="T65" fmla="*/ 5369 h 182"/>
                    <a:gd name="T66" fmla="*/ 9285 w 286"/>
                    <a:gd name="T67" fmla="*/ 4376 h 182"/>
                    <a:gd name="T68" fmla="*/ 8434 w 286"/>
                    <a:gd name="T69" fmla="*/ 3391 h 182"/>
                    <a:gd name="T70" fmla="*/ 7399 w 286"/>
                    <a:gd name="T71" fmla="*/ 2323 h 182"/>
                    <a:gd name="T72" fmla="*/ 6917 w 286"/>
                    <a:gd name="T73" fmla="*/ 2142 h 182"/>
                    <a:gd name="T74" fmla="*/ 5314 w 286"/>
                    <a:gd name="T75" fmla="*/ 973 h 182"/>
                    <a:gd name="T76" fmla="*/ 4540 w 286"/>
                    <a:gd name="T77" fmla="*/ 245 h 182"/>
                    <a:gd name="T78" fmla="*/ 4229 w 286"/>
                    <a:gd name="T79" fmla="*/ 0 h 182"/>
                    <a:gd name="T80" fmla="*/ 3089 w 286"/>
                    <a:gd name="T81" fmla="*/ 614 h 182"/>
                    <a:gd name="T82" fmla="*/ 2459 w 286"/>
                    <a:gd name="T83" fmla="*/ 1968 h 182"/>
                    <a:gd name="T84" fmla="*/ 2028 w 286"/>
                    <a:gd name="T85" fmla="*/ 1706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8" name="Freeform 33">
                  <a:extLst>
                    <a:ext uri="{FF2B5EF4-FFF2-40B4-BE49-F238E27FC236}">
                      <a16:creationId xmlns:a16="http://schemas.microsoft.com/office/drawing/2014/main" id="{A88C474F-0FAE-4777-A0DF-F0704D595A49}"/>
                    </a:ext>
                  </a:extLst>
                </p:cNvPr>
                <p:cNvSpPr>
                  <a:spLocks/>
                </p:cNvSpPr>
                <p:nvPr/>
              </p:nvSpPr>
              <p:spPr bwMode="ltGray">
                <a:xfrm>
                  <a:off x="2766" y="2227"/>
                  <a:ext cx="96" cy="98"/>
                </a:xfrm>
                <a:custGeom>
                  <a:avLst/>
                  <a:gdLst>
                    <a:gd name="T0" fmla="*/ 1 w 78"/>
                    <a:gd name="T1" fmla="*/ 3559 h 78"/>
                    <a:gd name="T2" fmla="*/ 1142 w 78"/>
                    <a:gd name="T3" fmla="*/ 3618 h 78"/>
                    <a:gd name="T4" fmla="*/ 1877 w 78"/>
                    <a:gd name="T5" fmla="*/ 2880 h 78"/>
                    <a:gd name="T6" fmla="*/ 2377 w 78"/>
                    <a:gd name="T7" fmla="*/ 1824 h 78"/>
                    <a:gd name="T8" fmla="*/ 1797 w 78"/>
                    <a:gd name="T9" fmla="*/ 881 h 78"/>
                    <a:gd name="T10" fmla="*/ 1797 w 78"/>
                    <a:gd name="T11" fmla="*/ 245 h 78"/>
                    <a:gd name="T12" fmla="*/ 2971 w 78"/>
                    <a:gd name="T13" fmla="*/ 1594 h 78"/>
                    <a:gd name="T14" fmla="*/ 2788 w 78"/>
                    <a:gd name="T15" fmla="*/ 3263 h 78"/>
                    <a:gd name="T16" fmla="*/ 1406 w 78"/>
                    <a:gd name="T17" fmla="*/ 4771 h 78"/>
                    <a:gd name="T18" fmla="*/ 388 w 78"/>
                    <a:gd name="T19" fmla="*/ 4022 h 78"/>
                    <a:gd name="T20" fmla="*/ 137 w 78"/>
                    <a:gd name="T21" fmla="*/ 3797 h 78"/>
                    <a:gd name="T22" fmla="*/ 1 w 78"/>
                    <a:gd name="T23" fmla="*/ 355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9" name="Freeform 34">
                  <a:extLst>
                    <a:ext uri="{FF2B5EF4-FFF2-40B4-BE49-F238E27FC236}">
                      <a16:creationId xmlns:a16="http://schemas.microsoft.com/office/drawing/2014/main" id="{BE1DAE48-5068-40F6-A220-7F941EF26E21}"/>
                    </a:ext>
                  </a:extLst>
                </p:cNvPr>
                <p:cNvSpPr>
                  <a:spLocks/>
                </p:cNvSpPr>
                <p:nvPr/>
              </p:nvSpPr>
              <p:spPr bwMode="ltGray">
                <a:xfrm>
                  <a:off x="2971" y="2018"/>
                  <a:ext cx="21" cy="23"/>
                </a:xfrm>
                <a:custGeom>
                  <a:avLst/>
                  <a:gdLst>
                    <a:gd name="T0" fmla="*/ 142 w 17"/>
                    <a:gd name="T1" fmla="*/ 328 h 18"/>
                    <a:gd name="T2" fmla="*/ 142 w 17"/>
                    <a:gd name="T3" fmla="*/ 1140 h 18"/>
                    <a:gd name="T4" fmla="*/ 142 w 17"/>
                    <a:gd name="T5" fmla="*/ 328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0" name="Freeform 35">
                  <a:extLst>
                    <a:ext uri="{FF2B5EF4-FFF2-40B4-BE49-F238E27FC236}">
                      <a16:creationId xmlns:a16="http://schemas.microsoft.com/office/drawing/2014/main" id="{1FDF794A-C21E-4683-B135-6EC098355FA7}"/>
                    </a:ext>
                  </a:extLst>
                </p:cNvPr>
                <p:cNvSpPr>
                  <a:spLocks/>
                </p:cNvSpPr>
                <p:nvPr/>
              </p:nvSpPr>
              <p:spPr bwMode="ltGray">
                <a:xfrm>
                  <a:off x="3091" y="2169"/>
                  <a:ext cx="32" cy="28"/>
                </a:xfrm>
                <a:custGeom>
                  <a:avLst/>
                  <a:gdLst>
                    <a:gd name="T0" fmla="*/ 329 w 26"/>
                    <a:gd name="T1" fmla="*/ 1087 h 22"/>
                    <a:gd name="T2" fmla="*/ 588 w 26"/>
                    <a:gd name="T3" fmla="*/ 0 h 22"/>
                    <a:gd name="T4" fmla="*/ 588 w 26"/>
                    <a:gd name="T5" fmla="*/ 1714 h 22"/>
                    <a:gd name="T6" fmla="*/ 329 w 26"/>
                    <a:gd name="T7" fmla="*/ 1087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1" name="Freeform 36">
                  <a:extLst>
                    <a:ext uri="{FF2B5EF4-FFF2-40B4-BE49-F238E27FC236}">
                      <a16:creationId xmlns:a16="http://schemas.microsoft.com/office/drawing/2014/main" id="{77FB6253-5420-4C89-B795-5BAD63821B1D}"/>
                    </a:ext>
                  </a:extLst>
                </p:cNvPr>
                <p:cNvSpPr>
                  <a:spLocks/>
                </p:cNvSpPr>
                <p:nvPr/>
              </p:nvSpPr>
              <p:spPr bwMode="ltGray">
                <a:xfrm>
                  <a:off x="2699" y="1829"/>
                  <a:ext cx="25" cy="19"/>
                </a:xfrm>
                <a:custGeom>
                  <a:avLst/>
                  <a:gdLst>
                    <a:gd name="T0" fmla="*/ 423 w 20"/>
                    <a:gd name="T1" fmla="*/ 822 h 15"/>
                    <a:gd name="T2" fmla="*/ 930 w 20"/>
                    <a:gd name="T3" fmla="*/ 170 h 15"/>
                    <a:gd name="T4" fmla="*/ 529 w 20"/>
                    <a:gd name="T5" fmla="*/ 822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2" name="Freeform 37">
                  <a:extLst>
                    <a:ext uri="{FF2B5EF4-FFF2-40B4-BE49-F238E27FC236}">
                      <a16:creationId xmlns:a16="http://schemas.microsoft.com/office/drawing/2014/main" id="{D4763EA5-09DE-4711-B1D0-A96929ED84F9}"/>
                    </a:ext>
                  </a:extLst>
                </p:cNvPr>
                <p:cNvSpPr>
                  <a:spLocks/>
                </p:cNvSpPr>
                <p:nvPr/>
              </p:nvSpPr>
              <p:spPr bwMode="ltGray">
                <a:xfrm>
                  <a:off x="2494" y="1988"/>
                  <a:ext cx="25" cy="19"/>
                </a:xfrm>
                <a:custGeom>
                  <a:avLst/>
                  <a:gdLst>
                    <a:gd name="T0" fmla="*/ 423 w 20"/>
                    <a:gd name="T1" fmla="*/ 822 h 15"/>
                    <a:gd name="T2" fmla="*/ 881 w 20"/>
                    <a:gd name="T3" fmla="*/ 170 h 15"/>
                    <a:gd name="T4" fmla="*/ 881 w 20"/>
                    <a:gd name="T5" fmla="*/ 1023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3" name="Freeform 38">
                  <a:extLst>
                    <a:ext uri="{FF2B5EF4-FFF2-40B4-BE49-F238E27FC236}">
                      <a16:creationId xmlns:a16="http://schemas.microsoft.com/office/drawing/2014/main" id="{259918CA-2019-44E2-A203-AD4BBF8EE4C1}"/>
                    </a:ext>
                  </a:extLst>
                </p:cNvPr>
                <p:cNvSpPr>
                  <a:spLocks/>
                </p:cNvSpPr>
                <p:nvPr/>
              </p:nvSpPr>
              <p:spPr bwMode="ltGray">
                <a:xfrm>
                  <a:off x="2270" y="1940"/>
                  <a:ext cx="99" cy="101"/>
                </a:xfrm>
                <a:custGeom>
                  <a:avLst/>
                  <a:gdLst>
                    <a:gd name="T0" fmla="*/ 0 w 80"/>
                    <a:gd name="T1" fmla="*/ 3365 h 80"/>
                    <a:gd name="T2" fmla="*/ 650 w 80"/>
                    <a:gd name="T3" fmla="*/ 1578 h 80"/>
                    <a:gd name="T4" fmla="*/ 1231 w 80"/>
                    <a:gd name="T5" fmla="*/ 1328 h 80"/>
                    <a:gd name="T6" fmla="*/ 2192 w 80"/>
                    <a:gd name="T7" fmla="*/ 1208 h 80"/>
                    <a:gd name="T8" fmla="*/ 2680 w 80"/>
                    <a:gd name="T9" fmla="*/ 0 h 80"/>
                    <a:gd name="T10" fmla="*/ 3720 w 80"/>
                    <a:gd name="T11" fmla="*/ 2673 h 80"/>
                    <a:gd name="T12" fmla="*/ 3271 w 80"/>
                    <a:gd name="T13" fmla="*/ 3764 h 80"/>
                    <a:gd name="T14" fmla="*/ 2506 w 80"/>
                    <a:gd name="T15" fmla="*/ 4106 h 80"/>
                    <a:gd name="T16" fmla="*/ 2192 w 80"/>
                    <a:gd name="T17" fmla="*/ 5363 h 80"/>
                    <a:gd name="T18" fmla="*/ 1523 w 80"/>
                    <a:gd name="T19" fmla="*/ 4555 h 80"/>
                    <a:gd name="T20" fmla="*/ 1750 w 80"/>
                    <a:gd name="T21" fmla="*/ 3478 h 80"/>
                    <a:gd name="T22" fmla="*/ 1407 w 80"/>
                    <a:gd name="T23" fmla="*/ 1870 h 80"/>
                    <a:gd name="T24" fmla="*/ 924 w 80"/>
                    <a:gd name="T25" fmla="*/ 3175 h 80"/>
                    <a:gd name="T26" fmla="*/ 392 w 80"/>
                    <a:gd name="T27" fmla="*/ 3764 h 80"/>
                    <a:gd name="T28" fmla="*/ 0 w 80"/>
                    <a:gd name="T29" fmla="*/ 3365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4" name="Freeform 39">
                  <a:extLst>
                    <a:ext uri="{FF2B5EF4-FFF2-40B4-BE49-F238E27FC236}">
                      <a16:creationId xmlns:a16="http://schemas.microsoft.com/office/drawing/2014/main" id="{305CA806-7F75-4461-9A03-A0EE684C2166}"/>
                    </a:ext>
                  </a:extLst>
                </p:cNvPr>
                <p:cNvSpPr>
                  <a:spLocks/>
                </p:cNvSpPr>
                <p:nvPr/>
              </p:nvSpPr>
              <p:spPr bwMode="ltGray">
                <a:xfrm>
                  <a:off x="2236" y="1724"/>
                  <a:ext cx="116" cy="219"/>
                </a:xfrm>
                <a:custGeom>
                  <a:avLst/>
                  <a:gdLst>
                    <a:gd name="T0" fmla="*/ 597 w 94"/>
                    <a:gd name="T1" fmla="*/ 6009 h 174"/>
                    <a:gd name="T2" fmla="*/ 1122 w 94"/>
                    <a:gd name="T3" fmla="*/ 8061 h 174"/>
                    <a:gd name="T4" fmla="*/ 1385 w 94"/>
                    <a:gd name="T5" fmla="*/ 6785 h 174"/>
                    <a:gd name="T6" fmla="*/ 2285 w 94"/>
                    <a:gd name="T7" fmla="*/ 6304 h 174"/>
                    <a:gd name="T8" fmla="*/ 2023 w 94"/>
                    <a:gd name="T9" fmla="*/ 7764 h 174"/>
                    <a:gd name="T10" fmla="*/ 2894 w 94"/>
                    <a:gd name="T11" fmla="*/ 7934 h 174"/>
                    <a:gd name="T12" fmla="*/ 3338 w 94"/>
                    <a:gd name="T13" fmla="*/ 8917 h 174"/>
                    <a:gd name="T14" fmla="*/ 2579 w 94"/>
                    <a:gd name="T15" fmla="*/ 9285 h 174"/>
                    <a:gd name="T16" fmla="*/ 3233 w 94"/>
                    <a:gd name="T17" fmla="*/ 10932 h 174"/>
                    <a:gd name="T18" fmla="*/ 3708 w 94"/>
                    <a:gd name="T19" fmla="*/ 9673 h 174"/>
                    <a:gd name="T20" fmla="*/ 3607 w 94"/>
                    <a:gd name="T21" fmla="*/ 7045 h 174"/>
                    <a:gd name="T22" fmla="*/ 2620 w 94"/>
                    <a:gd name="T23" fmla="*/ 6598 h 174"/>
                    <a:gd name="T24" fmla="*/ 2216 w 94"/>
                    <a:gd name="T25" fmla="*/ 5144 h 174"/>
                    <a:gd name="T26" fmla="*/ 1501 w 94"/>
                    <a:gd name="T27" fmla="*/ 5144 h 174"/>
                    <a:gd name="T28" fmla="*/ 1328 w 94"/>
                    <a:gd name="T29" fmla="*/ 4409 h 174"/>
                    <a:gd name="T30" fmla="*/ 1852 w 94"/>
                    <a:gd name="T31" fmla="*/ 2629 h 174"/>
                    <a:gd name="T32" fmla="*/ 1328 w 94"/>
                    <a:gd name="T33" fmla="*/ 0 h 174"/>
                    <a:gd name="T34" fmla="*/ 785 w 94"/>
                    <a:gd name="T35" fmla="*/ 1379 h 174"/>
                    <a:gd name="T36" fmla="*/ 169 w 94"/>
                    <a:gd name="T37" fmla="*/ 2920 h 174"/>
                    <a:gd name="T38" fmla="*/ 597 w 94"/>
                    <a:gd name="T39" fmla="*/ 4774 h 174"/>
                    <a:gd name="T40" fmla="*/ 597 w 94"/>
                    <a:gd name="T41" fmla="*/ 6009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5" name="Freeform 40">
                  <a:extLst>
                    <a:ext uri="{FF2B5EF4-FFF2-40B4-BE49-F238E27FC236}">
                      <a16:creationId xmlns:a16="http://schemas.microsoft.com/office/drawing/2014/main" id="{8147485E-0AAD-4F89-9A66-FBD8E541E5DE}"/>
                    </a:ext>
                  </a:extLst>
                </p:cNvPr>
                <p:cNvSpPr>
                  <a:spLocks/>
                </p:cNvSpPr>
                <p:nvPr/>
              </p:nvSpPr>
              <p:spPr bwMode="ltGray">
                <a:xfrm>
                  <a:off x="2268" y="1885"/>
                  <a:ext cx="39" cy="63"/>
                </a:xfrm>
                <a:custGeom>
                  <a:avLst/>
                  <a:gdLst>
                    <a:gd name="T0" fmla="*/ 208 w 32"/>
                    <a:gd name="T1" fmla="*/ 1538 h 50"/>
                    <a:gd name="T2" fmla="*/ 433 w 32"/>
                    <a:gd name="T3" fmla="*/ 0 h 50"/>
                    <a:gd name="T4" fmla="*/ 685 w 32"/>
                    <a:gd name="T5" fmla="*/ 1009 h 50"/>
                    <a:gd name="T6" fmla="*/ 785 w 32"/>
                    <a:gd name="T7" fmla="*/ 1538 h 50"/>
                    <a:gd name="T8" fmla="*/ 970 w 32"/>
                    <a:gd name="T9" fmla="*/ 1707 h 50"/>
                    <a:gd name="T10" fmla="*/ 1142 w 32"/>
                    <a:gd name="T11" fmla="*/ 2442 h 50"/>
                    <a:gd name="T12" fmla="*/ 644 w 32"/>
                    <a:gd name="T13" fmla="*/ 3202 h 50"/>
                    <a:gd name="T14" fmla="*/ 208 w 32"/>
                    <a:gd name="T15" fmla="*/ 15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6" name="Freeform 41">
                  <a:extLst>
                    <a:ext uri="{FF2B5EF4-FFF2-40B4-BE49-F238E27FC236}">
                      <a16:creationId xmlns:a16="http://schemas.microsoft.com/office/drawing/2014/main" id="{45FC4721-FAE4-4B55-B86D-38CCDAC68690}"/>
                    </a:ext>
                  </a:extLst>
                </p:cNvPr>
                <p:cNvSpPr>
                  <a:spLocks/>
                </p:cNvSpPr>
                <p:nvPr/>
              </p:nvSpPr>
              <p:spPr bwMode="ltGray">
                <a:xfrm>
                  <a:off x="2186" y="1900"/>
                  <a:ext cx="53" cy="63"/>
                </a:xfrm>
                <a:custGeom>
                  <a:avLst/>
                  <a:gdLst>
                    <a:gd name="T0" fmla="*/ 0 w 43"/>
                    <a:gd name="T1" fmla="*/ 2805 h 50"/>
                    <a:gd name="T2" fmla="*/ 953 w 43"/>
                    <a:gd name="T3" fmla="*/ 1271 h 50"/>
                    <a:gd name="T4" fmla="*/ 1541 w 43"/>
                    <a:gd name="T5" fmla="*/ 0 h 50"/>
                    <a:gd name="T6" fmla="*/ 1054 w 43"/>
                    <a:gd name="T7" fmla="*/ 1767 h 50"/>
                    <a:gd name="T8" fmla="*/ 2 w 43"/>
                    <a:gd name="T9" fmla="*/ 3202 h 50"/>
                    <a:gd name="T10" fmla="*/ 0 w 43"/>
                    <a:gd name="T11" fmla="*/ 280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7" name="Freeform 42">
                  <a:extLst>
                    <a:ext uri="{FF2B5EF4-FFF2-40B4-BE49-F238E27FC236}">
                      <a16:creationId xmlns:a16="http://schemas.microsoft.com/office/drawing/2014/main" id="{28F39D69-448E-4FC4-9489-82DEBF7A93E4}"/>
                    </a:ext>
                  </a:extLst>
                </p:cNvPr>
                <p:cNvSpPr>
                  <a:spLocks/>
                </p:cNvSpPr>
                <p:nvPr/>
              </p:nvSpPr>
              <p:spPr bwMode="ltGray">
                <a:xfrm>
                  <a:off x="4822" y="1824"/>
                  <a:ext cx="1268" cy="1779"/>
                </a:xfrm>
                <a:custGeom>
                  <a:avLst/>
                  <a:gdLst>
                    <a:gd name="T0" fmla="*/ 17872 w 1026"/>
                    <a:gd name="T1" fmla="*/ 4150 h 1413"/>
                    <a:gd name="T2" fmla="*/ 20216 w 1026"/>
                    <a:gd name="T3" fmla="*/ 0 h 1413"/>
                    <a:gd name="T4" fmla="*/ 20936 w 1026"/>
                    <a:gd name="T5" fmla="*/ 1168 h 1413"/>
                    <a:gd name="T6" fmla="*/ 22087 w 1026"/>
                    <a:gd name="T7" fmla="*/ 954 h 1413"/>
                    <a:gd name="T8" fmla="*/ 24161 w 1026"/>
                    <a:gd name="T9" fmla="*/ 1708 h 1413"/>
                    <a:gd name="T10" fmla="*/ 25896 w 1026"/>
                    <a:gd name="T11" fmla="*/ 2094 h 1413"/>
                    <a:gd name="T12" fmla="*/ 27801 w 1026"/>
                    <a:gd name="T13" fmla="*/ 1708 h 1413"/>
                    <a:gd name="T14" fmla="*/ 30265 w 1026"/>
                    <a:gd name="T15" fmla="*/ 7043 h 1413"/>
                    <a:gd name="T16" fmla="*/ 32004 w 1026"/>
                    <a:gd name="T17" fmla="*/ 8157 h 1413"/>
                    <a:gd name="T18" fmla="*/ 34180 w 1026"/>
                    <a:gd name="T19" fmla="*/ 8535 h 1413"/>
                    <a:gd name="T20" fmla="*/ 35438 w 1026"/>
                    <a:gd name="T21" fmla="*/ 10781 h 1413"/>
                    <a:gd name="T22" fmla="*/ 36379 w 1026"/>
                    <a:gd name="T23" fmla="*/ 14402 h 1413"/>
                    <a:gd name="T24" fmla="*/ 35531 w 1026"/>
                    <a:gd name="T25" fmla="*/ 17072 h 1413"/>
                    <a:gd name="T26" fmla="*/ 37720 w 1026"/>
                    <a:gd name="T27" fmla="*/ 18574 h 1413"/>
                    <a:gd name="T28" fmla="*/ 40313 w 1026"/>
                    <a:gd name="T29" fmla="*/ 20093 h 1413"/>
                    <a:gd name="T30" fmla="*/ 40452 w 1026"/>
                    <a:gd name="T31" fmla="*/ 21057 h 1413"/>
                    <a:gd name="T32" fmla="*/ 41652 w 1026"/>
                    <a:gd name="T33" fmla="*/ 20496 h 1413"/>
                    <a:gd name="T34" fmla="*/ 44824 w 1026"/>
                    <a:gd name="T35" fmla="*/ 23877 h 1413"/>
                    <a:gd name="T36" fmla="*/ 46434 w 1026"/>
                    <a:gd name="T37" fmla="*/ 25805 h 1413"/>
                    <a:gd name="T38" fmla="*/ 43973 w 1026"/>
                    <a:gd name="T39" fmla="*/ 33179 h 1413"/>
                    <a:gd name="T40" fmla="*/ 42058 w 1026"/>
                    <a:gd name="T41" fmla="*/ 35837 h 1413"/>
                    <a:gd name="T42" fmla="*/ 40847 w 1026"/>
                    <a:gd name="T43" fmla="*/ 40731 h 1413"/>
                    <a:gd name="T44" fmla="*/ 38160 w 1026"/>
                    <a:gd name="T45" fmla="*/ 46802 h 1413"/>
                    <a:gd name="T46" fmla="*/ 34882 w 1026"/>
                    <a:gd name="T47" fmla="*/ 50022 h 1413"/>
                    <a:gd name="T48" fmla="*/ 32414 w 1026"/>
                    <a:gd name="T49" fmla="*/ 51189 h 1413"/>
                    <a:gd name="T50" fmla="*/ 31480 w 1026"/>
                    <a:gd name="T51" fmla="*/ 52909 h 1413"/>
                    <a:gd name="T52" fmla="*/ 29018 w 1026"/>
                    <a:gd name="T53" fmla="*/ 57291 h 1413"/>
                    <a:gd name="T54" fmla="*/ 24816 w 1026"/>
                    <a:gd name="T55" fmla="*/ 62356 h 1413"/>
                    <a:gd name="T56" fmla="*/ 21707 w 1026"/>
                    <a:gd name="T57" fmla="*/ 64645 h 1413"/>
                    <a:gd name="T58" fmla="*/ 20739 w 1026"/>
                    <a:gd name="T59" fmla="*/ 65915 h 1413"/>
                    <a:gd name="T60" fmla="*/ 18185 w 1026"/>
                    <a:gd name="T61" fmla="*/ 69385 h 1413"/>
                    <a:gd name="T62" fmla="*/ 15062 w 1026"/>
                    <a:gd name="T63" fmla="*/ 71084 h 1413"/>
                    <a:gd name="T64" fmla="*/ 13178 w 1026"/>
                    <a:gd name="T65" fmla="*/ 71084 h 1413"/>
                    <a:gd name="T66" fmla="*/ 12765 w 1026"/>
                    <a:gd name="T67" fmla="*/ 74337 h 1413"/>
                    <a:gd name="T68" fmla="*/ 10329 w 1026"/>
                    <a:gd name="T69" fmla="*/ 76910 h 1413"/>
                    <a:gd name="T70" fmla="*/ 7896 w 1026"/>
                    <a:gd name="T71" fmla="*/ 78820 h 1413"/>
                    <a:gd name="T72" fmla="*/ 7061 w 1026"/>
                    <a:gd name="T73" fmla="*/ 81142 h 1413"/>
                    <a:gd name="T74" fmla="*/ 5282 w 1026"/>
                    <a:gd name="T75" fmla="*/ 82989 h 1413"/>
                    <a:gd name="T76" fmla="*/ 2857 w 1026"/>
                    <a:gd name="T77" fmla="*/ 85123 h 1413"/>
                    <a:gd name="T78" fmla="*/ 2469 w 1026"/>
                    <a:gd name="T79" fmla="*/ 87157 h 1413"/>
                    <a:gd name="T80" fmla="*/ 1735 w 1026"/>
                    <a:gd name="T81" fmla="*/ 89109 h 1413"/>
                    <a:gd name="T82" fmla="*/ 802 w 1026"/>
                    <a:gd name="T83" fmla="*/ 86618 h 1413"/>
                    <a:gd name="T84" fmla="*/ 952 w 1026"/>
                    <a:gd name="T85" fmla="*/ 84144 h 1413"/>
                    <a:gd name="T86" fmla="*/ 4784 w 1026"/>
                    <a:gd name="T87" fmla="*/ 76778 h 1413"/>
                    <a:gd name="T88" fmla="*/ 9050 w 1026"/>
                    <a:gd name="T89" fmla="*/ 69210 h 1413"/>
                    <a:gd name="T90" fmla="*/ 10573 w 1026"/>
                    <a:gd name="T91" fmla="*/ 66147 h 1413"/>
                    <a:gd name="T92" fmla="*/ 14231 w 1026"/>
                    <a:gd name="T93" fmla="*/ 58351 h 1413"/>
                    <a:gd name="T94" fmla="*/ 15342 w 1026"/>
                    <a:gd name="T95" fmla="*/ 55738 h 1413"/>
                    <a:gd name="T96" fmla="*/ 17238 w 1026"/>
                    <a:gd name="T97" fmla="*/ 51956 h 1413"/>
                    <a:gd name="T98" fmla="*/ 18473 w 1026"/>
                    <a:gd name="T99" fmla="*/ 47995 h 1413"/>
                    <a:gd name="T100" fmla="*/ 18736 w 1026"/>
                    <a:gd name="T101" fmla="*/ 39580 h 1413"/>
                    <a:gd name="T102" fmla="*/ 17083 w 1026"/>
                    <a:gd name="T103" fmla="*/ 36027 h 1413"/>
                    <a:gd name="T104" fmla="*/ 16688 w 1026"/>
                    <a:gd name="T105" fmla="*/ 31667 h 1413"/>
                    <a:gd name="T106" fmla="*/ 16149 w 1026"/>
                    <a:gd name="T107" fmla="*/ 29373 h 1413"/>
                    <a:gd name="T108" fmla="*/ 14947 w 1026"/>
                    <a:gd name="T109" fmla="*/ 25805 h 1413"/>
                    <a:gd name="T110" fmla="*/ 15478 w 1026"/>
                    <a:gd name="T111" fmla="*/ 21664 h 1413"/>
                    <a:gd name="T112" fmla="*/ 14798 w 1026"/>
                    <a:gd name="T113" fmla="*/ 19113 h 1413"/>
                    <a:gd name="T114" fmla="*/ 17673 w 1026"/>
                    <a:gd name="T115" fmla="*/ 11570 h 1413"/>
                    <a:gd name="T116" fmla="*/ 16286 w 1026"/>
                    <a:gd name="T117" fmla="*/ 5102 h 1413"/>
                    <a:gd name="T118" fmla="*/ 16430 w 1026"/>
                    <a:gd name="T119" fmla="*/ 4369 h 14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26" h="1413">
                      <a:moveTo>
                        <a:pt x="363" y="69"/>
                      </a:moveTo>
                      <a:cubicBezTo>
                        <a:pt x="376" y="78"/>
                        <a:pt x="383" y="74"/>
                        <a:pt x="396" y="66"/>
                      </a:cubicBezTo>
                      <a:cubicBezTo>
                        <a:pt x="391" y="42"/>
                        <a:pt x="396" y="27"/>
                        <a:pt x="420" y="21"/>
                      </a:cubicBezTo>
                      <a:cubicBezTo>
                        <a:pt x="430" y="15"/>
                        <a:pt x="437" y="6"/>
                        <a:pt x="447" y="0"/>
                      </a:cubicBezTo>
                      <a:cubicBezTo>
                        <a:pt x="450" y="1"/>
                        <a:pt x="456" y="0"/>
                        <a:pt x="456" y="3"/>
                      </a:cubicBezTo>
                      <a:cubicBezTo>
                        <a:pt x="459" y="22"/>
                        <a:pt x="437" y="24"/>
                        <a:pt x="462" y="18"/>
                      </a:cubicBezTo>
                      <a:cubicBezTo>
                        <a:pt x="465" y="15"/>
                        <a:pt x="467" y="9"/>
                        <a:pt x="471" y="9"/>
                      </a:cubicBezTo>
                      <a:cubicBezTo>
                        <a:pt x="477" y="8"/>
                        <a:pt x="483" y="13"/>
                        <a:pt x="489" y="15"/>
                      </a:cubicBezTo>
                      <a:cubicBezTo>
                        <a:pt x="492" y="16"/>
                        <a:pt x="498" y="18"/>
                        <a:pt x="498" y="18"/>
                      </a:cubicBezTo>
                      <a:cubicBezTo>
                        <a:pt x="506" y="31"/>
                        <a:pt x="517" y="25"/>
                        <a:pt x="534" y="27"/>
                      </a:cubicBezTo>
                      <a:cubicBezTo>
                        <a:pt x="538" y="39"/>
                        <a:pt x="543" y="41"/>
                        <a:pt x="555" y="45"/>
                      </a:cubicBezTo>
                      <a:cubicBezTo>
                        <a:pt x="561" y="41"/>
                        <a:pt x="567" y="37"/>
                        <a:pt x="573" y="33"/>
                      </a:cubicBezTo>
                      <a:cubicBezTo>
                        <a:pt x="576" y="31"/>
                        <a:pt x="582" y="27"/>
                        <a:pt x="582" y="27"/>
                      </a:cubicBezTo>
                      <a:cubicBezTo>
                        <a:pt x="615" y="49"/>
                        <a:pt x="585" y="37"/>
                        <a:pt x="615" y="27"/>
                      </a:cubicBezTo>
                      <a:cubicBezTo>
                        <a:pt x="633" y="33"/>
                        <a:pt x="624" y="50"/>
                        <a:pt x="639" y="60"/>
                      </a:cubicBezTo>
                      <a:cubicBezTo>
                        <a:pt x="643" y="73"/>
                        <a:pt x="658" y="104"/>
                        <a:pt x="669" y="111"/>
                      </a:cubicBezTo>
                      <a:cubicBezTo>
                        <a:pt x="683" y="132"/>
                        <a:pt x="674" y="127"/>
                        <a:pt x="690" y="132"/>
                      </a:cubicBezTo>
                      <a:cubicBezTo>
                        <a:pt x="696" y="131"/>
                        <a:pt x="702" y="130"/>
                        <a:pt x="708" y="129"/>
                      </a:cubicBezTo>
                      <a:cubicBezTo>
                        <a:pt x="714" y="127"/>
                        <a:pt x="726" y="123"/>
                        <a:pt x="726" y="123"/>
                      </a:cubicBezTo>
                      <a:cubicBezTo>
                        <a:pt x="738" y="126"/>
                        <a:pt x="746" y="128"/>
                        <a:pt x="756" y="135"/>
                      </a:cubicBezTo>
                      <a:cubicBezTo>
                        <a:pt x="777" y="167"/>
                        <a:pt x="744" y="118"/>
                        <a:pt x="771" y="153"/>
                      </a:cubicBezTo>
                      <a:cubicBezTo>
                        <a:pt x="775" y="159"/>
                        <a:pt x="783" y="171"/>
                        <a:pt x="783" y="171"/>
                      </a:cubicBezTo>
                      <a:cubicBezTo>
                        <a:pt x="787" y="185"/>
                        <a:pt x="793" y="196"/>
                        <a:pt x="798" y="210"/>
                      </a:cubicBezTo>
                      <a:cubicBezTo>
                        <a:pt x="800" y="216"/>
                        <a:pt x="802" y="222"/>
                        <a:pt x="804" y="228"/>
                      </a:cubicBezTo>
                      <a:cubicBezTo>
                        <a:pt x="805" y="231"/>
                        <a:pt x="807" y="237"/>
                        <a:pt x="807" y="237"/>
                      </a:cubicBezTo>
                      <a:cubicBezTo>
                        <a:pt x="803" y="250"/>
                        <a:pt x="791" y="255"/>
                        <a:pt x="786" y="270"/>
                      </a:cubicBezTo>
                      <a:cubicBezTo>
                        <a:pt x="791" y="286"/>
                        <a:pt x="797" y="277"/>
                        <a:pt x="804" y="267"/>
                      </a:cubicBezTo>
                      <a:cubicBezTo>
                        <a:pt x="833" y="271"/>
                        <a:pt x="829" y="269"/>
                        <a:pt x="834" y="294"/>
                      </a:cubicBezTo>
                      <a:cubicBezTo>
                        <a:pt x="847" y="285"/>
                        <a:pt x="854" y="289"/>
                        <a:pt x="867" y="297"/>
                      </a:cubicBezTo>
                      <a:cubicBezTo>
                        <a:pt x="874" y="308"/>
                        <a:pt x="879" y="314"/>
                        <a:pt x="891" y="318"/>
                      </a:cubicBezTo>
                      <a:cubicBezTo>
                        <a:pt x="892" y="321"/>
                        <a:pt x="895" y="324"/>
                        <a:pt x="894" y="327"/>
                      </a:cubicBezTo>
                      <a:cubicBezTo>
                        <a:pt x="891" y="334"/>
                        <a:pt x="873" y="326"/>
                        <a:pt x="894" y="333"/>
                      </a:cubicBezTo>
                      <a:cubicBezTo>
                        <a:pt x="900" y="331"/>
                        <a:pt x="906" y="329"/>
                        <a:pt x="912" y="327"/>
                      </a:cubicBezTo>
                      <a:cubicBezTo>
                        <a:pt x="915" y="326"/>
                        <a:pt x="921" y="324"/>
                        <a:pt x="921" y="324"/>
                      </a:cubicBezTo>
                      <a:cubicBezTo>
                        <a:pt x="940" y="336"/>
                        <a:pt x="960" y="339"/>
                        <a:pt x="978" y="351"/>
                      </a:cubicBezTo>
                      <a:cubicBezTo>
                        <a:pt x="981" y="361"/>
                        <a:pt x="987" y="368"/>
                        <a:pt x="990" y="378"/>
                      </a:cubicBezTo>
                      <a:cubicBezTo>
                        <a:pt x="999" y="376"/>
                        <a:pt x="1010" y="370"/>
                        <a:pt x="1017" y="381"/>
                      </a:cubicBezTo>
                      <a:cubicBezTo>
                        <a:pt x="1022" y="389"/>
                        <a:pt x="1026" y="408"/>
                        <a:pt x="1026" y="408"/>
                      </a:cubicBezTo>
                      <a:cubicBezTo>
                        <a:pt x="1022" y="438"/>
                        <a:pt x="1023" y="471"/>
                        <a:pt x="996" y="489"/>
                      </a:cubicBezTo>
                      <a:cubicBezTo>
                        <a:pt x="991" y="497"/>
                        <a:pt x="976" y="514"/>
                        <a:pt x="972" y="525"/>
                      </a:cubicBezTo>
                      <a:cubicBezTo>
                        <a:pt x="970" y="531"/>
                        <a:pt x="972" y="541"/>
                        <a:pt x="966" y="543"/>
                      </a:cubicBezTo>
                      <a:cubicBezTo>
                        <a:pt x="951" y="548"/>
                        <a:pt x="943" y="558"/>
                        <a:pt x="930" y="567"/>
                      </a:cubicBezTo>
                      <a:cubicBezTo>
                        <a:pt x="925" y="583"/>
                        <a:pt x="916" y="596"/>
                        <a:pt x="912" y="612"/>
                      </a:cubicBezTo>
                      <a:cubicBezTo>
                        <a:pt x="909" y="623"/>
                        <a:pt x="909" y="635"/>
                        <a:pt x="903" y="645"/>
                      </a:cubicBezTo>
                      <a:cubicBezTo>
                        <a:pt x="899" y="651"/>
                        <a:pt x="893" y="656"/>
                        <a:pt x="891" y="663"/>
                      </a:cubicBezTo>
                      <a:cubicBezTo>
                        <a:pt x="881" y="692"/>
                        <a:pt x="870" y="723"/>
                        <a:pt x="843" y="741"/>
                      </a:cubicBezTo>
                      <a:cubicBezTo>
                        <a:pt x="837" y="758"/>
                        <a:pt x="830" y="759"/>
                        <a:pt x="816" y="768"/>
                      </a:cubicBezTo>
                      <a:cubicBezTo>
                        <a:pt x="805" y="784"/>
                        <a:pt x="789" y="787"/>
                        <a:pt x="771" y="792"/>
                      </a:cubicBezTo>
                      <a:cubicBezTo>
                        <a:pt x="750" y="806"/>
                        <a:pt x="760" y="802"/>
                        <a:pt x="744" y="807"/>
                      </a:cubicBezTo>
                      <a:cubicBezTo>
                        <a:pt x="735" y="804"/>
                        <a:pt x="717" y="810"/>
                        <a:pt x="717" y="810"/>
                      </a:cubicBezTo>
                      <a:cubicBezTo>
                        <a:pt x="713" y="816"/>
                        <a:pt x="710" y="823"/>
                        <a:pt x="705" y="828"/>
                      </a:cubicBezTo>
                      <a:cubicBezTo>
                        <a:pt x="702" y="831"/>
                        <a:pt x="698" y="834"/>
                        <a:pt x="696" y="837"/>
                      </a:cubicBezTo>
                      <a:cubicBezTo>
                        <a:pt x="684" y="853"/>
                        <a:pt x="680" y="880"/>
                        <a:pt x="666" y="894"/>
                      </a:cubicBezTo>
                      <a:cubicBezTo>
                        <a:pt x="659" y="901"/>
                        <a:pt x="698" y="916"/>
                        <a:pt x="642" y="906"/>
                      </a:cubicBezTo>
                      <a:lnTo>
                        <a:pt x="606" y="948"/>
                      </a:lnTo>
                      <a:lnTo>
                        <a:pt x="549" y="987"/>
                      </a:lnTo>
                      <a:lnTo>
                        <a:pt x="525" y="1023"/>
                      </a:lnTo>
                      <a:lnTo>
                        <a:pt x="480" y="1023"/>
                      </a:lnTo>
                      <a:lnTo>
                        <a:pt x="459" y="1017"/>
                      </a:lnTo>
                      <a:lnTo>
                        <a:pt x="459" y="1044"/>
                      </a:lnTo>
                      <a:lnTo>
                        <a:pt x="435" y="1080"/>
                      </a:lnTo>
                      <a:lnTo>
                        <a:pt x="402" y="1098"/>
                      </a:lnTo>
                      <a:lnTo>
                        <a:pt x="351" y="1101"/>
                      </a:lnTo>
                      <a:lnTo>
                        <a:pt x="333" y="1125"/>
                      </a:lnTo>
                      <a:lnTo>
                        <a:pt x="306" y="1146"/>
                      </a:lnTo>
                      <a:lnTo>
                        <a:pt x="291" y="1125"/>
                      </a:lnTo>
                      <a:lnTo>
                        <a:pt x="276" y="1158"/>
                      </a:lnTo>
                      <a:lnTo>
                        <a:pt x="282" y="1176"/>
                      </a:lnTo>
                      <a:lnTo>
                        <a:pt x="249" y="1191"/>
                      </a:lnTo>
                      <a:lnTo>
                        <a:pt x="228" y="1218"/>
                      </a:lnTo>
                      <a:lnTo>
                        <a:pt x="201" y="1215"/>
                      </a:lnTo>
                      <a:lnTo>
                        <a:pt x="174" y="1248"/>
                      </a:lnTo>
                      <a:lnTo>
                        <a:pt x="177" y="1263"/>
                      </a:lnTo>
                      <a:lnTo>
                        <a:pt x="156" y="1284"/>
                      </a:lnTo>
                      <a:lnTo>
                        <a:pt x="138" y="1290"/>
                      </a:lnTo>
                      <a:lnTo>
                        <a:pt x="117" y="1314"/>
                      </a:lnTo>
                      <a:lnTo>
                        <a:pt x="96" y="1314"/>
                      </a:lnTo>
                      <a:lnTo>
                        <a:pt x="63" y="1347"/>
                      </a:lnTo>
                      <a:lnTo>
                        <a:pt x="39" y="1368"/>
                      </a:lnTo>
                      <a:lnTo>
                        <a:pt x="54" y="1380"/>
                      </a:lnTo>
                      <a:lnTo>
                        <a:pt x="66" y="1413"/>
                      </a:lnTo>
                      <a:lnTo>
                        <a:pt x="39" y="1410"/>
                      </a:lnTo>
                      <a:lnTo>
                        <a:pt x="0" y="1392"/>
                      </a:lnTo>
                      <a:lnTo>
                        <a:pt x="18" y="1371"/>
                      </a:lnTo>
                      <a:lnTo>
                        <a:pt x="9" y="1344"/>
                      </a:lnTo>
                      <a:lnTo>
                        <a:pt x="21" y="1332"/>
                      </a:lnTo>
                      <a:lnTo>
                        <a:pt x="45" y="1305"/>
                      </a:lnTo>
                      <a:lnTo>
                        <a:pt x="105" y="1215"/>
                      </a:lnTo>
                      <a:lnTo>
                        <a:pt x="159" y="1134"/>
                      </a:lnTo>
                      <a:lnTo>
                        <a:pt x="201" y="1095"/>
                      </a:lnTo>
                      <a:lnTo>
                        <a:pt x="219" y="1053"/>
                      </a:lnTo>
                      <a:lnTo>
                        <a:pt x="234" y="1047"/>
                      </a:lnTo>
                      <a:lnTo>
                        <a:pt x="300" y="966"/>
                      </a:lnTo>
                      <a:lnTo>
                        <a:pt x="315" y="924"/>
                      </a:lnTo>
                      <a:lnTo>
                        <a:pt x="333" y="912"/>
                      </a:lnTo>
                      <a:lnTo>
                        <a:pt x="339" y="882"/>
                      </a:lnTo>
                      <a:lnTo>
                        <a:pt x="357" y="858"/>
                      </a:lnTo>
                      <a:cubicBezTo>
                        <a:pt x="364" y="844"/>
                        <a:pt x="370" y="833"/>
                        <a:pt x="381" y="822"/>
                      </a:cubicBezTo>
                      <a:cubicBezTo>
                        <a:pt x="386" y="806"/>
                        <a:pt x="382" y="816"/>
                        <a:pt x="396" y="795"/>
                      </a:cubicBezTo>
                      <a:cubicBezTo>
                        <a:pt x="401" y="787"/>
                        <a:pt x="405" y="769"/>
                        <a:pt x="408" y="759"/>
                      </a:cubicBezTo>
                      <a:cubicBezTo>
                        <a:pt x="418" y="728"/>
                        <a:pt x="428" y="697"/>
                        <a:pt x="438" y="666"/>
                      </a:cubicBezTo>
                      <a:cubicBezTo>
                        <a:pt x="434" y="648"/>
                        <a:pt x="429" y="637"/>
                        <a:pt x="414" y="627"/>
                      </a:cubicBezTo>
                      <a:lnTo>
                        <a:pt x="387" y="597"/>
                      </a:lnTo>
                      <a:cubicBezTo>
                        <a:pt x="387" y="597"/>
                        <a:pt x="378" y="570"/>
                        <a:pt x="378" y="570"/>
                      </a:cubicBezTo>
                      <a:cubicBezTo>
                        <a:pt x="377" y="567"/>
                        <a:pt x="375" y="561"/>
                        <a:pt x="375" y="561"/>
                      </a:cubicBezTo>
                      <a:cubicBezTo>
                        <a:pt x="374" y="551"/>
                        <a:pt x="372" y="516"/>
                        <a:pt x="369" y="501"/>
                      </a:cubicBezTo>
                      <a:cubicBezTo>
                        <a:pt x="369" y="501"/>
                        <a:pt x="362" y="479"/>
                        <a:pt x="360" y="474"/>
                      </a:cubicBezTo>
                      <a:cubicBezTo>
                        <a:pt x="359" y="471"/>
                        <a:pt x="357" y="465"/>
                        <a:pt x="357" y="465"/>
                      </a:cubicBezTo>
                      <a:cubicBezTo>
                        <a:pt x="356" y="460"/>
                        <a:pt x="354" y="420"/>
                        <a:pt x="348" y="414"/>
                      </a:cubicBezTo>
                      <a:cubicBezTo>
                        <a:pt x="344" y="410"/>
                        <a:pt x="330" y="408"/>
                        <a:pt x="330" y="408"/>
                      </a:cubicBezTo>
                      <a:cubicBezTo>
                        <a:pt x="325" y="393"/>
                        <a:pt x="329" y="379"/>
                        <a:pt x="324" y="363"/>
                      </a:cubicBezTo>
                      <a:cubicBezTo>
                        <a:pt x="328" y="351"/>
                        <a:pt x="335" y="353"/>
                        <a:pt x="342" y="342"/>
                      </a:cubicBezTo>
                      <a:cubicBezTo>
                        <a:pt x="346" y="327"/>
                        <a:pt x="346" y="321"/>
                        <a:pt x="333" y="312"/>
                      </a:cubicBezTo>
                      <a:cubicBezTo>
                        <a:pt x="331" y="309"/>
                        <a:pt x="327" y="307"/>
                        <a:pt x="327" y="303"/>
                      </a:cubicBezTo>
                      <a:cubicBezTo>
                        <a:pt x="327" y="285"/>
                        <a:pt x="348" y="234"/>
                        <a:pt x="366" y="228"/>
                      </a:cubicBezTo>
                      <a:cubicBezTo>
                        <a:pt x="372" y="211"/>
                        <a:pt x="384" y="200"/>
                        <a:pt x="390" y="183"/>
                      </a:cubicBezTo>
                      <a:cubicBezTo>
                        <a:pt x="382" y="158"/>
                        <a:pt x="381" y="161"/>
                        <a:pt x="387" y="132"/>
                      </a:cubicBezTo>
                      <a:cubicBezTo>
                        <a:pt x="381" y="114"/>
                        <a:pt x="376" y="91"/>
                        <a:pt x="360" y="81"/>
                      </a:cubicBezTo>
                      <a:cubicBezTo>
                        <a:pt x="352" y="69"/>
                        <a:pt x="339" y="70"/>
                        <a:pt x="354" y="60"/>
                      </a:cubicBezTo>
                      <a:cubicBezTo>
                        <a:pt x="365" y="64"/>
                        <a:pt x="363" y="60"/>
                        <a:pt x="363" y="6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8" name="Freeform 43">
                  <a:extLst>
                    <a:ext uri="{FF2B5EF4-FFF2-40B4-BE49-F238E27FC236}">
                      <a16:creationId xmlns:a16="http://schemas.microsoft.com/office/drawing/2014/main" id="{CA6DF6F7-0BA6-4F12-915E-79E54C992F4F}"/>
                    </a:ext>
                  </a:extLst>
                </p:cNvPr>
                <p:cNvSpPr>
                  <a:spLocks/>
                </p:cNvSpPr>
                <p:nvPr/>
              </p:nvSpPr>
              <p:spPr bwMode="ltGray">
                <a:xfrm>
                  <a:off x="5015" y="3516"/>
                  <a:ext cx="58" cy="49"/>
                </a:xfrm>
                <a:custGeom>
                  <a:avLst/>
                  <a:gdLst>
                    <a:gd name="T0" fmla="*/ 0 w 47"/>
                    <a:gd name="T1" fmla="*/ 1452 h 39"/>
                    <a:gd name="T2" fmla="*/ 785 w 47"/>
                    <a:gd name="T3" fmla="*/ 0 h 39"/>
                    <a:gd name="T4" fmla="*/ 1852 w 47"/>
                    <a:gd name="T5" fmla="*/ 1107 h 39"/>
                    <a:gd name="T6" fmla="*/ 1076 w 47"/>
                    <a:gd name="T7" fmla="*/ 2405 h 39"/>
                    <a:gd name="T8" fmla="*/ 658 w 47"/>
                    <a:gd name="T9" fmla="*/ 2196 h 39"/>
                    <a:gd name="T10" fmla="*/ 533 w 47"/>
                    <a:gd name="T11" fmla="*/ 1645 h 39"/>
                    <a:gd name="T12" fmla="*/ 0 w 47"/>
                    <a:gd name="T13" fmla="*/ 145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39">
                      <a:moveTo>
                        <a:pt x="0" y="24"/>
                      </a:moveTo>
                      <a:cubicBezTo>
                        <a:pt x="3" y="10"/>
                        <a:pt x="4" y="5"/>
                        <a:pt x="18" y="0"/>
                      </a:cubicBezTo>
                      <a:cubicBezTo>
                        <a:pt x="31" y="9"/>
                        <a:pt x="26" y="14"/>
                        <a:pt x="42" y="18"/>
                      </a:cubicBezTo>
                      <a:cubicBezTo>
                        <a:pt x="47" y="33"/>
                        <a:pt x="38" y="36"/>
                        <a:pt x="24" y="39"/>
                      </a:cubicBezTo>
                      <a:cubicBezTo>
                        <a:pt x="21" y="38"/>
                        <a:pt x="17" y="38"/>
                        <a:pt x="15" y="36"/>
                      </a:cubicBezTo>
                      <a:cubicBezTo>
                        <a:pt x="13" y="34"/>
                        <a:pt x="14" y="29"/>
                        <a:pt x="12" y="27"/>
                      </a:cubicBezTo>
                      <a:cubicBezTo>
                        <a:pt x="9" y="24"/>
                        <a:pt x="0" y="24"/>
                        <a:pt x="0"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9" name="Freeform 44">
                  <a:extLst>
                    <a:ext uri="{FF2B5EF4-FFF2-40B4-BE49-F238E27FC236}">
                      <a16:creationId xmlns:a16="http://schemas.microsoft.com/office/drawing/2014/main" id="{41F8763F-CE79-47E0-AA4A-44E202446A74}"/>
                    </a:ext>
                  </a:extLst>
                </p:cNvPr>
                <p:cNvSpPr>
                  <a:spLocks/>
                </p:cNvSpPr>
                <p:nvPr/>
              </p:nvSpPr>
              <p:spPr bwMode="ltGray">
                <a:xfrm>
                  <a:off x="4077" y="903"/>
                  <a:ext cx="1217" cy="1062"/>
                </a:xfrm>
                <a:custGeom>
                  <a:avLst/>
                  <a:gdLst>
                    <a:gd name="T0" fmla="*/ 18616 w 984"/>
                    <a:gd name="T1" fmla="*/ 388 h 844"/>
                    <a:gd name="T2" fmla="*/ 23024 w 984"/>
                    <a:gd name="T3" fmla="*/ 2142 h 844"/>
                    <a:gd name="T4" fmla="*/ 25211 w 984"/>
                    <a:gd name="T5" fmla="*/ 2323 h 844"/>
                    <a:gd name="T6" fmla="*/ 26494 w 984"/>
                    <a:gd name="T7" fmla="*/ 8132 h 844"/>
                    <a:gd name="T8" fmla="*/ 26887 w 984"/>
                    <a:gd name="T9" fmla="*/ 5613 h 844"/>
                    <a:gd name="T10" fmla="*/ 27740 w 984"/>
                    <a:gd name="T11" fmla="*/ 4381 h 844"/>
                    <a:gd name="T12" fmla="*/ 29449 w 984"/>
                    <a:gd name="T13" fmla="*/ 7908 h 844"/>
                    <a:gd name="T14" fmla="*/ 31259 w 984"/>
                    <a:gd name="T15" fmla="*/ 6115 h 844"/>
                    <a:gd name="T16" fmla="*/ 32364 w 984"/>
                    <a:gd name="T17" fmla="*/ 5369 h 844"/>
                    <a:gd name="T18" fmla="*/ 34915 w 984"/>
                    <a:gd name="T19" fmla="*/ 155 h 844"/>
                    <a:gd name="T20" fmla="*/ 36603 w 984"/>
                    <a:gd name="T21" fmla="*/ 4381 h 844"/>
                    <a:gd name="T22" fmla="*/ 36603 w 984"/>
                    <a:gd name="T23" fmla="*/ 8132 h 844"/>
                    <a:gd name="T24" fmla="*/ 36211 w 984"/>
                    <a:gd name="T25" fmla="*/ 9880 h 844"/>
                    <a:gd name="T26" fmla="*/ 35089 w 984"/>
                    <a:gd name="T27" fmla="*/ 10128 h 844"/>
                    <a:gd name="T28" fmla="*/ 34915 w 984"/>
                    <a:gd name="T29" fmla="*/ 11601 h 844"/>
                    <a:gd name="T30" fmla="*/ 36777 w 984"/>
                    <a:gd name="T31" fmla="*/ 14103 h 844"/>
                    <a:gd name="T32" fmla="*/ 36028 w 984"/>
                    <a:gd name="T33" fmla="*/ 20172 h 844"/>
                    <a:gd name="T34" fmla="*/ 38062 w 984"/>
                    <a:gd name="T35" fmla="*/ 25878 h 844"/>
                    <a:gd name="T36" fmla="*/ 39142 w 984"/>
                    <a:gd name="T37" fmla="*/ 28108 h 844"/>
                    <a:gd name="T38" fmla="*/ 38062 w 984"/>
                    <a:gd name="T39" fmla="*/ 28108 h 844"/>
                    <a:gd name="T40" fmla="*/ 34198 w 984"/>
                    <a:gd name="T41" fmla="*/ 23660 h 844"/>
                    <a:gd name="T42" fmla="*/ 31113 w 984"/>
                    <a:gd name="T43" fmla="*/ 25168 h 844"/>
                    <a:gd name="T44" fmla="*/ 27054 w 984"/>
                    <a:gd name="T45" fmla="*/ 27645 h 844"/>
                    <a:gd name="T46" fmla="*/ 29449 w 984"/>
                    <a:gd name="T47" fmla="*/ 36123 h 844"/>
                    <a:gd name="T48" fmla="*/ 32532 w 984"/>
                    <a:gd name="T49" fmla="*/ 38167 h 844"/>
                    <a:gd name="T50" fmla="*/ 33852 w 984"/>
                    <a:gd name="T51" fmla="*/ 34402 h 844"/>
                    <a:gd name="T52" fmla="*/ 35485 w 984"/>
                    <a:gd name="T53" fmla="*/ 35621 h 844"/>
                    <a:gd name="T54" fmla="*/ 35089 w 984"/>
                    <a:gd name="T55" fmla="*/ 39405 h 844"/>
                    <a:gd name="T56" fmla="*/ 36777 w 984"/>
                    <a:gd name="T57" fmla="*/ 41915 h 844"/>
                    <a:gd name="T58" fmla="*/ 38400 w 984"/>
                    <a:gd name="T59" fmla="*/ 41149 h 844"/>
                    <a:gd name="T60" fmla="*/ 42264 w 984"/>
                    <a:gd name="T61" fmla="*/ 50416 h 844"/>
                    <a:gd name="T62" fmla="*/ 43182 w 984"/>
                    <a:gd name="T63" fmla="*/ 51645 h 844"/>
                    <a:gd name="T64" fmla="*/ 40083 w 984"/>
                    <a:gd name="T65" fmla="*/ 50634 h 844"/>
                    <a:gd name="T66" fmla="*/ 38062 w 984"/>
                    <a:gd name="T67" fmla="*/ 47400 h 844"/>
                    <a:gd name="T68" fmla="*/ 35683 w 984"/>
                    <a:gd name="T69" fmla="*/ 44381 h 844"/>
                    <a:gd name="T70" fmla="*/ 32181 w 984"/>
                    <a:gd name="T71" fmla="*/ 41413 h 844"/>
                    <a:gd name="T72" fmla="*/ 28141 w 984"/>
                    <a:gd name="T73" fmla="*/ 40377 h 844"/>
                    <a:gd name="T74" fmla="*/ 23198 w 984"/>
                    <a:gd name="T75" fmla="*/ 37141 h 844"/>
                    <a:gd name="T76" fmla="*/ 21158 w 984"/>
                    <a:gd name="T77" fmla="*/ 31669 h 844"/>
                    <a:gd name="T78" fmla="*/ 19727 w 984"/>
                    <a:gd name="T79" fmla="*/ 28873 h 844"/>
                    <a:gd name="T80" fmla="*/ 17480 w 984"/>
                    <a:gd name="T81" fmla="*/ 26881 h 844"/>
                    <a:gd name="T82" fmla="*/ 15670 w 984"/>
                    <a:gd name="T83" fmla="*/ 23111 h 844"/>
                    <a:gd name="T84" fmla="*/ 16238 w 984"/>
                    <a:gd name="T85" fmla="*/ 25878 h 844"/>
                    <a:gd name="T86" fmla="*/ 19141 w 984"/>
                    <a:gd name="T87" fmla="*/ 30920 h 844"/>
                    <a:gd name="T88" fmla="*/ 19358 w 984"/>
                    <a:gd name="T89" fmla="*/ 32912 h 844"/>
                    <a:gd name="T90" fmla="*/ 18062 w 984"/>
                    <a:gd name="T91" fmla="*/ 31164 h 844"/>
                    <a:gd name="T92" fmla="*/ 16238 w 984"/>
                    <a:gd name="T93" fmla="*/ 29080 h 844"/>
                    <a:gd name="T94" fmla="*/ 14395 w 984"/>
                    <a:gd name="T95" fmla="*/ 25168 h 844"/>
                    <a:gd name="T96" fmla="*/ 12176 w 984"/>
                    <a:gd name="T97" fmla="*/ 21612 h 844"/>
                    <a:gd name="T98" fmla="*/ 9643 w 984"/>
                    <a:gd name="T99" fmla="*/ 19592 h 844"/>
                    <a:gd name="T100" fmla="*/ 7044 w 984"/>
                    <a:gd name="T101" fmla="*/ 14839 h 844"/>
                    <a:gd name="T102" fmla="*/ 3034 w 984"/>
                    <a:gd name="T103" fmla="*/ 4132 h 844"/>
                    <a:gd name="T104" fmla="*/ 1552 w 984"/>
                    <a:gd name="T105" fmla="*/ 2323 h 844"/>
                    <a:gd name="T106" fmla="*/ 2126 w 984"/>
                    <a:gd name="T107" fmla="*/ 1356 h 844"/>
                    <a:gd name="T108" fmla="*/ 4691 w 984"/>
                    <a:gd name="T109" fmla="*/ 4381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0" name="Freeform 45">
                  <a:extLst>
                    <a:ext uri="{FF2B5EF4-FFF2-40B4-BE49-F238E27FC236}">
                      <a16:creationId xmlns:a16="http://schemas.microsoft.com/office/drawing/2014/main" id="{E191B89D-CA0E-4758-9797-9E60FDC08B6E}"/>
                    </a:ext>
                  </a:extLst>
                </p:cNvPr>
                <p:cNvSpPr>
                  <a:spLocks/>
                </p:cNvSpPr>
                <p:nvPr/>
              </p:nvSpPr>
              <p:spPr bwMode="ltGray">
                <a:xfrm>
                  <a:off x="3702" y="1646"/>
                  <a:ext cx="44" cy="60"/>
                </a:xfrm>
                <a:custGeom>
                  <a:avLst/>
                  <a:gdLst>
                    <a:gd name="T0" fmla="*/ 216 w 36"/>
                    <a:gd name="T1" fmla="*/ 1575 h 48"/>
                    <a:gd name="T2" fmla="*/ 363 w 36"/>
                    <a:gd name="T3" fmla="*/ 2688 h 48"/>
                    <a:gd name="T4" fmla="*/ 216 w 36"/>
                    <a:gd name="T5" fmla="*/ 1575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1" name="Freeform 46">
                  <a:extLst>
                    <a:ext uri="{FF2B5EF4-FFF2-40B4-BE49-F238E27FC236}">
                      <a16:creationId xmlns:a16="http://schemas.microsoft.com/office/drawing/2014/main" id="{813FFF60-9184-4476-B6F4-4F2097D0AE23}"/>
                    </a:ext>
                  </a:extLst>
                </p:cNvPr>
                <p:cNvSpPr>
                  <a:spLocks/>
                </p:cNvSpPr>
                <p:nvPr/>
              </p:nvSpPr>
              <p:spPr bwMode="ltGray">
                <a:xfrm>
                  <a:off x="3670" y="1624"/>
                  <a:ext cx="44" cy="47"/>
                </a:xfrm>
                <a:custGeom>
                  <a:avLst/>
                  <a:gdLst>
                    <a:gd name="T0" fmla="*/ 0 w 36"/>
                    <a:gd name="T1" fmla="*/ 394 h 37"/>
                    <a:gd name="T2" fmla="*/ 444 w 36"/>
                    <a:gd name="T3" fmla="*/ 1 h 37"/>
                    <a:gd name="T4" fmla="*/ 1346 w 36"/>
                    <a:gd name="T5" fmla="*/ 1302 h 37"/>
                    <a:gd name="T6" fmla="*/ 297 w 36"/>
                    <a:gd name="T7" fmla="*/ 1302 h 37"/>
                    <a:gd name="T8" fmla="*/ 0 w 36"/>
                    <a:gd name="T9" fmla="*/ 39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2" name="Freeform 47">
                  <a:extLst>
                    <a:ext uri="{FF2B5EF4-FFF2-40B4-BE49-F238E27FC236}">
                      <a16:creationId xmlns:a16="http://schemas.microsoft.com/office/drawing/2014/main" id="{0D125F3B-F816-4DEA-9748-7020620F097E}"/>
                    </a:ext>
                  </a:extLst>
                </p:cNvPr>
                <p:cNvSpPr>
                  <a:spLocks/>
                </p:cNvSpPr>
                <p:nvPr/>
              </p:nvSpPr>
              <p:spPr bwMode="ltGray">
                <a:xfrm>
                  <a:off x="5074" y="1513"/>
                  <a:ext cx="210" cy="121"/>
                </a:xfrm>
                <a:custGeom>
                  <a:avLst/>
                  <a:gdLst>
                    <a:gd name="T0" fmla="*/ 0 w 170"/>
                    <a:gd name="T1" fmla="*/ 3176 h 96"/>
                    <a:gd name="T2" fmla="*/ 1250 w 170"/>
                    <a:gd name="T3" fmla="*/ 1608 h 96"/>
                    <a:gd name="T4" fmla="*/ 2516 w 170"/>
                    <a:gd name="T5" fmla="*/ 1355 h 96"/>
                    <a:gd name="T6" fmla="*/ 3595 w 170"/>
                    <a:gd name="T7" fmla="*/ 590 h 96"/>
                    <a:gd name="T8" fmla="*/ 2858 w 170"/>
                    <a:gd name="T9" fmla="*/ 1608 h 96"/>
                    <a:gd name="T10" fmla="*/ 5559 w 170"/>
                    <a:gd name="T11" fmla="*/ 3176 h 96"/>
                    <a:gd name="T12" fmla="*/ 7204 w 170"/>
                    <a:gd name="T13" fmla="*/ 4198 h 96"/>
                    <a:gd name="T14" fmla="*/ 5215 w 170"/>
                    <a:gd name="T15" fmla="*/ 4961 h 96"/>
                    <a:gd name="T16" fmla="*/ 3960 w 170"/>
                    <a:gd name="T17" fmla="*/ 3722 h 96"/>
                    <a:gd name="T18" fmla="*/ 3418 w 170"/>
                    <a:gd name="T19" fmla="*/ 3421 h 96"/>
                    <a:gd name="T20" fmla="*/ 1087 w 170"/>
                    <a:gd name="T21" fmla="*/ 2659 h 96"/>
                    <a:gd name="T22" fmla="*/ 0 w 170"/>
                    <a:gd name="T23" fmla="*/ 3176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3" name="Freeform 48">
                  <a:extLst>
                    <a:ext uri="{FF2B5EF4-FFF2-40B4-BE49-F238E27FC236}">
                      <a16:creationId xmlns:a16="http://schemas.microsoft.com/office/drawing/2014/main" id="{627F2452-8E89-4F01-B505-EA63891818EE}"/>
                    </a:ext>
                  </a:extLst>
                </p:cNvPr>
                <p:cNvSpPr>
                  <a:spLocks/>
                </p:cNvSpPr>
                <p:nvPr/>
              </p:nvSpPr>
              <p:spPr bwMode="ltGray">
                <a:xfrm>
                  <a:off x="5296" y="1615"/>
                  <a:ext cx="171" cy="56"/>
                </a:xfrm>
                <a:custGeom>
                  <a:avLst/>
                  <a:gdLst>
                    <a:gd name="T0" fmla="*/ 0 w 138"/>
                    <a:gd name="T1" fmla="*/ 0 h 44"/>
                    <a:gd name="T2" fmla="*/ 2434 w 138"/>
                    <a:gd name="T3" fmla="*/ 317 h 44"/>
                    <a:gd name="T4" fmla="*/ 4167 w 138"/>
                    <a:gd name="T5" fmla="*/ 1866 h 44"/>
                    <a:gd name="T6" fmla="*/ 5310 w 138"/>
                    <a:gd name="T7" fmla="*/ 1513 h 44"/>
                    <a:gd name="T8" fmla="*/ 5135 w 138"/>
                    <a:gd name="T9" fmla="*/ 3366 h 44"/>
                    <a:gd name="T10" fmla="*/ 3016 w 138"/>
                    <a:gd name="T11" fmla="*/ 3112 h 44"/>
                    <a:gd name="T12" fmla="*/ 0 w 138"/>
                    <a:gd name="T13" fmla="*/ 2776 h 44"/>
                    <a:gd name="T14" fmla="*/ 1330 w 138"/>
                    <a:gd name="T15" fmla="*/ 1513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4" name="Freeform 49">
                  <a:extLst>
                    <a:ext uri="{FF2B5EF4-FFF2-40B4-BE49-F238E27FC236}">
                      <a16:creationId xmlns:a16="http://schemas.microsoft.com/office/drawing/2014/main" id="{B9CA0EEC-B932-4B41-8F15-7F796B89BD07}"/>
                    </a:ext>
                  </a:extLst>
                </p:cNvPr>
                <p:cNvSpPr>
                  <a:spLocks/>
                </p:cNvSpPr>
                <p:nvPr/>
              </p:nvSpPr>
              <p:spPr bwMode="ltGray">
                <a:xfrm>
                  <a:off x="5206" y="1644"/>
                  <a:ext cx="71" cy="53"/>
                </a:xfrm>
                <a:custGeom>
                  <a:avLst/>
                  <a:gdLst>
                    <a:gd name="T0" fmla="*/ 866 w 57"/>
                    <a:gd name="T1" fmla="*/ 1637 h 42"/>
                    <a:gd name="T2" fmla="*/ 1913 w 57"/>
                    <a:gd name="T3" fmla="*/ 815 h 42"/>
                    <a:gd name="T4" fmla="*/ 866 w 57"/>
                    <a:gd name="T5" fmla="*/ 1637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5" name="Freeform 50">
                  <a:extLst>
                    <a:ext uri="{FF2B5EF4-FFF2-40B4-BE49-F238E27FC236}">
                      <a16:creationId xmlns:a16="http://schemas.microsoft.com/office/drawing/2014/main" id="{7DB4BD25-DFD2-4041-8ACB-84FD91650BE8}"/>
                    </a:ext>
                  </a:extLst>
                </p:cNvPr>
                <p:cNvSpPr>
                  <a:spLocks/>
                </p:cNvSpPr>
                <p:nvPr/>
              </p:nvSpPr>
              <p:spPr bwMode="ltGray">
                <a:xfrm>
                  <a:off x="5159" y="1484"/>
                  <a:ext cx="48" cy="66"/>
                </a:xfrm>
                <a:custGeom>
                  <a:avLst/>
                  <a:gdLst>
                    <a:gd name="T0" fmla="*/ 773 w 39"/>
                    <a:gd name="T1" fmla="*/ 2382 h 52"/>
                    <a:gd name="T2" fmla="*/ 773 w 39"/>
                    <a:gd name="T3" fmla="*/ 0 h 52"/>
                    <a:gd name="T4" fmla="*/ 773 w 39"/>
                    <a:gd name="T5" fmla="*/ 2382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6" name="Freeform 51">
                  <a:extLst>
                    <a:ext uri="{FF2B5EF4-FFF2-40B4-BE49-F238E27FC236}">
                      <a16:creationId xmlns:a16="http://schemas.microsoft.com/office/drawing/2014/main" id="{83FCAFD5-6E98-490C-8A30-BC563281E74A}"/>
                    </a:ext>
                  </a:extLst>
                </p:cNvPr>
                <p:cNvSpPr>
                  <a:spLocks/>
                </p:cNvSpPr>
                <p:nvPr/>
              </p:nvSpPr>
              <p:spPr bwMode="ltGray">
                <a:xfrm>
                  <a:off x="5529" y="1685"/>
                  <a:ext cx="54" cy="100"/>
                </a:xfrm>
                <a:custGeom>
                  <a:avLst/>
                  <a:gdLst>
                    <a:gd name="T0" fmla="*/ 163 w 44"/>
                    <a:gd name="T1" fmla="*/ 529 h 80"/>
                    <a:gd name="T2" fmla="*/ 830 w 44"/>
                    <a:gd name="T3" fmla="*/ 1818 h 80"/>
                    <a:gd name="T4" fmla="*/ 946 w 44"/>
                    <a:gd name="T5" fmla="*/ 2713 h 80"/>
                    <a:gd name="T6" fmla="*/ 1425 w 44"/>
                    <a:gd name="T7" fmla="*/ 2976 h 80"/>
                    <a:gd name="T8" fmla="*/ 946 w 44"/>
                    <a:gd name="T9" fmla="*/ 4085 h 80"/>
                    <a:gd name="T10" fmla="*/ 0 w 44"/>
                    <a:gd name="T11" fmla="*/ 1163 h 80"/>
                    <a:gd name="T12" fmla="*/ 163 w 44"/>
                    <a:gd name="T13" fmla="*/ 529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7" name="Freeform 52">
                  <a:extLst>
                    <a:ext uri="{FF2B5EF4-FFF2-40B4-BE49-F238E27FC236}">
                      <a16:creationId xmlns:a16="http://schemas.microsoft.com/office/drawing/2014/main" id="{099FBD86-981A-4385-AE57-D6CE344FDA40}"/>
                    </a:ext>
                  </a:extLst>
                </p:cNvPr>
                <p:cNvSpPr>
                  <a:spLocks/>
                </p:cNvSpPr>
                <p:nvPr/>
              </p:nvSpPr>
              <p:spPr bwMode="ltGray">
                <a:xfrm>
                  <a:off x="4164" y="90"/>
                  <a:ext cx="859" cy="473"/>
                </a:xfrm>
                <a:custGeom>
                  <a:avLst/>
                  <a:gdLst>
                    <a:gd name="T0" fmla="*/ 7434 w 695"/>
                    <a:gd name="T1" fmla="*/ 0 h 376"/>
                    <a:gd name="T2" fmla="*/ 15379 w 695"/>
                    <a:gd name="T3" fmla="*/ 4251 h 376"/>
                    <a:gd name="T4" fmla="*/ 21905 w 695"/>
                    <a:gd name="T5" fmla="*/ 8220 h 376"/>
                    <a:gd name="T6" fmla="*/ 27675 w 695"/>
                    <a:gd name="T7" fmla="*/ 12490 h 376"/>
                    <a:gd name="T8" fmla="*/ 26651 w 695"/>
                    <a:gd name="T9" fmla="*/ 12970 h 376"/>
                    <a:gd name="T10" fmla="*/ 26834 w 695"/>
                    <a:gd name="T11" fmla="*/ 15405 h 376"/>
                    <a:gd name="T12" fmla="*/ 27017 w 695"/>
                    <a:gd name="T13" fmla="*/ 16685 h 376"/>
                    <a:gd name="T14" fmla="*/ 27535 w 695"/>
                    <a:gd name="T15" fmla="*/ 18920 h 376"/>
                    <a:gd name="T16" fmla="*/ 28272 w 695"/>
                    <a:gd name="T17" fmla="*/ 20464 h 376"/>
                    <a:gd name="T18" fmla="*/ 30946 w 695"/>
                    <a:gd name="T19" fmla="*/ 22201 h 376"/>
                    <a:gd name="T20" fmla="*/ 30629 w 695"/>
                    <a:gd name="T21" fmla="*/ 23385 h 376"/>
                    <a:gd name="T22" fmla="*/ 25912 w 695"/>
                    <a:gd name="T23" fmla="*/ 21198 h 376"/>
                    <a:gd name="T24" fmla="*/ 24438 w 695"/>
                    <a:gd name="T25" fmla="*/ 20704 h 376"/>
                    <a:gd name="T26" fmla="*/ 23586 w 695"/>
                    <a:gd name="T27" fmla="*/ 18920 h 376"/>
                    <a:gd name="T28" fmla="*/ 23382 w 695"/>
                    <a:gd name="T29" fmla="*/ 19709 h 376"/>
                    <a:gd name="T30" fmla="*/ 21746 w 695"/>
                    <a:gd name="T31" fmla="*/ 18403 h 376"/>
                    <a:gd name="T32" fmla="*/ 19227 w 695"/>
                    <a:gd name="T33" fmla="*/ 16458 h 376"/>
                    <a:gd name="T34" fmla="*/ 18114 w 695"/>
                    <a:gd name="T35" fmla="*/ 14684 h 376"/>
                    <a:gd name="T36" fmla="*/ 16688 w 695"/>
                    <a:gd name="T37" fmla="*/ 13954 h 376"/>
                    <a:gd name="T38" fmla="*/ 13962 w 695"/>
                    <a:gd name="T39" fmla="*/ 11956 h 376"/>
                    <a:gd name="T40" fmla="*/ 11953 w 695"/>
                    <a:gd name="T41" fmla="*/ 10417 h 376"/>
                    <a:gd name="T42" fmla="*/ 8139 w 695"/>
                    <a:gd name="T43" fmla="*/ 8464 h 376"/>
                    <a:gd name="T44" fmla="*/ 5268 w 695"/>
                    <a:gd name="T45" fmla="*/ 8220 h 376"/>
                    <a:gd name="T46" fmla="*/ 3274 w 695"/>
                    <a:gd name="T47" fmla="*/ 8220 h 376"/>
                    <a:gd name="T48" fmla="*/ 3086 w 695"/>
                    <a:gd name="T49" fmla="*/ 7495 h 376"/>
                    <a:gd name="T50" fmla="*/ 2534 w 695"/>
                    <a:gd name="T51" fmla="*/ 6974 h 376"/>
                    <a:gd name="T52" fmla="*/ 918 w 695"/>
                    <a:gd name="T53" fmla="*/ 6274 h 376"/>
                    <a:gd name="T54" fmla="*/ 0 w 695"/>
                    <a:gd name="T55" fmla="*/ 3672 h 376"/>
                    <a:gd name="T56" fmla="*/ 2147 w 695"/>
                    <a:gd name="T57" fmla="*/ 2474 h 376"/>
                    <a:gd name="T58" fmla="*/ 2534 w 695"/>
                    <a:gd name="T59" fmla="*/ 3234 h 376"/>
                    <a:gd name="T60" fmla="*/ 3626 w 695"/>
                    <a:gd name="T61" fmla="*/ 2700 h 376"/>
                    <a:gd name="T62" fmla="*/ 4368 w 695"/>
                    <a:gd name="T63" fmla="*/ 2919 h 376"/>
                    <a:gd name="T64" fmla="*/ 4867 w 695"/>
                    <a:gd name="T65" fmla="*/ 3234 h 376"/>
                    <a:gd name="T66" fmla="*/ 4368 w 695"/>
                    <a:gd name="T67" fmla="*/ 1220 h 376"/>
                    <a:gd name="T68" fmla="*/ 7434 w 695"/>
                    <a:gd name="T69" fmla="*/ 0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5" h="376">
                      <a:moveTo>
                        <a:pt x="164" y="0"/>
                      </a:moveTo>
                      <a:lnTo>
                        <a:pt x="340" y="68"/>
                      </a:lnTo>
                      <a:lnTo>
                        <a:pt x="484" y="132"/>
                      </a:lnTo>
                      <a:cubicBezTo>
                        <a:pt x="527" y="155"/>
                        <a:pt x="573" y="171"/>
                        <a:pt x="612" y="200"/>
                      </a:cubicBezTo>
                      <a:cubicBezTo>
                        <a:pt x="619" y="205"/>
                        <a:pt x="588" y="208"/>
                        <a:pt x="588" y="208"/>
                      </a:cubicBezTo>
                      <a:cubicBezTo>
                        <a:pt x="577" y="225"/>
                        <a:pt x="568" y="240"/>
                        <a:pt x="592" y="248"/>
                      </a:cubicBezTo>
                      <a:cubicBezTo>
                        <a:pt x="616" y="240"/>
                        <a:pt x="607" y="257"/>
                        <a:pt x="596" y="268"/>
                      </a:cubicBezTo>
                      <a:cubicBezTo>
                        <a:pt x="589" y="289"/>
                        <a:pt x="590" y="276"/>
                        <a:pt x="608" y="304"/>
                      </a:cubicBezTo>
                      <a:cubicBezTo>
                        <a:pt x="613" y="312"/>
                        <a:pt x="615" y="325"/>
                        <a:pt x="624" y="328"/>
                      </a:cubicBezTo>
                      <a:cubicBezTo>
                        <a:pt x="645" y="335"/>
                        <a:pt x="665" y="343"/>
                        <a:pt x="684" y="356"/>
                      </a:cubicBezTo>
                      <a:cubicBezTo>
                        <a:pt x="686" y="363"/>
                        <a:pt x="695" y="376"/>
                        <a:pt x="676" y="376"/>
                      </a:cubicBezTo>
                      <a:cubicBezTo>
                        <a:pt x="658" y="376"/>
                        <a:pt x="591" y="347"/>
                        <a:pt x="572" y="340"/>
                      </a:cubicBezTo>
                      <a:cubicBezTo>
                        <a:pt x="562" y="336"/>
                        <a:pt x="540" y="332"/>
                        <a:pt x="540" y="332"/>
                      </a:cubicBezTo>
                      <a:cubicBezTo>
                        <a:pt x="531" y="304"/>
                        <a:pt x="540" y="311"/>
                        <a:pt x="520" y="304"/>
                      </a:cubicBezTo>
                      <a:cubicBezTo>
                        <a:pt x="519" y="308"/>
                        <a:pt x="520" y="315"/>
                        <a:pt x="516" y="316"/>
                      </a:cubicBezTo>
                      <a:cubicBezTo>
                        <a:pt x="515" y="316"/>
                        <a:pt x="486" y="300"/>
                        <a:pt x="480" y="296"/>
                      </a:cubicBezTo>
                      <a:cubicBezTo>
                        <a:pt x="467" y="277"/>
                        <a:pt x="443" y="277"/>
                        <a:pt x="424" y="264"/>
                      </a:cubicBezTo>
                      <a:cubicBezTo>
                        <a:pt x="414" y="249"/>
                        <a:pt x="406" y="253"/>
                        <a:pt x="400" y="236"/>
                      </a:cubicBezTo>
                      <a:cubicBezTo>
                        <a:pt x="408" y="212"/>
                        <a:pt x="385" y="221"/>
                        <a:pt x="368" y="224"/>
                      </a:cubicBezTo>
                      <a:cubicBezTo>
                        <a:pt x="330" y="216"/>
                        <a:pt x="355" y="200"/>
                        <a:pt x="308" y="192"/>
                      </a:cubicBezTo>
                      <a:cubicBezTo>
                        <a:pt x="282" y="201"/>
                        <a:pt x="294" y="173"/>
                        <a:pt x="264" y="168"/>
                      </a:cubicBezTo>
                      <a:cubicBezTo>
                        <a:pt x="233" y="163"/>
                        <a:pt x="206" y="153"/>
                        <a:pt x="180" y="136"/>
                      </a:cubicBezTo>
                      <a:cubicBezTo>
                        <a:pt x="157" y="141"/>
                        <a:pt x="139" y="138"/>
                        <a:pt x="116" y="132"/>
                      </a:cubicBezTo>
                      <a:cubicBezTo>
                        <a:pt x="100" y="137"/>
                        <a:pt x="93" y="141"/>
                        <a:pt x="72" y="132"/>
                      </a:cubicBezTo>
                      <a:cubicBezTo>
                        <a:pt x="68" y="130"/>
                        <a:pt x="71" y="123"/>
                        <a:pt x="68" y="120"/>
                      </a:cubicBezTo>
                      <a:cubicBezTo>
                        <a:pt x="65" y="116"/>
                        <a:pt x="60" y="115"/>
                        <a:pt x="56" y="112"/>
                      </a:cubicBezTo>
                      <a:cubicBezTo>
                        <a:pt x="38" y="118"/>
                        <a:pt x="31" y="116"/>
                        <a:pt x="20" y="100"/>
                      </a:cubicBezTo>
                      <a:cubicBezTo>
                        <a:pt x="16" y="86"/>
                        <a:pt x="0" y="60"/>
                        <a:pt x="0" y="60"/>
                      </a:cubicBezTo>
                      <a:cubicBezTo>
                        <a:pt x="7" y="38"/>
                        <a:pt x="25" y="43"/>
                        <a:pt x="48" y="40"/>
                      </a:cubicBezTo>
                      <a:cubicBezTo>
                        <a:pt x="51" y="44"/>
                        <a:pt x="51" y="51"/>
                        <a:pt x="56" y="52"/>
                      </a:cubicBezTo>
                      <a:cubicBezTo>
                        <a:pt x="64" y="53"/>
                        <a:pt x="80" y="44"/>
                        <a:pt x="80" y="44"/>
                      </a:cubicBezTo>
                      <a:cubicBezTo>
                        <a:pt x="85" y="45"/>
                        <a:pt x="91" y="46"/>
                        <a:pt x="96" y="48"/>
                      </a:cubicBezTo>
                      <a:cubicBezTo>
                        <a:pt x="100" y="49"/>
                        <a:pt x="106" y="56"/>
                        <a:pt x="108" y="52"/>
                      </a:cubicBezTo>
                      <a:cubicBezTo>
                        <a:pt x="113" y="42"/>
                        <a:pt x="101" y="27"/>
                        <a:pt x="96" y="20"/>
                      </a:cubicBezTo>
                      <a:cubicBezTo>
                        <a:pt x="110" y="11"/>
                        <a:pt x="148" y="0"/>
                        <a:pt x="164"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8" name="Freeform 53">
                  <a:extLst>
                    <a:ext uri="{FF2B5EF4-FFF2-40B4-BE49-F238E27FC236}">
                      <a16:creationId xmlns:a16="http://schemas.microsoft.com/office/drawing/2014/main" id="{EE78B144-AF6A-4EBD-8BD7-25BF88217657}"/>
                    </a:ext>
                  </a:extLst>
                </p:cNvPr>
                <p:cNvSpPr>
                  <a:spLocks/>
                </p:cNvSpPr>
                <p:nvPr/>
              </p:nvSpPr>
              <p:spPr bwMode="ltGray">
                <a:xfrm>
                  <a:off x="3917" y="138"/>
                  <a:ext cx="257" cy="148"/>
                </a:xfrm>
                <a:custGeom>
                  <a:avLst/>
                  <a:gdLst>
                    <a:gd name="T0" fmla="*/ 741 w 208"/>
                    <a:gd name="T1" fmla="*/ 1515 h 118"/>
                    <a:gd name="T2" fmla="*/ 1794 w 208"/>
                    <a:gd name="T3" fmla="*/ 1322 h 118"/>
                    <a:gd name="T4" fmla="*/ 2899 w 208"/>
                    <a:gd name="T5" fmla="*/ 596 h 118"/>
                    <a:gd name="T6" fmla="*/ 3987 w 208"/>
                    <a:gd name="T7" fmla="*/ 153 h 118"/>
                    <a:gd name="T8" fmla="*/ 6869 w 208"/>
                    <a:gd name="T9" fmla="*/ 379 h 118"/>
                    <a:gd name="T10" fmla="*/ 7911 w 208"/>
                    <a:gd name="T11" fmla="*/ 845 h 118"/>
                    <a:gd name="T12" fmla="*/ 8273 w 208"/>
                    <a:gd name="T13" fmla="*/ 4126 h 118"/>
                    <a:gd name="T14" fmla="*/ 9390 w 208"/>
                    <a:gd name="T15" fmla="*/ 6032 h 118"/>
                    <a:gd name="T16" fmla="*/ 8808 w 208"/>
                    <a:gd name="T17" fmla="*/ 6261 h 118"/>
                    <a:gd name="T18" fmla="*/ 8273 w 208"/>
                    <a:gd name="T19" fmla="*/ 6032 h 118"/>
                    <a:gd name="T20" fmla="*/ 8096 w 208"/>
                    <a:gd name="T21" fmla="*/ 6738 h 118"/>
                    <a:gd name="T22" fmla="*/ 7399 w 208"/>
                    <a:gd name="T23" fmla="*/ 6956 h 118"/>
                    <a:gd name="T24" fmla="*/ 6493 w 208"/>
                    <a:gd name="T25" fmla="*/ 5317 h 118"/>
                    <a:gd name="T26" fmla="*/ 5042 w 208"/>
                    <a:gd name="T27" fmla="*/ 4126 h 118"/>
                    <a:gd name="T28" fmla="*/ 3261 w 208"/>
                    <a:gd name="T29" fmla="*/ 3676 h 118"/>
                    <a:gd name="T30" fmla="*/ 1087 w 208"/>
                    <a:gd name="T31" fmla="*/ 2981 h 118"/>
                    <a:gd name="T32" fmla="*/ 0 w 208"/>
                    <a:gd name="T33" fmla="*/ 2465 h 118"/>
                    <a:gd name="T34" fmla="*/ 741 w 208"/>
                    <a:gd name="T35" fmla="*/ 1515 h 1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8" h="118">
                      <a:moveTo>
                        <a:pt x="16" y="26"/>
                      </a:moveTo>
                      <a:cubicBezTo>
                        <a:pt x="41" y="9"/>
                        <a:pt x="15" y="22"/>
                        <a:pt x="40" y="22"/>
                      </a:cubicBezTo>
                      <a:cubicBezTo>
                        <a:pt x="51" y="22"/>
                        <a:pt x="55" y="14"/>
                        <a:pt x="64" y="10"/>
                      </a:cubicBezTo>
                      <a:cubicBezTo>
                        <a:pt x="72" y="7"/>
                        <a:pt x="88" y="2"/>
                        <a:pt x="88" y="2"/>
                      </a:cubicBezTo>
                      <a:cubicBezTo>
                        <a:pt x="110" y="5"/>
                        <a:pt x="132" y="0"/>
                        <a:pt x="152" y="6"/>
                      </a:cubicBezTo>
                      <a:cubicBezTo>
                        <a:pt x="160" y="8"/>
                        <a:pt x="176" y="14"/>
                        <a:pt x="176" y="14"/>
                      </a:cubicBezTo>
                      <a:cubicBezTo>
                        <a:pt x="172" y="35"/>
                        <a:pt x="158" y="61"/>
                        <a:pt x="184" y="70"/>
                      </a:cubicBezTo>
                      <a:cubicBezTo>
                        <a:pt x="193" y="83"/>
                        <a:pt x="203" y="87"/>
                        <a:pt x="208" y="102"/>
                      </a:cubicBezTo>
                      <a:cubicBezTo>
                        <a:pt x="204" y="103"/>
                        <a:pt x="200" y="106"/>
                        <a:pt x="196" y="106"/>
                      </a:cubicBezTo>
                      <a:cubicBezTo>
                        <a:pt x="192" y="106"/>
                        <a:pt x="188" y="100"/>
                        <a:pt x="184" y="102"/>
                      </a:cubicBezTo>
                      <a:cubicBezTo>
                        <a:pt x="180" y="104"/>
                        <a:pt x="183" y="111"/>
                        <a:pt x="180" y="114"/>
                      </a:cubicBezTo>
                      <a:cubicBezTo>
                        <a:pt x="176" y="117"/>
                        <a:pt x="169" y="117"/>
                        <a:pt x="164" y="118"/>
                      </a:cubicBezTo>
                      <a:cubicBezTo>
                        <a:pt x="126" y="113"/>
                        <a:pt x="127" y="116"/>
                        <a:pt x="144" y="90"/>
                      </a:cubicBezTo>
                      <a:cubicBezTo>
                        <a:pt x="127" y="84"/>
                        <a:pt x="104" y="93"/>
                        <a:pt x="112" y="70"/>
                      </a:cubicBezTo>
                      <a:cubicBezTo>
                        <a:pt x="96" y="59"/>
                        <a:pt x="90" y="68"/>
                        <a:pt x="72" y="62"/>
                      </a:cubicBezTo>
                      <a:cubicBezTo>
                        <a:pt x="65" y="41"/>
                        <a:pt x="45" y="56"/>
                        <a:pt x="24" y="50"/>
                      </a:cubicBezTo>
                      <a:cubicBezTo>
                        <a:pt x="16" y="48"/>
                        <a:pt x="0" y="42"/>
                        <a:pt x="0" y="42"/>
                      </a:cubicBezTo>
                      <a:cubicBezTo>
                        <a:pt x="14" y="32"/>
                        <a:pt x="10" y="38"/>
                        <a:pt x="16" y="2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9" name="Freeform 54">
                  <a:extLst>
                    <a:ext uri="{FF2B5EF4-FFF2-40B4-BE49-F238E27FC236}">
                      <a16:creationId xmlns:a16="http://schemas.microsoft.com/office/drawing/2014/main" id="{7A4E2D73-9486-4464-BD3D-4796EF8022C5}"/>
                    </a:ext>
                  </a:extLst>
                </p:cNvPr>
                <p:cNvSpPr>
                  <a:spLocks/>
                </p:cNvSpPr>
                <p:nvPr/>
              </p:nvSpPr>
              <p:spPr bwMode="ltGray">
                <a:xfrm>
                  <a:off x="3759" y="347"/>
                  <a:ext cx="103" cy="90"/>
                </a:xfrm>
                <a:custGeom>
                  <a:avLst/>
                  <a:gdLst>
                    <a:gd name="T0" fmla="*/ 466 w 84"/>
                    <a:gd name="T1" fmla="*/ 455 h 72"/>
                    <a:gd name="T2" fmla="*/ 2048 w 84"/>
                    <a:gd name="T3" fmla="*/ 705 h 72"/>
                    <a:gd name="T4" fmla="*/ 2999 w 84"/>
                    <a:gd name="T5" fmla="*/ 1575 h 72"/>
                    <a:gd name="T6" fmla="*/ 2663 w 84"/>
                    <a:gd name="T7" fmla="*/ 2688 h 72"/>
                    <a:gd name="T8" fmla="*/ 2379 w 84"/>
                    <a:gd name="T9" fmla="*/ 4013 h 72"/>
                    <a:gd name="T10" fmla="*/ 1582 w 84"/>
                    <a:gd name="T11" fmla="*/ 3788 h 72"/>
                    <a:gd name="T12" fmla="*/ 671 w 84"/>
                    <a:gd name="T13" fmla="*/ 2893 h 72"/>
                    <a:gd name="T14" fmla="*/ 466 w 84"/>
                    <a:gd name="T15" fmla="*/ 455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 h="72">
                      <a:moveTo>
                        <a:pt x="12" y="8"/>
                      </a:moveTo>
                      <a:cubicBezTo>
                        <a:pt x="29" y="4"/>
                        <a:pt x="33" y="0"/>
                        <a:pt x="52" y="12"/>
                      </a:cubicBezTo>
                      <a:cubicBezTo>
                        <a:pt x="60" y="17"/>
                        <a:pt x="76" y="28"/>
                        <a:pt x="76" y="28"/>
                      </a:cubicBezTo>
                      <a:cubicBezTo>
                        <a:pt x="84" y="53"/>
                        <a:pt x="80" y="28"/>
                        <a:pt x="68" y="48"/>
                      </a:cubicBezTo>
                      <a:cubicBezTo>
                        <a:pt x="64" y="55"/>
                        <a:pt x="60" y="72"/>
                        <a:pt x="60" y="72"/>
                      </a:cubicBezTo>
                      <a:cubicBezTo>
                        <a:pt x="53" y="71"/>
                        <a:pt x="46" y="71"/>
                        <a:pt x="40" y="68"/>
                      </a:cubicBezTo>
                      <a:cubicBezTo>
                        <a:pt x="31" y="64"/>
                        <a:pt x="16" y="52"/>
                        <a:pt x="16" y="52"/>
                      </a:cubicBezTo>
                      <a:cubicBezTo>
                        <a:pt x="13" y="34"/>
                        <a:pt x="0" y="20"/>
                        <a:pt x="12" y="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0" name="Freeform 55">
                  <a:extLst>
                    <a:ext uri="{FF2B5EF4-FFF2-40B4-BE49-F238E27FC236}">
                      <a16:creationId xmlns:a16="http://schemas.microsoft.com/office/drawing/2014/main" id="{96D96EF5-AEE3-4F42-81D7-9F51937EFC55}"/>
                    </a:ext>
                  </a:extLst>
                </p:cNvPr>
                <p:cNvSpPr>
                  <a:spLocks/>
                </p:cNvSpPr>
                <p:nvPr/>
              </p:nvSpPr>
              <p:spPr bwMode="ltGray">
                <a:xfrm>
                  <a:off x="3745" y="280"/>
                  <a:ext cx="48" cy="62"/>
                </a:xfrm>
                <a:custGeom>
                  <a:avLst/>
                  <a:gdLst>
                    <a:gd name="T0" fmla="*/ 315 w 39"/>
                    <a:gd name="T1" fmla="*/ 2300 h 49"/>
                    <a:gd name="T2" fmla="*/ 1662 w 39"/>
                    <a:gd name="T3" fmla="*/ 1453 h 49"/>
                    <a:gd name="T4" fmla="*/ 773 w 39"/>
                    <a:gd name="T5" fmla="*/ 3366 h 49"/>
                    <a:gd name="T6" fmla="*/ 315 w 39"/>
                    <a:gd name="T7" fmla="*/ 3114 h 49"/>
                    <a:gd name="T8" fmla="*/ 315 w 39"/>
                    <a:gd name="T9" fmla="*/ 230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9">
                      <a:moveTo>
                        <a:pt x="7" y="33"/>
                      </a:moveTo>
                      <a:cubicBezTo>
                        <a:pt x="34" y="6"/>
                        <a:pt x="25" y="0"/>
                        <a:pt x="39" y="21"/>
                      </a:cubicBezTo>
                      <a:cubicBezTo>
                        <a:pt x="30" y="49"/>
                        <a:pt x="39" y="42"/>
                        <a:pt x="19" y="49"/>
                      </a:cubicBezTo>
                      <a:cubicBezTo>
                        <a:pt x="15" y="48"/>
                        <a:pt x="9" y="49"/>
                        <a:pt x="7" y="45"/>
                      </a:cubicBezTo>
                      <a:cubicBezTo>
                        <a:pt x="0" y="32"/>
                        <a:pt x="19" y="33"/>
                        <a:pt x="7" y="3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1" name="Freeform 56">
                  <a:extLst>
                    <a:ext uri="{FF2B5EF4-FFF2-40B4-BE49-F238E27FC236}">
                      <a16:creationId xmlns:a16="http://schemas.microsoft.com/office/drawing/2014/main" id="{4AEA5E32-F3E4-49F1-816F-6AF0F62D383F}"/>
                    </a:ext>
                  </a:extLst>
                </p:cNvPr>
                <p:cNvSpPr>
                  <a:spLocks/>
                </p:cNvSpPr>
                <p:nvPr/>
              </p:nvSpPr>
              <p:spPr bwMode="ltGray">
                <a:xfrm>
                  <a:off x="3823" y="294"/>
                  <a:ext cx="120" cy="69"/>
                </a:xfrm>
                <a:custGeom>
                  <a:avLst/>
                  <a:gdLst>
                    <a:gd name="T0" fmla="*/ 0 w 97"/>
                    <a:gd name="T1" fmla="*/ 596 h 55"/>
                    <a:gd name="T2" fmla="*/ 1480 w 97"/>
                    <a:gd name="T3" fmla="*/ 379 h 55"/>
                    <a:gd name="T4" fmla="*/ 4232 w 97"/>
                    <a:gd name="T5" fmla="*/ 1515 h 55"/>
                    <a:gd name="T6" fmla="*/ 2765 w 97"/>
                    <a:gd name="T7" fmla="*/ 2039 h 55"/>
                    <a:gd name="T8" fmla="*/ 2550 w 97"/>
                    <a:gd name="T9" fmla="*/ 2754 h 55"/>
                    <a:gd name="T10" fmla="*/ 2014 w 97"/>
                    <a:gd name="T11" fmla="*/ 2988 h 55"/>
                    <a:gd name="T12" fmla="*/ 1304 w 97"/>
                    <a:gd name="T13" fmla="*/ 1791 h 55"/>
                    <a:gd name="T14" fmla="*/ 0 w 97"/>
                    <a:gd name="T15" fmla="*/ 596 h 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 h="55">
                      <a:moveTo>
                        <a:pt x="0" y="10"/>
                      </a:moveTo>
                      <a:cubicBezTo>
                        <a:pt x="21" y="13"/>
                        <a:pt x="39" y="28"/>
                        <a:pt x="32" y="6"/>
                      </a:cubicBezTo>
                      <a:cubicBezTo>
                        <a:pt x="51" y="0"/>
                        <a:pt x="75" y="15"/>
                        <a:pt x="92" y="26"/>
                      </a:cubicBezTo>
                      <a:cubicBezTo>
                        <a:pt x="83" y="53"/>
                        <a:pt x="97" y="25"/>
                        <a:pt x="60" y="34"/>
                      </a:cubicBezTo>
                      <a:cubicBezTo>
                        <a:pt x="56" y="35"/>
                        <a:pt x="59" y="43"/>
                        <a:pt x="56" y="46"/>
                      </a:cubicBezTo>
                      <a:cubicBezTo>
                        <a:pt x="53" y="49"/>
                        <a:pt x="48" y="49"/>
                        <a:pt x="44" y="50"/>
                      </a:cubicBezTo>
                      <a:cubicBezTo>
                        <a:pt x="15" y="40"/>
                        <a:pt x="48" y="55"/>
                        <a:pt x="28" y="30"/>
                      </a:cubicBezTo>
                      <a:cubicBezTo>
                        <a:pt x="22" y="22"/>
                        <a:pt x="8" y="26"/>
                        <a:pt x="0" y="1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2" name="Freeform 57">
                  <a:extLst>
                    <a:ext uri="{FF2B5EF4-FFF2-40B4-BE49-F238E27FC236}">
                      <a16:creationId xmlns:a16="http://schemas.microsoft.com/office/drawing/2014/main" id="{3B8D502B-20B8-46A4-A5D3-60A7E47EE980}"/>
                    </a:ext>
                  </a:extLst>
                </p:cNvPr>
                <p:cNvSpPr>
                  <a:spLocks/>
                </p:cNvSpPr>
                <p:nvPr/>
              </p:nvSpPr>
              <p:spPr bwMode="ltGray">
                <a:xfrm>
                  <a:off x="3813" y="261"/>
                  <a:ext cx="32" cy="37"/>
                </a:xfrm>
                <a:custGeom>
                  <a:avLst/>
                  <a:gdLst>
                    <a:gd name="T0" fmla="*/ 169 w 26"/>
                    <a:gd name="T1" fmla="*/ 0 h 29"/>
                    <a:gd name="T2" fmla="*/ 0 w 26"/>
                    <a:gd name="T3" fmla="*/ 1631 h 29"/>
                    <a:gd name="T4" fmla="*/ 169 w 26"/>
                    <a:gd name="T5" fmla="*/ 0 h 29"/>
                    <a:gd name="T6" fmla="*/ 0 60000 65536"/>
                    <a:gd name="T7" fmla="*/ 0 60000 65536"/>
                    <a:gd name="T8" fmla="*/ 0 60000 65536"/>
                  </a:gdLst>
                  <a:ahLst/>
                  <a:cxnLst>
                    <a:cxn ang="T6">
                      <a:pos x="T0" y="T1"/>
                    </a:cxn>
                    <a:cxn ang="T7">
                      <a:pos x="T2" y="T3"/>
                    </a:cxn>
                    <a:cxn ang="T8">
                      <a:pos x="T4" y="T5"/>
                    </a:cxn>
                  </a:cxnLst>
                  <a:rect l="0" t="0" r="r" b="b"/>
                  <a:pathLst>
                    <a:path w="26" h="29">
                      <a:moveTo>
                        <a:pt x="4" y="0"/>
                      </a:moveTo>
                      <a:cubicBezTo>
                        <a:pt x="25" y="7"/>
                        <a:pt x="26" y="29"/>
                        <a:pt x="0" y="20"/>
                      </a:cubicBezTo>
                      <a:cubicBezTo>
                        <a:pt x="5" y="5"/>
                        <a:pt x="4" y="12"/>
                        <a:pt x="4"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3" name="Freeform 58">
                  <a:extLst>
                    <a:ext uri="{FF2B5EF4-FFF2-40B4-BE49-F238E27FC236}">
                      <a16:creationId xmlns:a16="http://schemas.microsoft.com/office/drawing/2014/main" id="{C311C6A3-8EB8-4431-B902-E768AFBE9ECD}"/>
                    </a:ext>
                  </a:extLst>
                </p:cNvPr>
                <p:cNvSpPr>
                  <a:spLocks/>
                </p:cNvSpPr>
                <p:nvPr/>
              </p:nvSpPr>
              <p:spPr bwMode="ltGray">
                <a:xfrm>
                  <a:off x="3892" y="183"/>
                  <a:ext cx="119" cy="100"/>
                </a:xfrm>
                <a:custGeom>
                  <a:avLst/>
                  <a:gdLst>
                    <a:gd name="T0" fmla="*/ 938 w 96"/>
                    <a:gd name="T1" fmla="*/ 2077 h 79"/>
                    <a:gd name="T2" fmla="*/ 2304 w 96"/>
                    <a:gd name="T3" fmla="*/ 1515 h 79"/>
                    <a:gd name="T4" fmla="*/ 4579 w 96"/>
                    <a:gd name="T5" fmla="*/ 2924 h 79"/>
                    <a:gd name="T6" fmla="*/ 2101 w 96"/>
                    <a:gd name="T7" fmla="*/ 3973 h 79"/>
                    <a:gd name="T8" fmla="*/ 1925 w 96"/>
                    <a:gd name="T9" fmla="*/ 3139 h 79"/>
                    <a:gd name="T10" fmla="*/ 938 w 96"/>
                    <a:gd name="T11" fmla="*/ 2077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79">
                      <a:moveTo>
                        <a:pt x="20" y="30"/>
                      </a:moveTo>
                      <a:cubicBezTo>
                        <a:pt x="0" y="0"/>
                        <a:pt x="35" y="18"/>
                        <a:pt x="48" y="22"/>
                      </a:cubicBezTo>
                      <a:cubicBezTo>
                        <a:pt x="65" y="28"/>
                        <a:pt x="79" y="36"/>
                        <a:pt x="96" y="42"/>
                      </a:cubicBezTo>
                      <a:cubicBezTo>
                        <a:pt x="87" y="79"/>
                        <a:pt x="74" y="48"/>
                        <a:pt x="44" y="58"/>
                      </a:cubicBezTo>
                      <a:cubicBezTo>
                        <a:pt x="43" y="54"/>
                        <a:pt x="43" y="48"/>
                        <a:pt x="40" y="46"/>
                      </a:cubicBezTo>
                      <a:cubicBezTo>
                        <a:pt x="17" y="30"/>
                        <a:pt x="11" y="48"/>
                        <a:pt x="20" y="3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4" name="Freeform 59">
                  <a:extLst>
                    <a:ext uri="{FF2B5EF4-FFF2-40B4-BE49-F238E27FC236}">
                      <a16:creationId xmlns:a16="http://schemas.microsoft.com/office/drawing/2014/main" id="{F94E4AD2-A2FA-4CFC-B16D-914F2B67F97E}"/>
                    </a:ext>
                  </a:extLst>
                </p:cNvPr>
                <p:cNvSpPr>
                  <a:spLocks/>
                </p:cNvSpPr>
                <p:nvPr/>
              </p:nvSpPr>
              <p:spPr bwMode="ltGray">
                <a:xfrm>
                  <a:off x="3959" y="280"/>
                  <a:ext cx="88" cy="58"/>
                </a:xfrm>
                <a:custGeom>
                  <a:avLst/>
                  <a:gdLst>
                    <a:gd name="T0" fmla="*/ 490 w 71"/>
                    <a:gd name="T1" fmla="*/ 318 h 46"/>
                    <a:gd name="T2" fmla="*/ 1027 w 71"/>
                    <a:gd name="T3" fmla="*/ 1 h 46"/>
                    <a:gd name="T4" fmla="*/ 2200 w 71"/>
                    <a:gd name="T5" fmla="*/ 1078 h 46"/>
                    <a:gd name="T6" fmla="*/ 2200 w 71"/>
                    <a:gd name="T7" fmla="*/ 2957 h 46"/>
                    <a:gd name="T8" fmla="*/ 278 w 71"/>
                    <a:gd name="T9" fmla="*/ 2161 h 46"/>
                    <a:gd name="T10" fmla="*/ 490 w 71"/>
                    <a:gd name="T11" fmla="*/ 318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46">
                      <a:moveTo>
                        <a:pt x="10" y="5"/>
                      </a:moveTo>
                      <a:cubicBezTo>
                        <a:pt x="14" y="4"/>
                        <a:pt x="18" y="0"/>
                        <a:pt x="22" y="1"/>
                      </a:cubicBezTo>
                      <a:cubicBezTo>
                        <a:pt x="31" y="4"/>
                        <a:pt x="46" y="17"/>
                        <a:pt x="46" y="17"/>
                      </a:cubicBezTo>
                      <a:cubicBezTo>
                        <a:pt x="65" y="46"/>
                        <a:pt x="71" y="39"/>
                        <a:pt x="46" y="45"/>
                      </a:cubicBezTo>
                      <a:cubicBezTo>
                        <a:pt x="32" y="42"/>
                        <a:pt x="6" y="33"/>
                        <a:pt x="6" y="33"/>
                      </a:cubicBezTo>
                      <a:cubicBezTo>
                        <a:pt x="2" y="21"/>
                        <a:pt x="0" y="15"/>
                        <a:pt x="10"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5" name="Freeform 60">
                  <a:extLst>
                    <a:ext uri="{FF2B5EF4-FFF2-40B4-BE49-F238E27FC236}">
                      <a16:creationId xmlns:a16="http://schemas.microsoft.com/office/drawing/2014/main" id="{E3D4018C-A862-4ADD-A096-49EE3FE6E4F1}"/>
                    </a:ext>
                  </a:extLst>
                </p:cNvPr>
                <p:cNvSpPr>
                  <a:spLocks/>
                </p:cNvSpPr>
                <p:nvPr/>
              </p:nvSpPr>
              <p:spPr bwMode="ltGray">
                <a:xfrm>
                  <a:off x="4016" y="344"/>
                  <a:ext cx="105" cy="77"/>
                </a:xfrm>
                <a:custGeom>
                  <a:avLst/>
                  <a:gdLst>
                    <a:gd name="T0" fmla="*/ 175 w 85"/>
                    <a:gd name="T1" fmla="*/ 160 h 61"/>
                    <a:gd name="T2" fmla="*/ 2858 w 85"/>
                    <a:gd name="T3" fmla="*/ 1992 h 61"/>
                    <a:gd name="T4" fmla="*/ 1087 w 85"/>
                    <a:gd name="T5" fmla="*/ 2262 h 61"/>
                    <a:gd name="T6" fmla="*/ 0 w 85"/>
                    <a:gd name="T7" fmla="*/ 956 h 61"/>
                    <a:gd name="T8" fmla="*/ 352 w 85"/>
                    <a:gd name="T9" fmla="*/ 160 h 61"/>
                    <a:gd name="T10" fmla="*/ 913 w 85"/>
                    <a:gd name="T11" fmla="*/ 406 h 61"/>
                    <a:gd name="T12" fmla="*/ 175 w 85"/>
                    <a:gd name="T13" fmla="*/ 16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1">
                      <a:moveTo>
                        <a:pt x="4" y="2"/>
                      </a:moveTo>
                      <a:cubicBezTo>
                        <a:pt x="34" y="7"/>
                        <a:pt x="40" y="14"/>
                        <a:pt x="64" y="30"/>
                      </a:cubicBezTo>
                      <a:cubicBezTo>
                        <a:pt x="85" y="61"/>
                        <a:pt x="36" y="42"/>
                        <a:pt x="24" y="34"/>
                      </a:cubicBezTo>
                      <a:cubicBezTo>
                        <a:pt x="7" y="23"/>
                        <a:pt x="15" y="29"/>
                        <a:pt x="0" y="14"/>
                      </a:cubicBezTo>
                      <a:cubicBezTo>
                        <a:pt x="3" y="10"/>
                        <a:pt x="4" y="4"/>
                        <a:pt x="8" y="2"/>
                      </a:cubicBezTo>
                      <a:cubicBezTo>
                        <a:pt x="12" y="0"/>
                        <a:pt x="24" y="6"/>
                        <a:pt x="20" y="6"/>
                      </a:cubicBezTo>
                      <a:cubicBezTo>
                        <a:pt x="15" y="6"/>
                        <a:pt x="9" y="3"/>
                        <a:pt x="4" y="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6" name="Freeform 61">
                  <a:extLst>
                    <a:ext uri="{FF2B5EF4-FFF2-40B4-BE49-F238E27FC236}">
                      <a16:creationId xmlns:a16="http://schemas.microsoft.com/office/drawing/2014/main" id="{FD6CD690-852D-4F26-9964-EC315951F2A7}"/>
                    </a:ext>
                  </a:extLst>
                </p:cNvPr>
                <p:cNvSpPr>
                  <a:spLocks/>
                </p:cNvSpPr>
                <p:nvPr/>
              </p:nvSpPr>
              <p:spPr bwMode="ltGray">
                <a:xfrm>
                  <a:off x="4084" y="344"/>
                  <a:ext cx="95" cy="58"/>
                </a:xfrm>
                <a:custGeom>
                  <a:avLst/>
                  <a:gdLst>
                    <a:gd name="T0" fmla="*/ 909 w 77"/>
                    <a:gd name="T1" fmla="*/ 401 h 46"/>
                    <a:gd name="T2" fmla="*/ 2312 w 77"/>
                    <a:gd name="T3" fmla="*/ 951 h 46"/>
                    <a:gd name="T4" fmla="*/ 3367 w 77"/>
                    <a:gd name="T5" fmla="*/ 1415 h 46"/>
                    <a:gd name="T6" fmla="*/ 1812 w 77"/>
                    <a:gd name="T7" fmla="*/ 2491 h 46"/>
                    <a:gd name="T8" fmla="*/ 909 w 77"/>
                    <a:gd name="T9" fmla="*/ 401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46">
                      <a:moveTo>
                        <a:pt x="21" y="6"/>
                      </a:moveTo>
                      <a:cubicBezTo>
                        <a:pt x="57" y="18"/>
                        <a:pt x="0" y="0"/>
                        <a:pt x="53" y="14"/>
                      </a:cubicBezTo>
                      <a:cubicBezTo>
                        <a:pt x="61" y="16"/>
                        <a:pt x="77" y="22"/>
                        <a:pt x="77" y="22"/>
                      </a:cubicBezTo>
                      <a:cubicBezTo>
                        <a:pt x="71" y="46"/>
                        <a:pt x="65" y="43"/>
                        <a:pt x="41" y="38"/>
                      </a:cubicBezTo>
                      <a:cubicBezTo>
                        <a:pt x="3" y="12"/>
                        <a:pt x="21" y="34"/>
                        <a:pt x="21"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7" name="Freeform 62">
                  <a:extLst>
                    <a:ext uri="{FF2B5EF4-FFF2-40B4-BE49-F238E27FC236}">
                      <a16:creationId xmlns:a16="http://schemas.microsoft.com/office/drawing/2014/main" id="{001DCCDB-9738-4DA4-94D6-7DB2F11CCCFC}"/>
                    </a:ext>
                  </a:extLst>
                </p:cNvPr>
                <p:cNvSpPr>
                  <a:spLocks/>
                </p:cNvSpPr>
                <p:nvPr/>
              </p:nvSpPr>
              <p:spPr bwMode="ltGray">
                <a:xfrm>
                  <a:off x="4070" y="291"/>
                  <a:ext cx="174" cy="47"/>
                </a:xfrm>
                <a:custGeom>
                  <a:avLst/>
                  <a:gdLst>
                    <a:gd name="T0" fmla="*/ 1385 w 141"/>
                    <a:gd name="T1" fmla="*/ 1172 h 37"/>
                    <a:gd name="T2" fmla="*/ 2458 w 141"/>
                    <a:gd name="T3" fmla="*/ 1172 h 37"/>
                    <a:gd name="T4" fmla="*/ 4407 w 141"/>
                    <a:gd name="T5" fmla="*/ 0 h 37"/>
                    <a:gd name="T6" fmla="*/ 5471 w 141"/>
                    <a:gd name="T7" fmla="*/ 310 h 37"/>
                    <a:gd name="T8" fmla="*/ 4924 w 141"/>
                    <a:gd name="T9" fmla="*/ 2402 h 37"/>
                    <a:gd name="T10" fmla="*/ 4223 w 141"/>
                    <a:gd name="T11" fmla="*/ 2101 h 37"/>
                    <a:gd name="T12" fmla="*/ 3183 w 141"/>
                    <a:gd name="T13" fmla="*/ 2669 h 37"/>
                    <a:gd name="T14" fmla="*/ 1385 w 141"/>
                    <a:gd name="T15" fmla="*/ 117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1" h="37">
                      <a:moveTo>
                        <a:pt x="32" y="16"/>
                      </a:moveTo>
                      <a:cubicBezTo>
                        <a:pt x="64" y="5"/>
                        <a:pt x="24" y="16"/>
                        <a:pt x="56" y="16"/>
                      </a:cubicBezTo>
                      <a:cubicBezTo>
                        <a:pt x="72" y="16"/>
                        <a:pt x="87" y="9"/>
                        <a:pt x="100" y="0"/>
                      </a:cubicBezTo>
                      <a:cubicBezTo>
                        <a:pt x="108" y="1"/>
                        <a:pt x="117" y="0"/>
                        <a:pt x="124" y="4"/>
                      </a:cubicBezTo>
                      <a:cubicBezTo>
                        <a:pt x="141" y="14"/>
                        <a:pt x="119" y="30"/>
                        <a:pt x="112" y="32"/>
                      </a:cubicBezTo>
                      <a:cubicBezTo>
                        <a:pt x="107" y="31"/>
                        <a:pt x="101" y="27"/>
                        <a:pt x="96" y="28"/>
                      </a:cubicBezTo>
                      <a:cubicBezTo>
                        <a:pt x="88" y="29"/>
                        <a:pt x="72" y="36"/>
                        <a:pt x="72" y="36"/>
                      </a:cubicBezTo>
                      <a:cubicBezTo>
                        <a:pt x="63" y="35"/>
                        <a:pt x="0" y="37"/>
                        <a:pt x="32"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8" name="Freeform 63">
                  <a:extLst>
                    <a:ext uri="{FF2B5EF4-FFF2-40B4-BE49-F238E27FC236}">
                      <a16:creationId xmlns:a16="http://schemas.microsoft.com/office/drawing/2014/main" id="{FE8E6CAB-B6FA-4020-A9A2-1BAFFEE98F98}"/>
                    </a:ext>
                  </a:extLst>
                </p:cNvPr>
                <p:cNvSpPr>
                  <a:spLocks/>
                </p:cNvSpPr>
                <p:nvPr/>
              </p:nvSpPr>
              <p:spPr bwMode="ltGray">
                <a:xfrm>
                  <a:off x="4195" y="322"/>
                  <a:ext cx="539" cy="269"/>
                </a:xfrm>
                <a:custGeom>
                  <a:avLst/>
                  <a:gdLst>
                    <a:gd name="T0" fmla="*/ 2146 w 436"/>
                    <a:gd name="T1" fmla="*/ 3934 h 214"/>
                    <a:gd name="T2" fmla="*/ 334 w 436"/>
                    <a:gd name="T3" fmla="*/ 1924 h 214"/>
                    <a:gd name="T4" fmla="*/ 1225 w 436"/>
                    <a:gd name="T5" fmla="*/ 1213 h 214"/>
                    <a:gd name="T6" fmla="*/ 3065 w 436"/>
                    <a:gd name="T7" fmla="*/ 1924 h 214"/>
                    <a:gd name="T8" fmla="*/ 6139 w 436"/>
                    <a:gd name="T9" fmla="*/ 2418 h 214"/>
                    <a:gd name="T10" fmla="*/ 7270 w 436"/>
                    <a:gd name="T11" fmla="*/ 2897 h 214"/>
                    <a:gd name="T12" fmla="*/ 9395 w 436"/>
                    <a:gd name="T13" fmla="*/ 3440 h 214"/>
                    <a:gd name="T14" fmla="*/ 13825 w 436"/>
                    <a:gd name="T15" fmla="*/ 5677 h 214"/>
                    <a:gd name="T16" fmla="*/ 14851 w 436"/>
                    <a:gd name="T17" fmla="*/ 5163 h 214"/>
                    <a:gd name="T18" fmla="*/ 16331 w 436"/>
                    <a:gd name="T19" fmla="*/ 5677 h 214"/>
                    <a:gd name="T20" fmla="*/ 15753 w 436"/>
                    <a:gd name="T21" fmla="*/ 7587 h 214"/>
                    <a:gd name="T22" fmla="*/ 14140 w 436"/>
                    <a:gd name="T23" fmla="*/ 6626 h 214"/>
                    <a:gd name="T24" fmla="*/ 13257 w 436"/>
                    <a:gd name="T25" fmla="*/ 6857 h 214"/>
                    <a:gd name="T26" fmla="*/ 13825 w 436"/>
                    <a:gd name="T27" fmla="*/ 7136 h 214"/>
                    <a:gd name="T28" fmla="*/ 16158 w 436"/>
                    <a:gd name="T29" fmla="*/ 8588 h 214"/>
                    <a:gd name="T30" fmla="*/ 18356 w 436"/>
                    <a:gd name="T31" fmla="*/ 10066 h 214"/>
                    <a:gd name="T32" fmla="*/ 16331 w 436"/>
                    <a:gd name="T33" fmla="*/ 11552 h 214"/>
                    <a:gd name="T34" fmla="*/ 14140 w 436"/>
                    <a:gd name="T35" fmla="*/ 9822 h 214"/>
                    <a:gd name="T36" fmla="*/ 11598 w 436"/>
                    <a:gd name="T37" fmla="*/ 10579 h 214"/>
                    <a:gd name="T38" fmla="*/ 11795 w 436"/>
                    <a:gd name="T39" fmla="*/ 9093 h 214"/>
                    <a:gd name="T40" fmla="*/ 12341 w 436"/>
                    <a:gd name="T41" fmla="*/ 8588 h 214"/>
                    <a:gd name="T42" fmla="*/ 10724 w 436"/>
                    <a:gd name="T43" fmla="*/ 8132 h 214"/>
                    <a:gd name="T44" fmla="*/ 11219 w 436"/>
                    <a:gd name="T45" fmla="*/ 7587 h 214"/>
                    <a:gd name="T46" fmla="*/ 11795 w 436"/>
                    <a:gd name="T47" fmla="*/ 7377 h 214"/>
                    <a:gd name="T48" fmla="*/ 10532 w 436"/>
                    <a:gd name="T49" fmla="*/ 6401 h 214"/>
                    <a:gd name="T50" fmla="*/ 5938 w 436"/>
                    <a:gd name="T51" fmla="*/ 3934 h 214"/>
                    <a:gd name="T52" fmla="*/ 5406 w 436"/>
                    <a:gd name="T53" fmla="*/ 4180 h 214"/>
                    <a:gd name="T54" fmla="*/ 4872 w 436"/>
                    <a:gd name="T55" fmla="*/ 3934 h 214"/>
                    <a:gd name="T56" fmla="*/ 3065 w 436"/>
                    <a:gd name="T57" fmla="*/ 4709 h 214"/>
                    <a:gd name="T58" fmla="*/ 2146 w 436"/>
                    <a:gd name="T59" fmla="*/ 3934 h 2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6" h="214">
                      <a:moveTo>
                        <a:pt x="47" y="64"/>
                      </a:moveTo>
                      <a:cubicBezTo>
                        <a:pt x="40" y="44"/>
                        <a:pt x="24" y="43"/>
                        <a:pt x="7" y="32"/>
                      </a:cubicBezTo>
                      <a:cubicBezTo>
                        <a:pt x="0" y="12"/>
                        <a:pt x="12" y="15"/>
                        <a:pt x="27" y="20"/>
                      </a:cubicBezTo>
                      <a:cubicBezTo>
                        <a:pt x="56" y="0"/>
                        <a:pt x="44" y="24"/>
                        <a:pt x="67" y="32"/>
                      </a:cubicBezTo>
                      <a:cubicBezTo>
                        <a:pt x="91" y="24"/>
                        <a:pt x="112" y="32"/>
                        <a:pt x="135" y="40"/>
                      </a:cubicBezTo>
                      <a:cubicBezTo>
                        <a:pt x="143" y="43"/>
                        <a:pt x="159" y="48"/>
                        <a:pt x="159" y="48"/>
                      </a:cubicBezTo>
                      <a:cubicBezTo>
                        <a:pt x="178" y="42"/>
                        <a:pt x="191" y="45"/>
                        <a:pt x="207" y="56"/>
                      </a:cubicBezTo>
                      <a:cubicBezTo>
                        <a:pt x="225" y="84"/>
                        <a:pt x="273" y="82"/>
                        <a:pt x="303" y="92"/>
                      </a:cubicBezTo>
                      <a:cubicBezTo>
                        <a:pt x="311" y="89"/>
                        <a:pt x="319" y="87"/>
                        <a:pt x="327" y="84"/>
                      </a:cubicBezTo>
                      <a:cubicBezTo>
                        <a:pt x="337" y="81"/>
                        <a:pt x="359" y="92"/>
                        <a:pt x="359" y="92"/>
                      </a:cubicBezTo>
                      <a:cubicBezTo>
                        <a:pt x="365" y="110"/>
                        <a:pt x="362" y="114"/>
                        <a:pt x="347" y="124"/>
                      </a:cubicBezTo>
                      <a:cubicBezTo>
                        <a:pt x="334" y="120"/>
                        <a:pt x="324" y="112"/>
                        <a:pt x="311" y="108"/>
                      </a:cubicBezTo>
                      <a:cubicBezTo>
                        <a:pt x="304" y="109"/>
                        <a:pt x="296" y="107"/>
                        <a:pt x="291" y="112"/>
                      </a:cubicBezTo>
                      <a:cubicBezTo>
                        <a:pt x="288" y="115"/>
                        <a:pt x="299" y="114"/>
                        <a:pt x="303" y="116"/>
                      </a:cubicBezTo>
                      <a:cubicBezTo>
                        <a:pt x="327" y="129"/>
                        <a:pt x="330" y="134"/>
                        <a:pt x="355" y="140"/>
                      </a:cubicBezTo>
                      <a:cubicBezTo>
                        <a:pt x="370" y="150"/>
                        <a:pt x="388" y="154"/>
                        <a:pt x="403" y="164"/>
                      </a:cubicBezTo>
                      <a:cubicBezTo>
                        <a:pt x="436" y="214"/>
                        <a:pt x="380" y="191"/>
                        <a:pt x="359" y="188"/>
                      </a:cubicBezTo>
                      <a:cubicBezTo>
                        <a:pt x="346" y="175"/>
                        <a:pt x="329" y="166"/>
                        <a:pt x="311" y="160"/>
                      </a:cubicBezTo>
                      <a:cubicBezTo>
                        <a:pt x="292" y="163"/>
                        <a:pt x="273" y="166"/>
                        <a:pt x="255" y="172"/>
                      </a:cubicBezTo>
                      <a:cubicBezTo>
                        <a:pt x="233" y="165"/>
                        <a:pt x="245" y="155"/>
                        <a:pt x="259" y="148"/>
                      </a:cubicBezTo>
                      <a:cubicBezTo>
                        <a:pt x="263" y="146"/>
                        <a:pt x="267" y="143"/>
                        <a:pt x="271" y="140"/>
                      </a:cubicBezTo>
                      <a:cubicBezTo>
                        <a:pt x="255" y="129"/>
                        <a:pt x="252" y="138"/>
                        <a:pt x="235" y="132"/>
                      </a:cubicBezTo>
                      <a:cubicBezTo>
                        <a:pt x="239" y="129"/>
                        <a:pt x="243" y="126"/>
                        <a:pt x="247" y="124"/>
                      </a:cubicBezTo>
                      <a:cubicBezTo>
                        <a:pt x="251" y="122"/>
                        <a:pt x="258" y="124"/>
                        <a:pt x="259" y="120"/>
                      </a:cubicBezTo>
                      <a:cubicBezTo>
                        <a:pt x="263" y="105"/>
                        <a:pt x="234" y="105"/>
                        <a:pt x="231" y="104"/>
                      </a:cubicBezTo>
                      <a:cubicBezTo>
                        <a:pt x="196" y="95"/>
                        <a:pt x="165" y="75"/>
                        <a:pt x="131" y="64"/>
                      </a:cubicBezTo>
                      <a:cubicBezTo>
                        <a:pt x="127" y="65"/>
                        <a:pt x="123" y="68"/>
                        <a:pt x="119" y="68"/>
                      </a:cubicBezTo>
                      <a:cubicBezTo>
                        <a:pt x="115" y="68"/>
                        <a:pt x="111" y="64"/>
                        <a:pt x="107" y="64"/>
                      </a:cubicBezTo>
                      <a:cubicBezTo>
                        <a:pt x="93" y="66"/>
                        <a:pt x="81" y="73"/>
                        <a:pt x="67" y="76"/>
                      </a:cubicBezTo>
                      <a:cubicBezTo>
                        <a:pt x="51" y="71"/>
                        <a:pt x="58" y="75"/>
                        <a:pt x="47" y="6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9" name="Freeform 64">
                  <a:extLst>
                    <a:ext uri="{FF2B5EF4-FFF2-40B4-BE49-F238E27FC236}">
                      <a16:creationId xmlns:a16="http://schemas.microsoft.com/office/drawing/2014/main" id="{A67132A5-277D-4772-B514-7D4872949357}"/>
                    </a:ext>
                  </a:extLst>
                </p:cNvPr>
                <p:cNvSpPr>
                  <a:spLocks/>
                </p:cNvSpPr>
                <p:nvPr/>
              </p:nvSpPr>
              <p:spPr bwMode="ltGray">
                <a:xfrm>
                  <a:off x="4409" y="429"/>
                  <a:ext cx="53" cy="49"/>
                </a:xfrm>
                <a:custGeom>
                  <a:avLst/>
                  <a:gdLst>
                    <a:gd name="T0" fmla="*/ 773 w 43"/>
                    <a:gd name="T1" fmla="*/ 1645 h 39"/>
                    <a:gd name="T2" fmla="*/ 1468 w 43"/>
                    <a:gd name="T3" fmla="*/ 1156 h 39"/>
                    <a:gd name="T4" fmla="*/ 1809 w 43"/>
                    <a:gd name="T5" fmla="*/ 1914 h 39"/>
                    <a:gd name="T6" fmla="*/ 773 w 43"/>
                    <a:gd name="T7" fmla="*/ 1645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 h="39">
                      <a:moveTo>
                        <a:pt x="18" y="27"/>
                      </a:moveTo>
                      <a:cubicBezTo>
                        <a:pt x="0" y="0"/>
                        <a:pt x="22" y="11"/>
                        <a:pt x="34" y="19"/>
                      </a:cubicBezTo>
                      <a:cubicBezTo>
                        <a:pt x="37" y="23"/>
                        <a:pt x="43" y="26"/>
                        <a:pt x="42" y="31"/>
                      </a:cubicBezTo>
                      <a:cubicBezTo>
                        <a:pt x="40" y="39"/>
                        <a:pt x="18" y="27"/>
                        <a:pt x="18" y="27"/>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0" name="Freeform 65">
                  <a:extLst>
                    <a:ext uri="{FF2B5EF4-FFF2-40B4-BE49-F238E27FC236}">
                      <a16:creationId xmlns:a16="http://schemas.microsoft.com/office/drawing/2014/main" id="{0B1C8194-5175-43CF-AFAB-8631D28F1171}"/>
                    </a:ext>
                  </a:extLst>
                </p:cNvPr>
                <p:cNvSpPr>
                  <a:spLocks/>
                </p:cNvSpPr>
                <p:nvPr/>
              </p:nvSpPr>
              <p:spPr bwMode="ltGray">
                <a:xfrm>
                  <a:off x="4391" y="508"/>
                  <a:ext cx="81" cy="55"/>
                </a:xfrm>
                <a:custGeom>
                  <a:avLst/>
                  <a:gdLst>
                    <a:gd name="T0" fmla="*/ 854 w 65"/>
                    <a:gd name="T1" fmla="*/ 705 h 44"/>
                    <a:gd name="T2" fmla="*/ 2926 w 65"/>
                    <a:gd name="T3" fmla="*/ 889 h 44"/>
                    <a:gd name="T4" fmla="*/ 3396 w 65"/>
                    <a:gd name="T5" fmla="*/ 1575 h 44"/>
                    <a:gd name="T6" fmla="*/ 1502 w 65"/>
                    <a:gd name="T7" fmla="*/ 2461 h 44"/>
                    <a:gd name="T8" fmla="*/ 0 w 65"/>
                    <a:gd name="T9" fmla="*/ 705 h 44"/>
                    <a:gd name="T10" fmla="*/ 854 w 65"/>
                    <a:gd name="T11" fmla="*/ 705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4">
                      <a:moveTo>
                        <a:pt x="16" y="12"/>
                      </a:moveTo>
                      <a:cubicBezTo>
                        <a:pt x="31" y="17"/>
                        <a:pt x="41" y="11"/>
                        <a:pt x="56" y="16"/>
                      </a:cubicBezTo>
                      <a:cubicBezTo>
                        <a:pt x="59" y="20"/>
                        <a:pt x="65" y="23"/>
                        <a:pt x="64" y="28"/>
                      </a:cubicBezTo>
                      <a:cubicBezTo>
                        <a:pt x="61" y="41"/>
                        <a:pt x="28" y="44"/>
                        <a:pt x="28" y="44"/>
                      </a:cubicBezTo>
                      <a:cubicBezTo>
                        <a:pt x="19" y="31"/>
                        <a:pt x="9" y="25"/>
                        <a:pt x="0" y="12"/>
                      </a:cubicBezTo>
                      <a:cubicBezTo>
                        <a:pt x="14" y="2"/>
                        <a:pt x="10" y="0"/>
                        <a:pt x="16"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1" name="Freeform 66">
                  <a:extLst>
                    <a:ext uri="{FF2B5EF4-FFF2-40B4-BE49-F238E27FC236}">
                      <a16:creationId xmlns:a16="http://schemas.microsoft.com/office/drawing/2014/main" id="{3EA1D81C-2ABD-4A29-8EEF-C1B15C29F649}"/>
                    </a:ext>
                  </a:extLst>
                </p:cNvPr>
                <p:cNvSpPr>
                  <a:spLocks/>
                </p:cNvSpPr>
                <p:nvPr/>
              </p:nvSpPr>
              <p:spPr bwMode="ltGray">
                <a:xfrm>
                  <a:off x="4476" y="568"/>
                  <a:ext cx="23" cy="29"/>
                </a:xfrm>
                <a:custGeom>
                  <a:avLst/>
                  <a:gdLst>
                    <a:gd name="T0" fmla="*/ 125 w 19"/>
                    <a:gd name="T1" fmla="*/ 506 h 23"/>
                    <a:gd name="T2" fmla="*/ 504 w 19"/>
                    <a:gd name="T3" fmla="*/ 252 h 23"/>
                    <a:gd name="T4" fmla="*/ 395 w 19"/>
                    <a:gd name="T5" fmla="*/ 1279 h 23"/>
                    <a:gd name="T6" fmla="*/ 0 w 19"/>
                    <a:gd name="T7" fmla="*/ 1014 h 23"/>
                    <a:gd name="T8" fmla="*/ 125 w 19"/>
                    <a:gd name="T9" fmla="*/ 50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3">
                      <a:moveTo>
                        <a:pt x="4" y="8"/>
                      </a:moveTo>
                      <a:cubicBezTo>
                        <a:pt x="8" y="7"/>
                        <a:pt x="14" y="0"/>
                        <a:pt x="16" y="4"/>
                      </a:cubicBezTo>
                      <a:cubicBezTo>
                        <a:pt x="19" y="9"/>
                        <a:pt x="16" y="17"/>
                        <a:pt x="12" y="20"/>
                      </a:cubicBezTo>
                      <a:cubicBezTo>
                        <a:pt x="9" y="23"/>
                        <a:pt x="4" y="17"/>
                        <a:pt x="0" y="16"/>
                      </a:cubicBezTo>
                      <a:cubicBezTo>
                        <a:pt x="4" y="3"/>
                        <a:pt x="4" y="0"/>
                        <a:pt x="4" y="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2" name="Freeform 67">
                  <a:extLst>
                    <a:ext uri="{FF2B5EF4-FFF2-40B4-BE49-F238E27FC236}">
                      <a16:creationId xmlns:a16="http://schemas.microsoft.com/office/drawing/2014/main" id="{522ABA84-D335-4DEB-8E5D-45ED4F014EB1}"/>
                    </a:ext>
                  </a:extLst>
                </p:cNvPr>
                <p:cNvSpPr>
                  <a:spLocks/>
                </p:cNvSpPr>
                <p:nvPr/>
              </p:nvSpPr>
              <p:spPr bwMode="ltGray">
                <a:xfrm>
                  <a:off x="3872" y="377"/>
                  <a:ext cx="238" cy="107"/>
                </a:xfrm>
                <a:custGeom>
                  <a:avLst/>
                  <a:gdLst>
                    <a:gd name="T0" fmla="*/ 395 w 192"/>
                    <a:gd name="T1" fmla="*/ 0 h 85"/>
                    <a:gd name="T2" fmla="*/ 3228 w 192"/>
                    <a:gd name="T3" fmla="*/ 973 h 85"/>
                    <a:gd name="T4" fmla="*/ 3798 w 192"/>
                    <a:gd name="T5" fmla="*/ 758 h 85"/>
                    <a:gd name="T6" fmla="*/ 4190 w 192"/>
                    <a:gd name="T7" fmla="*/ 0 h 85"/>
                    <a:gd name="T8" fmla="*/ 5936 w 192"/>
                    <a:gd name="T9" fmla="*/ 1225 h 85"/>
                    <a:gd name="T10" fmla="*/ 6484 w 192"/>
                    <a:gd name="T11" fmla="*/ 1973 h 85"/>
                    <a:gd name="T12" fmla="*/ 7621 w 192"/>
                    <a:gd name="T13" fmla="*/ 2484 h 85"/>
                    <a:gd name="T14" fmla="*/ 9183 w 192"/>
                    <a:gd name="T15" fmla="*/ 3258 h 85"/>
                    <a:gd name="T16" fmla="*/ 8390 w 192"/>
                    <a:gd name="T17" fmla="*/ 4780 h 85"/>
                    <a:gd name="T18" fmla="*/ 7234 w 192"/>
                    <a:gd name="T19" fmla="*/ 3797 h 85"/>
                    <a:gd name="T20" fmla="*/ 5329 w 192"/>
                    <a:gd name="T21" fmla="*/ 4780 h 85"/>
                    <a:gd name="T22" fmla="*/ 4789 w 192"/>
                    <a:gd name="T23" fmla="*/ 5257 h 85"/>
                    <a:gd name="T24" fmla="*/ 3636 w 192"/>
                    <a:gd name="T25" fmla="*/ 4288 h 85"/>
                    <a:gd name="T26" fmla="*/ 3404 w 192"/>
                    <a:gd name="T27" fmla="*/ 2300 h 85"/>
                    <a:gd name="T28" fmla="*/ 1553 w 192"/>
                    <a:gd name="T29" fmla="*/ 3258 h 85"/>
                    <a:gd name="T30" fmla="*/ 0 w 192"/>
                    <a:gd name="T31" fmla="*/ 1973 h 85"/>
                    <a:gd name="T32" fmla="*/ 395 w 192"/>
                    <a:gd name="T33" fmla="*/ 488 h 85"/>
                    <a:gd name="T34" fmla="*/ 938 w 192"/>
                    <a:gd name="T35" fmla="*/ 245 h 85"/>
                    <a:gd name="T36" fmla="*/ 395 w 192"/>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2" h="85">
                      <a:moveTo>
                        <a:pt x="8" y="0"/>
                      </a:moveTo>
                      <a:cubicBezTo>
                        <a:pt x="28" y="7"/>
                        <a:pt x="48" y="9"/>
                        <a:pt x="68" y="16"/>
                      </a:cubicBezTo>
                      <a:cubicBezTo>
                        <a:pt x="72" y="15"/>
                        <a:pt x="77" y="15"/>
                        <a:pt x="80" y="12"/>
                      </a:cubicBezTo>
                      <a:cubicBezTo>
                        <a:pt x="84" y="9"/>
                        <a:pt x="83" y="1"/>
                        <a:pt x="88" y="0"/>
                      </a:cubicBezTo>
                      <a:cubicBezTo>
                        <a:pt x="89" y="0"/>
                        <a:pt x="119" y="16"/>
                        <a:pt x="124" y="20"/>
                      </a:cubicBezTo>
                      <a:cubicBezTo>
                        <a:pt x="128" y="24"/>
                        <a:pt x="131" y="29"/>
                        <a:pt x="136" y="32"/>
                      </a:cubicBezTo>
                      <a:cubicBezTo>
                        <a:pt x="143" y="36"/>
                        <a:pt x="160" y="40"/>
                        <a:pt x="160" y="40"/>
                      </a:cubicBezTo>
                      <a:cubicBezTo>
                        <a:pt x="178" y="34"/>
                        <a:pt x="182" y="37"/>
                        <a:pt x="192" y="52"/>
                      </a:cubicBezTo>
                      <a:cubicBezTo>
                        <a:pt x="191" y="58"/>
                        <a:pt x="192" y="81"/>
                        <a:pt x="176" y="76"/>
                      </a:cubicBezTo>
                      <a:cubicBezTo>
                        <a:pt x="167" y="73"/>
                        <a:pt x="152" y="60"/>
                        <a:pt x="152" y="60"/>
                      </a:cubicBezTo>
                      <a:cubicBezTo>
                        <a:pt x="138" y="69"/>
                        <a:pt x="128" y="72"/>
                        <a:pt x="112" y="76"/>
                      </a:cubicBezTo>
                      <a:cubicBezTo>
                        <a:pt x="108" y="79"/>
                        <a:pt x="105" y="85"/>
                        <a:pt x="100" y="84"/>
                      </a:cubicBezTo>
                      <a:cubicBezTo>
                        <a:pt x="91" y="82"/>
                        <a:pt x="76" y="68"/>
                        <a:pt x="76" y="68"/>
                      </a:cubicBezTo>
                      <a:cubicBezTo>
                        <a:pt x="86" y="39"/>
                        <a:pt x="91" y="49"/>
                        <a:pt x="72" y="36"/>
                      </a:cubicBezTo>
                      <a:cubicBezTo>
                        <a:pt x="57" y="40"/>
                        <a:pt x="47" y="47"/>
                        <a:pt x="32" y="52"/>
                      </a:cubicBezTo>
                      <a:cubicBezTo>
                        <a:pt x="4" y="45"/>
                        <a:pt x="24" y="40"/>
                        <a:pt x="0" y="32"/>
                      </a:cubicBezTo>
                      <a:cubicBezTo>
                        <a:pt x="3" y="24"/>
                        <a:pt x="5" y="16"/>
                        <a:pt x="8" y="8"/>
                      </a:cubicBezTo>
                      <a:cubicBezTo>
                        <a:pt x="9" y="4"/>
                        <a:pt x="20" y="8"/>
                        <a:pt x="20" y="4"/>
                      </a:cubicBezTo>
                      <a:cubicBezTo>
                        <a:pt x="20" y="0"/>
                        <a:pt x="12" y="1"/>
                        <a:pt x="8"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3" name="Freeform 68">
                  <a:extLst>
                    <a:ext uri="{FF2B5EF4-FFF2-40B4-BE49-F238E27FC236}">
                      <a16:creationId xmlns:a16="http://schemas.microsoft.com/office/drawing/2014/main" id="{7C50FEF3-D8E2-4405-AE60-BDF6264FCCF3}"/>
                    </a:ext>
                  </a:extLst>
                </p:cNvPr>
                <p:cNvSpPr>
                  <a:spLocks/>
                </p:cNvSpPr>
                <p:nvPr/>
              </p:nvSpPr>
              <p:spPr bwMode="ltGray">
                <a:xfrm>
                  <a:off x="3341" y="415"/>
                  <a:ext cx="1895" cy="634"/>
                </a:xfrm>
                <a:custGeom>
                  <a:avLst/>
                  <a:gdLst>
                    <a:gd name="T0" fmla="*/ 13520 w 1533"/>
                    <a:gd name="T1" fmla="*/ 5116 h 504"/>
                    <a:gd name="T2" fmla="*/ 15376 w 1533"/>
                    <a:gd name="T3" fmla="*/ 4368 h 504"/>
                    <a:gd name="T4" fmla="*/ 17317 w 1533"/>
                    <a:gd name="T5" fmla="*/ 2624 h 504"/>
                    <a:gd name="T6" fmla="*/ 23508 w 1533"/>
                    <a:gd name="T7" fmla="*/ 4116 h 504"/>
                    <a:gd name="T8" fmla="*/ 29165 w 1533"/>
                    <a:gd name="T9" fmla="*/ 3844 h 504"/>
                    <a:gd name="T10" fmla="*/ 29507 w 1533"/>
                    <a:gd name="T11" fmla="*/ 155 h 504"/>
                    <a:gd name="T12" fmla="*/ 32622 w 1533"/>
                    <a:gd name="T13" fmla="*/ 3379 h 504"/>
                    <a:gd name="T14" fmla="*/ 34826 w 1533"/>
                    <a:gd name="T15" fmla="*/ 1843 h 504"/>
                    <a:gd name="T16" fmla="*/ 35157 w 1533"/>
                    <a:gd name="T17" fmla="*/ 1356 h 504"/>
                    <a:gd name="T18" fmla="*/ 39298 w 1533"/>
                    <a:gd name="T19" fmla="*/ 4368 h 504"/>
                    <a:gd name="T20" fmla="*/ 38412 w 1533"/>
                    <a:gd name="T21" fmla="*/ 5593 h 504"/>
                    <a:gd name="T22" fmla="*/ 38064 w 1533"/>
                    <a:gd name="T23" fmla="*/ 8360 h 504"/>
                    <a:gd name="T24" fmla="*/ 38794 w 1533"/>
                    <a:gd name="T25" fmla="*/ 12612 h 504"/>
                    <a:gd name="T26" fmla="*/ 42579 w 1533"/>
                    <a:gd name="T27" fmla="*/ 15288 h 504"/>
                    <a:gd name="T28" fmla="*/ 48578 w 1533"/>
                    <a:gd name="T29" fmla="*/ 16841 h 504"/>
                    <a:gd name="T30" fmla="*/ 51140 w 1533"/>
                    <a:gd name="T31" fmla="*/ 20272 h 504"/>
                    <a:gd name="T32" fmla="*/ 50404 w 1533"/>
                    <a:gd name="T33" fmla="*/ 17068 h 504"/>
                    <a:gd name="T34" fmla="*/ 47698 w 1533"/>
                    <a:gd name="T35" fmla="*/ 12075 h 504"/>
                    <a:gd name="T36" fmla="*/ 45858 w 1533"/>
                    <a:gd name="T37" fmla="*/ 8360 h 504"/>
                    <a:gd name="T38" fmla="*/ 48240 w 1533"/>
                    <a:gd name="T39" fmla="*/ 9085 h 504"/>
                    <a:gd name="T40" fmla="*/ 52066 w 1533"/>
                    <a:gd name="T41" fmla="*/ 9338 h 504"/>
                    <a:gd name="T42" fmla="*/ 55700 w 1533"/>
                    <a:gd name="T43" fmla="*/ 12323 h 504"/>
                    <a:gd name="T44" fmla="*/ 60048 w 1533"/>
                    <a:gd name="T45" fmla="*/ 14777 h 504"/>
                    <a:gd name="T46" fmla="*/ 66210 w 1533"/>
                    <a:gd name="T47" fmla="*/ 20737 h 504"/>
                    <a:gd name="T48" fmla="*/ 69257 w 1533"/>
                    <a:gd name="T49" fmla="*/ 22510 h 504"/>
                    <a:gd name="T50" fmla="*/ 63322 w 1533"/>
                    <a:gd name="T51" fmla="*/ 18570 h 504"/>
                    <a:gd name="T52" fmla="*/ 59880 w 1533"/>
                    <a:gd name="T53" fmla="*/ 24778 h 504"/>
                    <a:gd name="T54" fmla="*/ 63669 w 1533"/>
                    <a:gd name="T55" fmla="*/ 25744 h 504"/>
                    <a:gd name="T56" fmla="*/ 64416 w 1533"/>
                    <a:gd name="T57" fmla="*/ 29202 h 504"/>
                    <a:gd name="T58" fmla="*/ 63144 w 1533"/>
                    <a:gd name="T59" fmla="*/ 27252 h 504"/>
                    <a:gd name="T60" fmla="*/ 57882 w 1533"/>
                    <a:gd name="T61" fmla="*/ 28969 h 504"/>
                    <a:gd name="T62" fmla="*/ 55700 w 1533"/>
                    <a:gd name="T63" fmla="*/ 30921 h 504"/>
                    <a:gd name="T64" fmla="*/ 55700 w 1533"/>
                    <a:gd name="T65" fmla="*/ 27466 h 504"/>
                    <a:gd name="T66" fmla="*/ 53328 w 1533"/>
                    <a:gd name="T67" fmla="*/ 27008 h 504"/>
                    <a:gd name="T68" fmla="*/ 48240 w 1533"/>
                    <a:gd name="T69" fmla="*/ 25501 h 504"/>
                    <a:gd name="T70" fmla="*/ 43141 w 1533"/>
                    <a:gd name="T71" fmla="*/ 20737 h 504"/>
                    <a:gd name="T72" fmla="*/ 37152 w 1533"/>
                    <a:gd name="T73" fmla="*/ 17068 h 504"/>
                    <a:gd name="T74" fmla="*/ 34994 w 1533"/>
                    <a:gd name="T75" fmla="*/ 15288 h 504"/>
                    <a:gd name="T76" fmla="*/ 30971 w 1533"/>
                    <a:gd name="T77" fmla="*/ 14044 h 504"/>
                    <a:gd name="T78" fmla="*/ 28075 w 1533"/>
                    <a:gd name="T79" fmla="*/ 10339 h 504"/>
                    <a:gd name="T80" fmla="*/ 27172 w 1533"/>
                    <a:gd name="T81" fmla="*/ 11090 h 504"/>
                    <a:gd name="T82" fmla="*/ 23709 w 1533"/>
                    <a:gd name="T83" fmla="*/ 9599 h 504"/>
                    <a:gd name="T84" fmla="*/ 22987 w 1533"/>
                    <a:gd name="T85" fmla="*/ 6341 h 504"/>
                    <a:gd name="T86" fmla="*/ 21173 w 1533"/>
                    <a:gd name="T87" fmla="*/ 5804 h 504"/>
                    <a:gd name="T88" fmla="*/ 19351 w 1533"/>
                    <a:gd name="T89" fmla="*/ 9816 h 504"/>
                    <a:gd name="T90" fmla="*/ 17317 w 1533"/>
                    <a:gd name="T91" fmla="*/ 15036 h 504"/>
                    <a:gd name="T92" fmla="*/ 13698 w 1533"/>
                    <a:gd name="T93" fmla="*/ 15036 h 504"/>
                    <a:gd name="T94" fmla="*/ 10789 w 1533"/>
                    <a:gd name="T95" fmla="*/ 15865 h 504"/>
                    <a:gd name="T96" fmla="*/ 10610 w 1533"/>
                    <a:gd name="T97" fmla="*/ 17549 h 504"/>
                    <a:gd name="T98" fmla="*/ 5570 w 1533"/>
                    <a:gd name="T99" fmla="*/ 21492 h 504"/>
                    <a:gd name="T100" fmla="*/ 3884 w 1533"/>
                    <a:gd name="T101" fmla="*/ 23214 h 504"/>
                    <a:gd name="T102" fmla="*/ 8071 w 1533"/>
                    <a:gd name="T103" fmla="*/ 17817 h 504"/>
                    <a:gd name="T104" fmla="*/ 5376 w 1533"/>
                    <a:gd name="T105" fmla="*/ 16074 h 504"/>
                    <a:gd name="T106" fmla="*/ 1543 w 1533"/>
                    <a:gd name="T107" fmla="*/ 15288 h 504"/>
                    <a:gd name="T108" fmla="*/ 3535 w 1533"/>
                    <a:gd name="T109" fmla="*/ 10104 h 504"/>
                    <a:gd name="T110" fmla="*/ 1734 w 1533"/>
                    <a:gd name="T111" fmla="*/ 7881 h 504"/>
                    <a:gd name="T112" fmla="*/ 1381 w 1533"/>
                    <a:gd name="T113" fmla="*/ 7055 h 504"/>
                    <a:gd name="T114" fmla="*/ 2809 w 1533"/>
                    <a:gd name="T115" fmla="*/ 3088 h 5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33" h="504">
                      <a:moveTo>
                        <a:pt x="82" y="34"/>
                      </a:moveTo>
                      <a:cubicBezTo>
                        <a:pt x="95" y="38"/>
                        <a:pt x="104" y="53"/>
                        <a:pt x="118" y="54"/>
                      </a:cubicBezTo>
                      <a:cubicBezTo>
                        <a:pt x="172" y="57"/>
                        <a:pt x="249" y="49"/>
                        <a:pt x="298" y="82"/>
                      </a:cubicBezTo>
                      <a:cubicBezTo>
                        <a:pt x="326" y="64"/>
                        <a:pt x="290" y="72"/>
                        <a:pt x="318" y="54"/>
                      </a:cubicBezTo>
                      <a:cubicBezTo>
                        <a:pt x="322" y="55"/>
                        <a:pt x="327" y="55"/>
                        <a:pt x="330" y="58"/>
                      </a:cubicBezTo>
                      <a:cubicBezTo>
                        <a:pt x="334" y="61"/>
                        <a:pt x="334" y="73"/>
                        <a:pt x="338" y="70"/>
                      </a:cubicBezTo>
                      <a:cubicBezTo>
                        <a:pt x="345" y="65"/>
                        <a:pt x="346" y="46"/>
                        <a:pt x="346" y="46"/>
                      </a:cubicBezTo>
                      <a:cubicBezTo>
                        <a:pt x="354" y="47"/>
                        <a:pt x="362" y="51"/>
                        <a:pt x="370" y="50"/>
                      </a:cubicBezTo>
                      <a:cubicBezTo>
                        <a:pt x="375" y="49"/>
                        <a:pt x="377" y="43"/>
                        <a:pt x="382" y="42"/>
                      </a:cubicBezTo>
                      <a:cubicBezTo>
                        <a:pt x="391" y="41"/>
                        <a:pt x="402" y="49"/>
                        <a:pt x="410" y="50"/>
                      </a:cubicBezTo>
                      <a:cubicBezTo>
                        <a:pt x="430" y="52"/>
                        <a:pt x="450" y="53"/>
                        <a:pt x="470" y="54"/>
                      </a:cubicBezTo>
                      <a:cubicBezTo>
                        <a:pt x="502" y="65"/>
                        <a:pt x="486" y="61"/>
                        <a:pt x="518" y="66"/>
                      </a:cubicBezTo>
                      <a:cubicBezTo>
                        <a:pt x="539" y="87"/>
                        <a:pt x="547" y="79"/>
                        <a:pt x="574" y="74"/>
                      </a:cubicBezTo>
                      <a:cubicBezTo>
                        <a:pt x="591" y="80"/>
                        <a:pt x="594" y="71"/>
                        <a:pt x="610" y="82"/>
                      </a:cubicBezTo>
                      <a:cubicBezTo>
                        <a:pt x="597" y="42"/>
                        <a:pt x="617" y="54"/>
                        <a:pt x="642" y="62"/>
                      </a:cubicBezTo>
                      <a:cubicBezTo>
                        <a:pt x="654" y="58"/>
                        <a:pt x="668" y="62"/>
                        <a:pt x="678" y="54"/>
                      </a:cubicBezTo>
                      <a:cubicBezTo>
                        <a:pt x="690" y="44"/>
                        <a:pt x="653" y="31"/>
                        <a:pt x="650" y="30"/>
                      </a:cubicBezTo>
                      <a:cubicBezTo>
                        <a:pt x="641" y="16"/>
                        <a:pt x="630" y="9"/>
                        <a:pt x="650" y="2"/>
                      </a:cubicBezTo>
                      <a:cubicBezTo>
                        <a:pt x="658" y="7"/>
                        <a:pt x="666" y="13"/>
                        <a:pt x="674" y="18"/>
                      </a:cubicBezTo>
                      <a:cubicBezTo>
                        <a:pt x="678" y="21"/>
                        <a:pt x="686" y="26"/>
                        <a:pt x="686" y="26"/>
                      </a:cubicBezTo>
                      <a:cubicBezTo>
                        <a:pt x="694" y="38"/>
                        <a:pt x="718" y="54"/>
                        <a:pt x="718" y="54"/>
                      </a:cubicBezTo>
                      <a:cubicBezTo>
                        <a:pt x="712" y="36"/>
                        <a:pt x="699" y="35"/>
                        <a:pt x="718" y="22"/>
                      </a:cubicBezTo>
                      <a:cubicBezTo>
                        <a:pt x="736" y="28"/>
                        <a:pt x="737" y="38"/>
                        <a:pt x="754" y="26"/>
                      </a:cubicBezTo>
                      <a:cubicBezTo>
                        <a:pt x="758" y="27"/>
                        <a:pt x="763" y="27"/>
                        <a:pt x="766" y="30"/>
                      </a:cubicBezTo>
                      <a:cubicBezTo>
                        <a:pt x="770" y="33"/>
                        <a:pt x="770" y="39"/>
                        <a:pt x="774" y="42"/>
                      </a:cubicBezTo>
                      <a:cubicBezTo>
                        <a:pt x="781" y="46"/>
                        <a:pt x="798" y="50"/>
                        <a:pt x="798" y="50"/>
                      </a:cubicBezTo>
                      <a:cubicBezTo>
                        <a:pt x="793" y="34"/>
                        <a:pt x="790" y="27"/>
                        <a:pt x="774" y="22"/>
                      </a:cubicBezTo>
                      <a:cubicBezTo>
                        <a:pt x="781" y="0"/>
                        <a:pt x="797" y="12"/>
                        <a:pt x="814" y="18"/>
                      </a:cubicBezTo>
                      <a:cubicBezTo>
                        <a:pt x="825" y="35"/>
                        <a:pt x="842" y="35"/>
                        <a:pt x="858" y="46"/>
                      </a:cubicBezTo>
                      <a:cubicBezTo>
                        <a:pt x="861" y="54"/>
                        <a:pt x="874" y="73"/>
                        <a:pt x="866" y="70"/>
                      </a:cubicBezTo>
                      <a:cubicBezTo>
                        <a:pt x="853" y="66"/>
                        <a:pt x="843" y="58"/>
                        <a:pt x="830" y="54"/>
                      </a:cubicBezTo>
                      <a:cubicBezTo>
                        <a:pt x="804" y="63"/>
                        <a:pt x="825" y="69"/>
                        <a:pt x="838" y="78"/>
                      </a:cubicBezTo>
                      <a:cubicBezTo>
                        <a:pt x="841" y="82"/>
                        <a:pt x="845" y="85"/>
                        <a:pt x="846" y="90"/>
                      </a:cubicBezTo>
                      <a:cubicBezTo>
                        <a:pt x="850" y="125"/>
                        <a:pt x="816" y="102"/>
                        <a:pt x="798" y="98"/>
                      </a:cubicBezTo>
                      <a:cubicBezTo>
                        <a:pt x="770" y="107"/>
                        <a:pt x="777" y="98"/>
                        <a:pt x="770" y="118"/>
                      </a:cubicBezTo>
                      <a:cubicBezTo>
                        <a:pt x="793" y="126"/>
                        <a:pt x="815" y="128"/>
                        <a:pt x="838" y="134"/>
                      </a:cubicBezTo>
                      <a:cubicBezTo>
                        <a:pt x="839" y="138"/>
                        <a:pt x="842" y="142"/>
                        <a:pt x="842" y="146"/>
                      </a:cubicBezTo>
                      <a:cubicBezTo>
                        <a:pt x="841" y="154"/>
                        <a:pt x="834" y="170"/>
                        <a:pt x="834" y="170"/>
                      </a:cubicBezTo>
                      <a:cubicBezTo>
                        <a:pt x="844" y="199"/>
                        <a:pt x="835" y="189"/>
                        <a:pt x="854" y="202"/>
                      </a:cubicBezTo>
                      <a:cubicBezTo>
                        <a:pt x="867" y="222"/>
                        <a:pt x="885" y="211"/>
                        <a:pt x="902" y="226"/>
                      </a:cubicBezTo>
                      <a:cubicBezTo>
                        <a:pt x="906" y="230"/>
                        <a:pt x="909" y="235"/>
                        <a:pt x="914" y="238"/>
                      </a:cubicBezTo>
                      <a:cubicBezTo>
                        <a:pt x="921" y="242"/>
                        <a:pt x="938" y="246"/>
                        <a:pt x="938" y="246"/>
                      </a:cubicBezTo>
                      <a:cubicBezTo>
                        <a:pt x="954" y="241"/>
                        <a:pt x="966" y="237"/>
                        <a:pt x="982" y="242"/>
                      </a:cubicBezTo>
                      <a:cubicBezTo>
                        <a:pt x="983" y="246"/>
                        <a:pt x="982" y="253"/>
                        <a:pt x="986" y="254"/>
                      </a:cubicBezTo>
                      <a:cubicBezTo>
                        <a:pt x="1009" y="262"/>
                        <a:pt x="1043" y="261"/>
                        <a:pt x="1070" y="270"/>
                      </a:cubicBezTo>
                      <a:cubicBezTo>
                        <a:pt x="1074" y="283"/>
                        <a:pt x="1098" y="298"/>
                        <a:pt x="1098" y="298"/>
                      </a:cubicBezTo>
                      <a:cubicBezTo>
                        <a:pt x="1108" y="328"/>
                        <a:pt x="1093" y="297"/>
                        <a:pt x="1114" y="302"/>
                      </a:cubicBezTo>
                      <a:cubicBezTo>
                        <a:pt x="1123" y="304"/>
                        <a:pt x="1120" y="320"/>
                        <a:pt x="1126" y="326"/>
                      </a:cubicBezTo>
                      <a:cubicBezTo>
                        <a:pt x="1134" y="334"/>
                        <a:pt x="1140" y="335"/>
                        <a:pt x="1150" y="338"/>
                      </a:cubicBezTo>
                      <a:cubicBezTo>
                        <a:pt x="1157" y="318"/>
                        <a:pt x="1150" y="302"/>
                        <a:pt x="1134" y="290"/>
                      </a:cubicBezTo>
                      <a:cubicBezTo>
                        <a:pt x="1126" y="284"/>
                        <a:pt x="1110" y="274"/>
                        <a:pt x="1110" y="274"/>
                      </a:cubicBezTo>
                      <a:cubicBezTo>
                        <a:pt x="1099" y="257"/>
                        <a:pt x="1111" y="231"/>
                        <a:pt x="1098" y="218"/>
                      </a:cubicBezTo>
                      <a:cubicBezTo>
                        <a:pt x="1091" y="211"/>
                        <a:pt x="1082" y="207"/>
                        <a:pt x="1074" y="202"/>
                      </a:cubicBezTo>
                      <a:cubicBezTo>
                        <a:pt x="1067" y="197"/>
                        <a:pt x="1050" y="194"/>
                        <a:pt x="1050" y="194"/>
                      </a:cubicBezTo>
                      <a:cubicBezTo>
                        <a:pt x="1026" y="202"/>
                        <a:pt x="1043" y="201"/>
                        <a:pt x="1034" y="166"/>
                      </a:cubicBezTo>
                      <a:cubicBezTo>
                        <a:pt x="1031" y="155"/>
                        <a:pt x="1022" y="152"/>
                        <a:pt x="1014" y="146"/>
                      </a:cubicBezTo>
                      <a:cubicBezTo>
                        <a:pt x="1013" y="142"/>
                        <a:pt x="1013" y="137"/>
                        <a:pt x="1010" y="134"/>
                      </a:cubicBezTo>
                      <a:cubicBezTo>
                        <a:pt x="997" y="124"/>
                        <a:pt x="983" y="138"/>
                        <a:pt x="1006" y="122"/>
                      </a:cubicBezTo>
                      <a:cubicBezTo>
                        <a:pt x="1012" y="123"/>
                        <a:pt x="1031" y="126"/>
                        <a:pt x="1038" y="130"/>
                      </a:cubicBezTo>
                      <a:cubicBezTo>
                        <a:pt x="1046" y="135"/>
                        <a:pt x="1062" y="146"/>
                        <a:pt x="1062" y="146"/>
                      </a:cubicBezTo>
                      <a:cubicBezTo>
                        <a:pt x="1108" y="131"/>
                        <a:pt x="1096" y="148"/>
                        <a:pt x="1114" y="170"/>
                      </a:cubicBezTo>
                      <a:cubicBezTo>
                        <a:pt x="1122" y="180"/>
                        <a:pt x="1150" y="186"/>
                        <a:pt x="1150" y="186"/>
                      </a:cubicBezTo>
                      <a:cubicBezTo>
                        <a:pt x="1161" y="169"/>
                        <a:pt x="1157" y="166"/>
                        <a:pt x="1146" y="150"/>
                      </a:cubicBezTo>
                      <a:cubicBezTo>
                        <a:pt x="1168" y="143"/>
                        <a:pt x="1163" y="153"/>
                        <a:pt x="1174" y="166"/>
                      </a:cubicBezTo>
                      <a:cubicBezTo>
                        <a:pt x="1182" y="176"/>
                        <a:pt x="1195" y="176"/>
                        <a:pt x="1206" y="178"/>
                      </a:cubicBezTo>
                      <a:cubicBezTo>
                        <a:pt x="1214" y="183"/>
                        <a:pt x="1218" y="193"/>
                        <a:pt x="1226" y="198"/>
                      </a:cubicBezTo>
                      <a:cubicBezTo>
                        <a:pt x="1232" y="202"/>
                        <a:pt x="1257" y="208"/>
                        <a:pt x="1266" y="210"/>
                      </a:cubicBezTo>
                      <a:cubicBezTo>
                        <a:pt x="1279" y="229"/>
                        <a:pt x="1269" y="220"/>
                        <a:pt x="1298" y="230"/>
                      </a:cubicBezTo>
                      <a:cubicBezTo>
                        <a:pt x="1306" y="233"/>
                        <a:pt x="1322" y="238"/>
                        <a:pt x="1322" y="238"/>
                      </a:cubicBezTo>
                      <a:cubicBezTo>
                        <a:pt x="1330" y="261"/>
                        <a:pt x="1350" y="251"/>
                        <a:pt x="1370" y="258"/>
                      </a:cubicBezTo>
                      <a:cubicBezTo>
                        <a:pt x="1403" y="291"/>
                        <a:pt x="1381" y="292"/>
                        <a:pt x="1426" y="298"/>
                      </a:cubicBezTo>
                      <a:cubicBezTo>
                        <a:pt x="1448" y="313"/>
                        <a:pt x="1433" y="326"/>
                        <a:pt x="1458" y="334"/>
                      </a:cubicBezTo>
                      <a:cubicBezTo>
                        <a:pt x="1462" y="333"/>
                        <a:pt x="1466" y="330"/>
                        <a:pt x="1470" y="330"/>
                      </a:cubicBezTo>
                      <a:cubicBezTo>
                        <a:pt x="1478" y="331"/>
                        <a:pt x="1494" y="338"/>
                        <a:pt x="1494" y="338"/>
                      </a:cubicBezTo>
                      <a:cubicBezTo>
                        <a:pt x="1503" y="352"/>
                        <a:pt x="1510" y="357"/>
                        <a:pt x="1526" y="362"/>
                      </a:cubicBezTo>
                      <a:cubicBezTo>
                        <a:pt x="1533" y="384"/>
                        <a:pt x="1519" y="382"/>
                        <a:pt x="1502" y="378"/>
                      </a:cubicBezTo>
                      <a:cubicBezTo>
                        <a:pt x="1474" y="360"/>
                        <a:pt x="1487" y="359"/>
                        <a:pt x="1466" y="366"/>
                      </a:cubicBezTo>
                      <a:cubicBezTo>
                        <a:pt x="1415" y="356"/>
                        <a:pt x="1434" y="311"/>
                        <a:pt x="1394" y="298"/>
                      </a:cubicBezTo>
                      <a:cubicBezTo>
                        <a:pt x="1379" y="344"/>
                        <a:pt x="1398" y="325"/>
                        <a:pt x="1318" y="330"/>
                      </a:cubicBezTo>
                      <a:cubicBezTo>
                        <a:pt x="1310" y="353"/>
                        <a:pt x="1328" y="377"/>
                        <a:pt x="1302" y="394"/>
                      </a:cubicBezTo>
                      <a:cubicBezTo>
                        <a:pt x="1295" y="414"/>
                        <a:pt x="1310" y="415"/>
                        <a:pt x="1318" y="398"/>
                      </a:cubicBezTo>
                      <a:cubicBezTo>
                        <a:pt x="1325" y="383"/>
                        <a:pt x="1324" y="368"/>
                        <a:pt x="1334" y="354"/>
                      </a:cubicBezTo>
                      <a:cubicBezTo>
                        <a:pt x="1337" y="354"/>
                        <a:pt x="1399" y="362"/>
                        <a:pt x="1362" y="374"/>
                      </a:cubicBezTo>
                      <a:cubicBezTo>
                        <a:pt x="1379" y="385"/>
                        <a:pt x="1385" y="403"/>
                        <a:pt x="1402" y="414"/>
                      </a:cubicBezTo>
                      <a:cubicBezTo>
                        <a:pt x="1433" y="404"/>
                        <a:pt x="1411" y="396"/>
                        <a:pt x="1450" y="402"/>
                      </a:cubicBezTo>
                      <a:cubicBezTo>
                        <a:pt x="1456" y="419"/>
                        <a:pt x="1452" y="424"/>
                        <a:pt x="1442" y="438"/>
                      </a:cubicBezTo>
                      <a:cubicBezTo>
                        <a:pt x="1439" y="457"/>
                        <a:pt x="1441" y="478"/>
                        <a:pt x="1418" y="470"/>
                      </a:cubicBezTo>
                      <a:cubicBezTo>
                        <a:pt x="1417" y="459"/>
                        <a:pt x="1419" y="447"/>
                        <a:pt x="1414" y="438"/>
                      </a:cubicBezTo>
                      <a:cubicBezTo>
                        <a:pt x="1412" y="434"/>
                        <a:pt x="1406" y="442"/>
                        <a:pt x="1402" y="442"/>
                      </a:cubicBezTo>
                      <a:cubicBezTo>
                        <a:pt x="1398" y="442"/>
                        <a:pt x="1394" y="440"/>
                        <a:pt x="1390" y="438"/>
                      </a:cubicBezTo>
                      <a:cubicBezTo>
                        <a:pt x="1382" y="433"/>
                        <a:pt x="1366" y="422"/>
                        <a:pt x="1366" y="422"/>
                      </a:cubicBezTo>
                      <a:cubicBezTo>
                        <a:pt x="1345" y="427"/>
                        <a:pt x="1333" y="442"/>
                        <a:pt x="1314" y="454"/>
                      </a:cubicBezTo>
                      <a:cubicBezTo>
                        <a:pt x="1303" y="461"/>
                        <a:pt x="1286" y="462"/>
                        <a:pt x="1274" y="466"/>
                      </a:cubicBezTo>
                      <a:cubicBezTo>
                        <a:pt x="1262" y="485"/>
                        <a:pt x="1273" y="484"/>
                        <a:pt x="1290" y="490"/>
                      </a:cubicBezTo>
                      <a:cubicBezTo>
                        <a:pt x="1273" y="501"/>
                        <a:pt x="1271" y="491"/>
                        <a:pt x="1254" y="502"/>
                      </a:cubicBezTo>
                      <a:cubicBezTo>
                        <a:pt x="1245" y="501"/>
                        <a:pt x="1234" y="504"/>
                        <a:pt x="1226" y="498"/>
                      </a:cubicBezTo>
                      <a:cubicBezTo>
                        <a:pt x="1222" y="495"/>
                        <a:pt x="1236" y="495"/>
                        <a:pt x="1238" y="490"/>
                      </a:cubicBezTo>
                      <a:cubicBezTo>
                        <a:pt x="1244" y="473"/>
                        <a:pt x="1196" y="435"/>
                        <a:pt x="1230" y="458"/>
                      </a:cubicBezTo>
                      <a:cubicBezTo>
                        <a:pt x="1249" y="486"/>
                        <a:pt x="1249" y="450"/>
                        <a:pt x="1226" y="442"/>
                      </a:cubicBezTo>
                      <a:cubicBezTo>
                        <a:pt x="1223" y="433"/>
                        <a:pt x="1224" y="424"/>
                        <a:pt x="1210" y="426"/>
                      </a:cubicBezTo>
                      <a:cubicBezTo>
                        <a:pt x="1202" y="427"/>
                        <a:pt x="1186" y="434"/>
                        <a:pt x="1186" y="434"/>
                      </a:cubicBezTo>
                      <a:cubicBezTo>
                        <a:pt x="1178" y="457"/>
                        <a:pt x="1187" y="442"/>
                        <a:pt x="1174" y="434"/>
                      </a:cubicBezTo>
                      <a:cubicBezTo>
                        <a:pt x="1169" y="431"/>
                        <a:pt x="1163" y="431"/>
                        <a:pt x="1158" y="430"/>
                      </a:cubicBezTo>
                      <a:cubicBezTo>
                        <a:pt x="1149" y="404"/>
                        <a:pt x="1123" y="394"/>
                        <a:pt x="1098" y="386"/>
                      </a:cubicBezTo>
                      <a:cubicBezTo>
                        <a:pt x="1079" y="391"/>
                        <a:pt x="1078" y="399"/>
                        <a:pt x="1062" y="410"/>
                      </a:cubicBezTo>
                      <a:cubicBezTo>
                        <a:pt x="1030" y="399"/>
                        <a:pt x="1046" y="403"/>
                        <a:pt x="1014" y="398"/>
                      </a:cubicBezTo>
                      <a:cubicBezTo>
                        <a:pt x="1006" y="399"/>
                        <a:pt x="998" y="403"/>
                        <a:pt x="990" y="402"/>
                      </a:cubicBezTo>
                      <a:cubicBezTo>
                        <a:pt x="962" y="399"/>
                        <a:pt x="966" y="350"/>
                        <a:pt x="950" y="334"/>
                      </a:cubicBezTo>
                      <a:cubicBezTo>
                        <a:pt x="936" y="320"/>
                        <a:pt x="929" y="319"/>
                        <a:pt x="914" y="314"/>
                      </a:cubicBezTo>
                      <a:cubicBezTo>
                        <a:pt x="889" y="322"/>
                        <a:pt x="910" y="334"/>
                        <a:pt x="886" y="326"/>
                      </a:cubicBezTo>
                      <a:cubicBezTo>
                        <a:pt x="869" y="300"/>
                        <a:pt x="843" y="290"/>
                        <a:pt x="818" y="274"/>
                      </a:cubicBezTo>
                      <a:cubicBezTo>
                        <a:pt x="824" y="256"/>
                        <a:pt x="820" y="245"/>
                        <a:pt x="810" y="230"/>
                      </a:cubicBezTo>
                      <a:cubicBezTo>
                        <a:pt x="778" y="241"/>
                        <a:pt x="823" y="222"/>
                        <a:pt x="794" y="258"/>
                      </a:cubicBezTo>
                      <a:cubicBezTo>
                        <a:pt x="788" y="265"/>
                        <a:pt x="778" y="250"/>
                        <a:pt x="770" y="246"/>
                      </a:cubicBezTo>
                      <a:cubicBezTo>
                        <a:pt x="762" y="243"/>
                        <a:pt x="746" y="238"/>
                        <a:pt x="746" y="238"/>
                      </a:cubicBezTo>
                      <a:cubicBezTo>
                        <a:pt x="742" y="212"/>
                        <a:pt x="742" y="210"/>
                        <a:pt x="718" y="202"/>
                      </a:cubicBezTo>
                      <a:cubicBezTo>
                        <a:pt x="698" y="206"/>
                        <a:pt x="689" y="206"/>
                        <a:pt x="682" y="226"/>
                      </a:cubicBezTo>
                      <a:cubicBezTo>
                        <a:pt x="664" y="220"/>
                        <a:pt x="651" y="212"/>
                        <a:pt x="634" y="206"/>
                      </a:cubicBezTo>
                      <a:cubicBezTo>
                        <a:pt x="640" y="189"/>
                        <a:pt x="644" y="171"/>
                        <a:pt x="650" y="154"/>
                      </a:cubicBezTo>
                      <a:cubicBezTo>
                        <a:pt x="632" y="148"/>
                        <a:pt x="628" y="151"/>
                        <a:pt x="618" y="166"/>
                      </a:cubicBezTo>
                      <a:cubicBezTo>
                        <a:pt x="610" y="163"/>
                        <a:pt x="602" y="161"/>
                        <a:pt x="594" y="158"/>
                      </a:cubicBezTo>
                      <a:cubicBezTo>
                        <a:pt x="590" y="157"/>
                        <a:pt x="582" y="154"/>
                        <a:pt x="582" y="154"/>
                      </a:cubicBezTo>
                      <a:cubicBezTo>
                        <a:pt x="591" y="191"/>
                        <a:pt x="578" y="153"/>
                        <a:pt x="598" y="178"/>
                      </a:cubicBezTo>
                      <a:cubicBezTo>
                        <a:pt x="601" y="181"/>
                        <a:pt x="606" y="189"/>
                        <a:pt x="602" y="190"/>
                      </a:cubicBezTo>
                      <a:cubicBezTo>
                        <a:pt x="591" y="192"/>
                        <a:pt x="570" y="182"/>
                        <a:pt x="570" y="182"/>
                      </a:cubicBezTo>
                      <a:cubicBezTo>
                        <a:pt x="553" y="171"/>
                        <a:pt x="538" y="165"/>
                        <a:pt x="522" y="154"/>
                      </a:cubicBezTo>
                      <a:cubicBezTo>
                        <a:pt x="506" y="131"/>
                        <a:pt x="487" y="137"/>
                        <a:pt x="522" y="114"/>
                      </a:cubicBezTo>
                      <a:cubicBezTo>
                        <a:pt x="521" y="109"/>
                        <a:pt x="522" y="101"/>
                        <a:pt x="518" y="98"/>
                      </a:cubicBezTo>
                      <a:cubicBezTo>
                        <a:pt x="515" y="95"/>
                        <a:pt x="510" y="104"/>
                        <a:pt x="506" y="102"/>
                      </a:cubicBezTo>
                      <a:cubicBezTo>
                        <a:pt x="502" y="100"/>
                        <a:pt x="505" y="93"/>
                        <a:pt x="502" y="90"/>
                      </a:cubicBezTo>
                      <a:cubicBezTo>
                        <a:pt x="499" y="87"/>
                        <a:pt x="494" y="87"/>
                        <a:pt x="490" y="86"/>
                      </a:cubicBezTo>
                      <a:cubicBezTo>
                        <a:pt x="482" y="89"/>
                        <a:pt x="474" y="91"/>
                        <a:pt x="466" y="94"/>
                      </a:cubicBezTo>
                      <a:cubicBezTo>
                        <a:pt x="462" y="95"/>
                        <a:pt x="454" y="98"/>
                        <a:pt x="454" y="98"/>
                      </a:cubicBezTo>
                      <a:cubicBezTo>
                        <a:pt x="461" y="118"/>
                        <a:pt x="454" y="118"/>
                        <a:pt x="442" y="134"/>
                      </a:cubicBezTo>
                      <a:cubicBezTo>
                        <a:pt x="436" y="142"/>
                        <a:pt x="426" y="158"/>
                        <a:pt x="426" y="158"/>
                      </a:cubicBezTo>
                      <a:cubicBezTo>
                        <a:pt x="419" y="188"/>
                        <a:pt x="441" y="225"/>
                        <a:pt x="410" y="246"/>
                      </a:cubicBezTo>
                      <a:cubicBezTo>
                        <a:pt x="409" y="250"/>
                        <a:pt x="410" y="256"/>
                        <a:pt x="406" y="258"/>
                      </a:cubicBezTo>
                      <a:cubicBezTo>
                        <a:pt x="398" y="262"/>
                        <a:pt x="385" y="244"/>
                        <a:pt x="382" y="242"/>
                      </a:cubicBezTo>
                      <a:cubicBezTo>
                        <a:pt x="371" y="236"/>
                        <a:pt x="351" y="233"/>
                        <a:pt x="338" y="230"/>
                      </a:cubicBezTo>
                      <a:cubicBezTo>
                        <a:pt x="330" y="231"/>
                        <a:pt x="322" y="231"/>
                        <a:pt x="314" y="234"/>
                      </a:cubicBezTo>
                      <a:cubicBezTo>
                        <a:pt x="309" y="236"/>
                        <a:pt x="307" y="243"/>
                        <a:pt x="302" y="242"/>
                      </a:cubicBezTo>
                      <a:cubicBezTo>
                        <a:pt x="298" y="241"/>
                        <a:pt x="301" y="233"/>
                        <a:pt x="298" y="230"/>
                      </a:cubicBezTo>
                      <a:cubicBezTo>
                        <a:pt x="292" y="223"/>
                        <a:pt x="282" y="221"/>
                        <a:pt x="274" y="218"/>
                      </a:cubicBezTo>
                      <a:cubicBezTo>
                        <a:pt x="262" y="237"/>
                        <a:pt x="261" y="246"/>
                        <a:pt x="238" y="254"/>
                      </a:cubicBezTo>
                      <a:cubicBezTo>
                        <a:pt x="230" y="229"/>
                        <a:pt x="250" y="241"/>
                        <a:pt x="234" y="218"/>
                      </a:cubicBezTo>
                      <a:cubicBezTo>
                        <a:pt x="220" y="227"/>
                        <a:pt x="211" y="234"/>
                        <a:pt x="206" y="250"/>
                      </a:cubicBezTo>
                      <a:cubicBezTo>
                        <a:pt x="212" y="274"/>
                        <a:pt x="208" y="277"/>
                        <a:pt x="234" y="282"/>
                      </a:cubicBezTo>
                      <a:cubicBezTo>
                        <a:pt x="236" y="289"/>
                        <a:pt x="245" y="302"/>
                        <a:pt x="226" y="302"/>
                      </a:cubicBezTo>
                      <a:cubicBezTo>
                        <a:pt x="218" y="302"/>
                        <a:pt x="202" y="294"/>
                        <a:pt x="202" y="294"/>
                      </a:cubicBezTo>
                      <a:cubicBezTo>
                        <a:pt x="184" y="321"/>
                        <a:pt x="148" y="329"/>
                        <a:pt x="122" y="346"/>
                      </a:cubicBezTo>
                      <a:cubicBezTo>
                        <a:pt x="116" y="364"/>
                        <a:pt x="99" y="371"/>
                        <a:pt x="82" y="378"/>
                      </a:cubicBezTo>
                      <a:cubicBezTo>
                        <a:pt x="74" y="381"/>
                        <a:pt x="58" y="386"/>
                        <a:pt x="58" y="386"/>
                      </a:cubicBezTo>
                      <a:cubicBezTo>
                        <a:pt x="26" y="375"/>
                        <a:pt x="82" y="375"/>
                        <a:pt x="86" y="374"/>
                      </a:cubicBezTo>
                      <a:cubicBezTo>
                        <a:pt x="96" y="360"/>
                        <a:pt x="104" y="359"/>
                        <a:pt x="118" y="350"/>
                      </a:cubicBezTo>
                      <a:cubicBezTo>
                        <a:pt x="132" y="329"/>
                        <a:pt x="145" y="318"/>
                        <a:pt x="170" y="314"/>
                      </a:cubicBezTo>
                      <a:cubicBezTo>
                        <a:pt x="172" y="309"/>
                        <a:pt x="178" y="290"/>
                        <a:pt x="178" y="286"/>
                      </a:cubicBezTo>
                      <a:cubicBezTo>
                        <a:pt x="177" y="278"/>
                        <a:pt x="170" y="262"/>
                        <a:pt x="170" y="262"/>
                      </a:cubicBezTo>
                      <a:cubicBezTo>
                        <a:pt x="146" y="265"/>
                        <a:pt x="134" y="263"/>
                        <a:pt x="126" y="286"/>
                      </a:cubicBezTo>
                      <a:cubicBezTo>
                        <a:pt x="92" y="275"/>
                        <a:pt x="141" y="296"/>
                        <a:pt x="118" y="258"/>
                      </a:cubicBezTo>
                      <a:cubicBezTo>
                        <a:pt x="114" y="251"/>
                        <a:pt x="102" y="253"/>
                        <a:pt x="94" y="250"/>
                      </a:cubicBezTo>
                      <a:cubicBezTo>
                        <a:pt x="90" y="249"/>
                        <a:pt x="82" y="246"/>
                        <a:pt x="82" y="246"/>
                      </a:cubicBezTo>
                      <a:cubicBezTo>
                        <a:pt x="65" y="258"/>
                        <a:pt x="54" y="250"/>
                        <a:pt x="34" y="246"/>
                      </a:cubicBezTo>
                      <a:cubicBezTo>
                        <a:pt x="66" y="235"/>
                        <a:pt x="90" y="253"/>
                        <a:pt x="62" y="210"/>
                      </a:cubicBezTo>
                      <a:cubicBezTo>
                        <a:pt x="68" y="192"/>
                        <a:pt x="76" y="191"/>
                        <a:pt x="94" y="186"/>
                      </a:cubicBezTo>
                      <a:cubicBezTo>
                        <a:pt x="92" y="175"/>
                        <a:pt x="95" y="160"/>
                        <a:pt x="78" y="162"/>
                      </a:cubicBezTo>
                      <a:cubicBezTo>
                        <a:pt x="70" y="163"/>
                        <a:pt x="54" y="170"/>
                        <a:pt x="54" y="170"/>
                      </a:cubicBezTo>
                      <a:cubicBezTo>
                        <a:pt x="41" y="166"/>
                        <a:pt x="18" y="150"/>
                        <a:pt x="18" y="150"/>
                      </a:cubicBezTo>
                      <a:cubicBezTo>
                        <a:pt x="12" y="131"/>
                        <a:pt x="22" y="131"/>
                        <a:pt x="38" y="126"/>
                      </a:cubicBezTo>
                      <a:cubicBezTo>
                        <a:pt x="46" y="129"/>
                        <a:pt x="54" y="131"/>
                        <a:pt x="62" y="134"/>
                      </a:cubicBezTo>
                      <a:cubicBezTo>
                        <a:pt x="70" y="137"/>
                        <a:pt x="86" y="126"/>
                        <a:pt x="86" y="126"/>
                      </a:cubicBezTo>
                      <a:cubicBezTo>
                        <a:pt x="69" y="109"/>
                        <a:pt x="56" y="117"/>
                        <a:pt x="30" y="114"/>
                      </a:cubicBezTo>
                      <a:cubicBezTo>
                        <a:pt x="17" y="110"/>
                        <a:pt x="0" y="99"/>
                        <a:pt x="14" y="82"/>
                      </a:cubicBezTo>
                      <a:cubicBezTo>
                        <a:pt x="20" y="75"/>
                        <a:pt x="31" y="76"/>
                        <a:pt x="38" y="70"/>
                      </a:cubicBezTo>
                      <a:cubicBezTo>
                        <a:pt x="69" y="44"/>
                        <a:pt x="32" y="70"/>
                        <a:pt x="62" y="50"/>
                      </a:cubicBezTo>
                      <a:cubicBezTo>
                        <a:pt x="72" y="34"/>
                        <a:pt x="65" y="40"/>
                        <a:pt x="82" y="3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4" name="Freeform 69">
                  <a:extLst>
                    <a:ext uri="{FF2B5EF4-FFF2-40B4-BE49-F238E27FC236}">
                      <a16:creationId xmlns:a16="http://schemas.microsoft.com/office/drawing/2014/main" id="{8448F102-5AB2-4CC5-BEAE-0FCC8AE75599}"/>
                    </a:ext>
                  </a:extLst>
                </p:cNvPr>
                <p:cNvSpPr>
                  <a:spLocks/>
                </p:cNvSpPr>
                <p:nvPr/>
              </p:nvSpPr>
              <p:spPr bwMode="ltGray">
                <a:xfrm>
                  <a:off x="3828" y="548"/>
                  <a:ext cx="744" cy="423"/>
                </a:xfrm>
                <a:custGeom>
                  <a:avLst/>
                  <a:gdLst>
                    <a:gd name="T0" fmla="*/ 14143 w 602"/>
                    <a:gd name="T1" fmla="*/ 21238 h 336"/>
                    <a:gd name="T2" fmla="*/ 9045 w 602"/>
                    <a:gd name="T3" fmla="*/ 17684 h 336"/>
                    <a:gd name="T4" fmla="*/ 8666 w 602"/>
                    <a:gd name="T5" fmla="*/ 16881 h 336"/>
                    <a:gd name="T6" fmla="*/ 8870 w 602"/>
                    <a:gd name="T7" fmla="*/ 16111 h 336"/>
                    <a:gd name="T8" fmla="*/ 7960 w 602"/>
                    <a:gd name="T9" fmla="*/ 15884 h 336"/>
                    <a:gd name="T10" fmla="*/ 6315 w 602"/>
                    <a:gd name="T11" fmla="*/ 14888 h 336"/>
                    <a:gd name="T12" fmla="*/ 5784 w 602"/>
                    <a:gd name="T13" fmla="*/ 15125 h 336"/>
                    <a:gd name="T14" fmla="*/ 6674 w 602"/>
                    <a:gd name="T15" fmla="*/ 16404 h 336"/>
                    <a:gd name="T16" fmla="*/ 5925 w 602"/>
                    <a:gd name="T17" fmla="*/ 16111 h 336"/>
                    <a:gd name="T18" fmla="*/ 5601 w 602"/>
                    <a:gd name="T19" fmla="*/ 14147 h 336"/>
                    <a:gd name="T20" fmla="*/ 4532 w 602"/>
                    <a:gd name="T21" fmla="*/ 12117 h 336"/>
                    <a:gd name="T22" fmla="*/ 358 w 602"/>
                    <a:gd name="T23" fmla="*/ 8807 h 336"/>
                    <a:gd name="T24" fmla="*/ 918 w 602"/>
                    <a:gd name="T25" fmla="*/ 6324 h 336"/>
                    <a:gd name="T26" fmla="*/ 1455 w 602"/>
                    <a:gd name="T27" fmla="*/ 245 h 336"/>
                    <a:gd name="T28" fmla="*/ 3620 w 602"/>
                    <a:gd name="T29" fmla="*/ 0 h 336"/>
                    <a:gd name="T30" fmla="*/ 4532 w 602"/>
                    <a:gd name="T31" fmla="*/ 1225 h 336"/>
                    <a:gd name="T32" fmla="*/ 5601 w 602"/>
                    <a:gd name="T33" fmla="*/ 1739 h 336"/>
                    <a:gd name="T34" fmla="*/ 6178 w 602"/>
                    <a:gd name="T35" fmla="*/ 1975 h 336"/>
                    <a:gd name="T36" fmla="*/ 8520 w 602"/>
                    <a:gd name="T37" fmla="*/ 4601 h 336"/>
                    <a:gd name="T38" fmla="*/ 8325 w 602"/>
                    <a:gd name="T39" fmla="*/ 5557 h 336"/>
                    <a:gd name="T40" fmla="*/ 9964 w 602"/>
                    <a:gd name="T41" fmla="*/ 6568 h 336"/>
                    <a:gd name="T42" fmla="*/ 13223 w 602"/>
                    <a:gd name="T43" fmla="*/ 7337 h 336"/>
                    <a:gd name="T44" fmla="*/ 13948 w 602"/>
                    <a:gd name="T45" fmla="*/ 8316 h 336"/>
                    <a:gd name="T46" fmla="*/ 15549 w 602"/>
                    <a:gd name="T47" fmla="*/ 7090 h 336"/>
                    <a:gd name="T48" fmla="*/ 17207 w 602"/>
                    <a:gd name="T49" fmla="*/ 8559 h 336"/>
                    <a:gd name="T50" fmla="*/ 18289 w 602"/>
                    <a:gd name="T51" fmla="*/ 9061 h 336"/>
                    <a:gd name="T52" fmla="*/ 19732 w 602"/>
                    <a:gd name="T53" fmla="*/ 10644 h 336"/>
                    <a:gd name="T54" fmla="*/ 21357 w 602"/>
                    <a:gd name="T55" fmla="*/ 12117 h 336"/>
                    <a:gd name="T56" fmla="*/ 22242 w 602"/>
                    <a:gd name="T57" fmla="*/ 13649 h 336"/>
                    <a:gd name="T58" fmla="*/ 24986 w 602"/>
                    <a:gd name="T59" fmla="*/ 15364 h 336"/>
                    <a:gd name="T60" fmla="*/ 24218 w 602"/>
                    <a:gd name="T61" fmla="*/ 15884 h 336"/>
                    <a:gd name="T62" fmla="*/ 22834 w 602"/>
                    <a:gd name="T63" fmla="*/ 14361 h 336"/>
                    <a:gd name="T64" fmla="*/ 22242 w 602"/>
                    <a:gd name="T65" fmla="*/ 14361 h 336"/>
                    <a:gd name="T66" fmla="*/ 23354 w 602"/>
                    <a:gd name="T67" fmla="*/ 16635 h 336"/>
                    <a:gd name="T68" fmla="*/ 26405 w 602"/>
                    <a:gd name="T69" fmla="*/ 17391 h 336"/>
                    <a:gd name="T70" fmla="*/ 26998 w 602"/>
                    <a:gd name="T71" fmla="*/ 19201 h 336"/>
                    <a:gd name="T72" fmla="*/ 24776 w 602"/>
                    <a:gd name="T73" fmla="*/ 19418 h 336"/>
                    <a:gd name="T74" fmla="*/ 14143 w 602"/>
                    <a:gd name="T75" fmla="*/ 21238 h 3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02" h="336">
                      <a:moveTo>
                        <a:pt x="312" y="336"/>
                      </a:moveTo>
                      <a:cubicBezTo>
                        <a:pt x="279" y="314"/>
                        <a:pt x="238" y="290"/>
                        <a:pt x="200" y="280"/>
                      </a:cubicBezTo>
                      <a:cubicBezTo>
                        <a:pt x="197" y="276"/>
                        <a:pt x="193" y="273"/>
                        <a:pt x="192" y="268"/>
                      </a:cubicBezTo>
                      <a:cubicBezTo>
                        <a:pt x="191" y="264"/>
                        <a:pt x="199" y="259"/>
                        <a:pt x="196" y="256"/>
                      </a:cubicBezTo>
                      <a:cubicBezTo>
                        <a:pt x="191" y="251"/>
                        <a:pt x="183" y="254"/>
                        <a:pt x="176" y="252"/>
                      </a:cubicBezTo>
                      <a:cubicBezTo>
                        <a:pt x="152" y="245"/>
                        <a:pt x="157" y="247"/>
                        <a:pt x="140" y="236"/>
                      </a:cubicBezTo>
                      <a:cubicBezTo>
                        <a:pt x="136" y="237"/>
                        <a:pt x="128" y="236"/>
                        <a:pt x="128" y="240"/>
                      </a:cubicBezTo>
                      <a:cubicBezTo>
                        <a:pt x="128" y="240"/>
                        <a:pt x="153" y="255"/>
                        <a:pt x="148" y="260"/>
                      </a:cubicBezTo>
                      <a:cubicBezTo>
                        <a:pt x="144" y="264"/>
                        <a:pt x="137" y="257"/>
                        <a:pt x="132" y="256"/>
                      </a:cubicBezTo>
                      <a:cubicBezTo>
                        <a:pt x="117" y="241"/>
                        <a:pt x="102" y="238"/>
                        <a:pt x="124" y="224"/>
                      </a:cubicBezTo>
                      <a:cubicBezTo>
                        <a:pt x="119" y="203"/>
                        <a:pt x="122" y="197"/>
                        <a:pt x="100" y="192"/>
                      </a:cubicBezTo>
                      <a:cubicBezTo>
                        <a:pt x="76" y="155"/>
                        <a:pt x="41" y="162"/>
                        <a:pt x="8" y="140"/>
                      </a:cubicBezTo>
                      <a:cubicBezTo>
                        <a:pt x="18" y="111"/>
                        <a:pt x="14" y="124"/>
                        <a:pt x="20" y="100"/>
                      </a:cubicBezTo>
                      <a:cubicBezTo>
                        <a:pt x="14" y="68"/>
                        <a:pt x="0" y="25"/>
                        <a:pt x="32" y="4"/>
                      </a:cubicBezTo>
                      <a:cubicBezTo>
                        <a:pt x="49" y="10"/>
                        <a:pt x="62" y="3"/>
                        <a:pt x="80" y="0"/>
                      </a:cubicBezTo>
                      <a:cubicBezTo>
                        <a:pt x="89" y="28"/>
                        <a:pt x="80" y="27"/>
                        <a:pt x="100" y="20"/>
                      </a:cubicBezTo>
                      <a:cubicBezTo>
                        <a:pt x="108" y="23"/>
                        <a:pt x="116" y="25"/>
                        <a:pt x="124" y="28"/>
                      </a:cubicBezTo>
                      <a:cubicBezTo>
                        <a:pt x="128" y="29"/>
                        <a:pt x="136" y="32"/>
                        <a:pt x="136" y="32"/>
                      </a:cubicBezTo>
                      <a:cubicBezTo>
                        <a:pt x="143" y="53"/>
                        <a:pt x="167" y="65"/>
                        <a:pt x="188" y="72"/>
                      </a:cubicBezTo>
                      <a:cubicBezTo>
                        <a:pt x="187" y="77"/>
                        <a:pt x="182" y="83"/>
                        <a:pt x="184" y="88"/>
                      </a:cubicBezTo>
                      <a:cubicBezTo>
                        <a:pt x="188" y="100"/>
                        <a:pt x="220" y="104"/>
                        <a:pt x="220" y="104"/>
                      </a:cubicBezTo>
                      <a:cubicBezTo>
                        <a:pt x="243" y="89"/>
                        <a:pt x="271" y="102"/>
                        <a:pt x="292" y="116"/>
                      </a:cubicBezTo>
                      <a:cubicBezTo>
                        <a:pt x="296" y="127"/>
                        <a:pt x="294" y="132"/>
                        <a:pt x="308" y="132"/>
                      </a:cubicBezTo>
                      <a:cubicBezTo>
                        <a:pt x="322" y="132"/>
                        <a:pt x="344" y="112"/>
                        <a:pt x="344" y="112"/>
                      </a:cubicBezTo>
                      <a:cubicBezTo>
                        <a:pt x="356" y="120"/>
                        <a:pt x="368" y="128"/>
                        <a:pt x="380" y="136"/>
                      </a:cubicBezTo>
                      <a:cubicBezTo>
                        <a:pt x="387" y="141"/>
                        <a:pt x="404" y="144"/>
                        <a:pt x="404" y="144"/>
                      </a:cubicBezTo>
                      <a:cubicBezTo>
                        <a:pt x="410" y="162"/>
                        <a:pt x="418" y="163"/>
                        <a:pt x="436" y="168"/>
                      </a:cubicBezTo>
                      <a:cubicBezTo>
                        <a:pt x="449" y="177"/>
                        <a:pt x="457" y="187"/>
                        <a:pt x="472" y="192"/>
                      </a:cubicBezTo>
                      <a:cubicBezTo>
                        <a:pt x="479" y="199"/>
                        <a:pt x="484" y="209"/>
                        <a:pt x="492" y="216"/>
                      </a:cubicBezTo>
                      <a:cubicBezTo>
                        <a:pt x="503" y="225"/>
                        <a:pt x="538" y="239"/>
                        <a:pt x="552" y="244"/>
                      </a:cubicBezTo>
                      <a:cubicBezTo>
                        <a:pt x="570" y="271"/>
                        <a:pt x="548" y="260"/>
                        <a:pt x="536" y="252"/>
                      </a:cubicBezTo>
                      <a:cubicBezTo>
                        <a:pt x="526" y="238"/>
                        <a:pt x="518" y="237"/>
                        <a:pt x="504" y="228"/>
                      </a:cubicBezTo>
                      <a:cubicBezTo>
                        <a:pt x="503" y="225"/>
                        <a:pt x="497" y="197"/>
                        <a:pt x="492" y="228"/>
                      </a:cubicBezTo>
                      <a:cubicBezTo>
                        <a:pt x="491" y="237"/>
                        <a:pt x="510" y="260"/>
                        <a:pt x="516" y="264"/>
                      </a:cubicBezTo>
                      <a:cubicBezTo>
                        <a:pt x="533" y="275"/>
                        <a:pt x="568" y="275"/>
                        <a:pt x="584" y="276"/>
                      </a:cubicBezTo>
                      <a:cubicBezTo>
                        <a:pt x="601" y="282"/>
                        <a:pt x="602" y="287"/>
                        <a:pt x="596" y="304"/>
                      </a:cubicBezTo>
                      <a:cubicBezTo>
                        <a:pt x="579" y="298"/>
                        <a:pt x="566" y="308"/>
                        <a:pt x="548" y="308"/>
                      </a:cubicBezTo>
                      <a:lnTo>
                        <a:pt x="312" y="3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5" name="Freeform 70">
                  <a:extLst>
                    <a:ext uri="{FF2B5EF4-FFF2-40B4-BE49-F238E27FC236}">
                      <a16:creationId xmlns:a16="http://schemas.microsoft.com/office/drawing/2014/main" id="{97702EE0-7ED5-45D3-A0B7-8A3CCB4E7A42}"/>
                    </a:ext>
                  </a:extLst>
                </p:cNvPr>
                <p:cNvSpPr>
                  <a:spLocks/>
                </p:cNvSpPr>
                <p:nvPr/>
              </p:nvSpPr>
              <p:spPr bwMode="ltGray">
                <a:xfrm>
                  <a:off x="3318" y="639"/>
                  <a:ext cx="41" cy="31"/>
                </a:xfrm>
                <a:custGeom>
                  <a:avLst/>
                  <a:gdLst>
                    <a:gd name="T0" fmla="*/ 1383 w 33"/>
                    <a:gd name="T1" fmla="*/ 944 h 25"/>
                    <a:gd name="T2" fmla="*/ 1187 w 33"/>
                    <a:gd name="T3" fmla="*/ 0 h 25"/>
                    <a:gd name="T4" fmla="*/ 1621 w 33"/>
                    <a:gd name="T5" fmla="*/ 609 h 25"/>
                    <a:gd name="T6" fmla="*/ 1383 w 33"/>
                    <a:gd name="T7" fmla="*/ 1161 h 25"/>
                    <a:gd name="T8" fmla="*/ 1383 w 33"/>
                    <a:gd name="T9" fmla="*/ 94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25">
                      <a:moveTo>
                        <a:pt x="28" y="20"/>
                      </a:moveTo>
                      <a:cubicBezTo>
                        <a:pt x="12" y="15"/>
                        <a:pt x="0" y="8"/>
                        <a:pt x="24" y="0"/>
                      </a:cubicBezTo>
                      <a:cubicBezTo>
                        <a:pt x="27" y="4"/>
                        <a:pt x="31" y="7"/>
                        <a:pt x="32" y="12"/>
                      </a:cubicBezTo>
                      <a:cubicBezTo>
                        <a:pt x="33" y="16"/>
                        <a:pt x="30" y="20"/>
                        <a:pt x="28" y="24"/>
                      </a:cubicBezTo>
                      <a:cubicBezTo>
                        <a:pt x="27" y="25"/>
                        <a:pt x="28" y="21"/>
                        <a:pt x="28" y="2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6" name="Freeform 71">
                  <a:extLst>
                    <a:ext uri="{FF2B5EF4-FFF2-40B4-BE49-F238E27FC236}">
                      <a16:creationId xmlns:a16="http://schemas.microsoft.com/office/drawing/2014/main" id="{109964DA-F6A0-4A2B-B580-A8E8CBF6ADDC}"/>
                    </a:ext>
                  </a:extLst>
                </p:cNvPr>
                <p:cNvSpPr>
                  <a:spLocks/>
                </p:cNvSpPr>
                <p:nvPr/>
              </p:nvSpPr>
              <p:spPr bwMode="ltGray">
                <a:xfrm>
                  <a:off x="3128" y="468"/>
                  <a:ext cx="62" cy="20"/>
                </a:xfrm>
                <a:custGeom>
                  <a:avLst/>
                  <a:gdLst>
                    <a:gd name="T0" fmla="*/ 1610 w 50"/>
                    <a:gd name="T1" fmla="*/ 889 h 16"/>
                    <a:gd name="T2" fmla="*/ 1996 w 50"/>
                    <a:gd name="T3" fmla="*/ 0 h 16"/>
                    <a:gd name="T4" fmla="*/ 1610 w 50"/>
                    <a:gd name="T5" fmla="*/ 889 h 16"/>
                    <a:gd name="T6" fmla="*/ 0 60000 65536"/>
                    <a:gd name="T7" fmla="*/ 0 60000 65536"/>
                    <a:gd name="T8" fmla="*/ 0 60000 65536"/>
                  </a:gdLst>
                  <a:ahLst/>
                  <a:cxnLst>
                    <a:cxn ang="T6">
                      <a:pos x="T0" y="T1"/>
                    </a:cxn>
                    <a:cxn ang="T7">
                      <a:pos x="T2" y="T3"/>
                    </a:cxn>
                    <a:cxn ang="T8">
                      <a:pos x="T4" y="T5"/>
                    </a:cxn>
                  </a:cxnLst>
                  <a:rect l="0" t="0" r="r" b="b"/>
                  <a:pathLst>
                    <a:path w="50" h="16">
                      <a:moveTo>
                        <a:pt x="34" y="16"/>
                      </a:moveTo>
                      <a:cubicBezTo>
                        <a:pt x="0" y="8"/>
                        <a:pt x="27" y="5"/>
                        <a:pt x="42" y="0"/>
                      </a:cubicBezTo>
                      <a:cubicBezTo>
                        <a:pt x="47" y="16"/>
                        <a:pt x="50" y="11"/>
                        <a:pt x="34"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7" name="Freeform 72">
                  <a:extLst>
                    <a:ext uri="{FF2B5EF4-FFF2-40B4-BE49-F238E27FC236}">
                      <a16:creationId xmlns:a16="http://schemas.microsoft.com/office/drawing/2014/main" id="{2F06B6C3-4FDB-4235-91F9-8CFDC8F34766}"/>
                    </a:ext>
                  </a:extLst>
                </p:cNvPr>
                <p:cNvSpPr>
                  <a:spLocks/>
                </p:cNvSpPr>
                <p:nvPr/>
              </p:nvSpPr>
              <p:spPr bwMode="ltGray">
                <a:xfrm>
                  <a:off x="3110" y="867"/>
                  <a:ext cx="47" cy="47"/>
                </a:xfrm>
                <a:custGeom>
                  <a:avLst/>
                  <a:gdLst>
                    <a:gd name="T0" fmla="*/ 967 w 38"/>
                    <a:gd name="T1" fmla="*/ 1048 h 38"/>
                    <a:gd name="T2" fmla="*/ 1344 w 38"/>
                    <a:gd name="T3" fmla="*/ 334 h 38"/>
                    <a:gd name="T4" fmla="*/ 1737 w 38"/>
                    <a:gd name="T5" fmla="*/ 918 h 38"/>
                    <a:gd name="T6" fmla="*/ 967 w 38"/>
                    <a:gd name="T7" fmla="*/ 104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38">
                      <a:moveTo>
                        <a:pt x="21" y="23"/>
                      </a:moveTo>
                      <a:cubicBezTo>
                        <a:pt x="0" y="9"/>
                        <a:pt x="9" y="0"/>
                        <a:pt x="29" y="7"/>
                      </a:cubicBezTo>
                      <a:cubicBezTo>
                        <a:pt x="32" y="11"/>
                        <a:pt x="38" y="14"/>
                        <a:pt x="37" y="19"/>
                      </a:cubicBezTo>
                      <a:cubicBezTo>
                        <a:pt x="33" y="38"/>
                        <a:pt x="25" y="27"/>
                        <a:pt x="21" y="2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8" name="Freeform 73">
                  <a:extLst>
                    <a:ext uri="{FF2B5EF4-FFF2-40B4-BE49-F238E27FC236}">
                      <a16:creationId xmlns:a16="http://schemas.microsoft.com/office/drawing/2014/main" id="{1550C629-21AB-4DDD-9102-88D6801D1C1C}"/>
                    </a:ext>
                  </a:extLst>
                </p:cNvPr>
                <p:cNvSpPr>
                  <a:spLocks/>
                </p:cNvSpPr>
                <p:nvPr/>
              </p:nvSpPr>
              <p:spPr bwMode="ltGray">
                <a:xfrm>
                  <a:off x="3175" y="880"/>
                  <a:ext cx="29" cy="26"/>
                </a:xfrm>
                <a:custGeom>
                  <a:avLst/>
                  <a:gdLst>
                    <a:gd name="T0" fmla="*/ 782 w 23"/>
                    <a:gd name="T1" fmla="*/ 1802 h 20"/>
                    <a:gd name="T2" fmla="*/ 252 w 23"/>
                    <a:gd name="T3" fmla="*/ 485 h 20"/>
                    <a:gd name="T4" fmla="*/ 1279 w 23"/>
                    <a:gd name="T5" fmla="*/ 879 h 20"/>
                    <a:gd name="T6" fmla="*/ 1014 w 23"/>
                    <a:gd name="T7" fmla="*/ 2254 h 20"/>
                    <a:gd name="T8" fmla="*/ 782 w 23"/>
                    <a:gd name="T9" fmla="*/ 1802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0">
                      <a:moveTo>
                        <a:pt x="12" y="16"/>
                      </a:moveTo>
                      <a:cubicBezTo>
                        <a:pt x="9" y="12"/>
                        <a:pt x="1" y="7"/>
                        <a:pt x="4" y="4"/>
                      </a:cubicBezTo>
                      <a:cubicBezTo>
                        <a:pt x="8" y="0"/>
                        <a:pt x="17" y="4"/>
                        <a:pt x="20" y="8"/>
                      </a:cubicBezTo>
                      <a:cubicBezTo>
                        <a:pt x="23" y="11"/>
                        <a:pt x="17" y="16"/>
                        <a:pt x="16" y="20"/>
                      </a:cubicBezTo>
                      <a:cubicBezTo>
                        <a:pt x="2" y="10"/>
                        <a:pt x="0" y="10"/>
                        <a:pt x="12"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9" name="Freeform 74">
                  <a:extLst>
                    <a:ext uri="{FF2B5EF4-FFF2-40B4-BE49-F238E27FC236}">
                      <a16:creationId xmlns:a16="http://schemas.microsoft.com/office/drawing/2014/main" id="{24036356-99E1-4AB3-BD13-156D088FA1AD}"/>
                    </a:ext>
                  </a:extLst>
                </p:cNvPr>
                <p:cNvSpPr>
                  <a:spLocks/>
                </p:cNvSpPr>
                <p:nvPr/>
              </p:nvSpPr>
              <p:spPr bwMode="ltGray">
                <a:xfrm>
                  <a:off x="2809" y="1010"/>
                  <a:ext cx="51" cy="37"/>
                </a:xfrm>
                <a:custGeom>
                  <a:avLst/>
                  <a:gdLst>
                    <a:gd name="T0" fmla="*/ 0 w 41"/>
                    <a:gd name="T1" fmla="*/ 2001 h 29"/>
                    <a:gd name="T2" fmla="*/ 626 w 41"/>
                    <a:gd name="T3" fmla="*/ 2317 h 29"/>
                    <a:gd name="T4" fmla="*/ 0 w 41"/>
                    <a:gd name="T5" fmla="*/ 2001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0" name="Freeform 75">
                  <a:extLst>
                    <a:ext uri="{FF2B5EF4-FFF2-40B4-BE49-F238E27FC236}">
                      <a16:creationId xmlns:a16="http://schemas.microsoft.com/office/drawing/2014/main" id="{BAC71641-1100-426B-9C3C-4B7BD12EB1CD}"/>
                    </a:ext>
                  </a:extLst>
                </p:cNvPr>
                <p:cNvSpPr>
                  <a:spLocks/>
                </p:cNvSpPr>
                <p:nvPr/>
              </p:nvSpPr>
              <p:spPr bwMode="ltGray">
                <a:xfrm>
                  <a:off x="2641" y="352"/>
                  <a:ext cx="193" cy="70"/>
                </a:xfrm>
                <a:custGeom>
                  <a:avLst/>
                  <a:gdLst>
                    <a:gd name="T0" fmla="*/ 744 w 156"/>
                    <a:gd name="T1" fmla="*/ 1814 h 56"/>
                    <a:gd name="T2" fmla="*/ 1304 w 156"/>
                    <a:gd name="T3" fmla="*/ 0 h 56"/>
                    <a:gd name="T4" fmla="*/ 3149 w 156"/>
                    <a:gd name="T5" fmla="*/ 705 h 56"/>
                    <a:gd name="T6" fmla="*/ 6084 w 156"/>
                    <a:gd name="T7" fmla="*/ 1111 h 56"/>
                    <a:gd name="T8" fmla="*/ 4820 w 156"/>
                    <a:gd name="T9" fmla="*/ 1575 h 56"/>
                    <a:gd name="T10" fmla="*/ 2550 w 156"/>
                    <a:gd name="T11" fmla="*/ 1575 h 56"/>
                    <a:gd name="T12" fmla="*/ 1480 w 156"/>
                    <a:gd name="T13" fmla="*/ 2018 h 56"/>
                    <a:gd name="T14" fmla="*/ 744 w 156"/>
                    <a:gd name="T15" fmla="*/ 1814 h 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6" h="56">
                      <a:moveTo>
                        <a:pt x="16" y="32"/>
                      </a:moveTo>
                      <a:cubicBezTo>
                        <a:pt x="4" y="13"/>
                        <a:pt x="6" y="5"/>
                        <a:pt x="28" y="0"/>
                      </a:cubicBezTo>
                      <a:cubicBezTo>
                        <a:pt x="57" y="10"/>
                        <a:pt x="44" y="6"/>
                        <a:pt x="68" y="12"/>
                      </a:cubicBezTo>
                      <a:cubicBezTo>
                        <a:pt x="85" y="24"/>
                        <a:pt x="110" y="17"/>
                        <a:pt x="132" y="20"/>
                      </a:cubicBezTo>
                      <a:cubicBezTo>
                        <a:pt x="156" y="56"/>
                        <a:pt x="115" y="35"/>
                        <a:pt x="104" y="28"/>
                      </a:cubicBezTo>
                      <a:cubicBezTo>
                        <a:pt x="71" y="39"/>
                        <a:pt x="123" y="24"/>
                        <a:pt x="56" y="28"/>
                      </a:cubicBezTo>
                      <a:cubicBezTo>
                        <a:pt x="48" y="29"/>
                        <a:pt x="32" y="36"/>
                        <a:pt x="32" y="36"/>
                      </a:cubicBezTo>
                      <a:cubicBezTo>
                        <a:pt x="5" y="27"/>
                        <a:pt x="0" y="24"/>
                        <a:pt x="16"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1" name="Freeform 76">
                  <a:extLst>
                    <a:ext uri="{FF2B5EF4-FFF2-40B4-BE49-F238E27FC236}">
                      <a16:creationId xmlns:a16="http://schemas.microsoft.com/office/drawing/2014/main" id="{2D6D31B1-B0B6-4641-ABFA-0410DB92DCBE}"/>
                    </a:ext>
                  </a:extLst>
                </p:cNvPr>
                <p:cNvSpPr>
                  <a:spLocks/>
                </p:cNvSpPr>
                <p:nvPr/>
              </p:nvSpPr>
              <p:spPr bwMode="ltGray">
                <a:xfrm>
                  <a:off x="2184" y="226"/>
                  <a:ext cx="87" cy="33"/>
                </a:xfrm>
                <a:custGeom>
                  <a:avLst/>
                  <a:gdLst>
                    <a:gd name="T0" fmla="*/ 2073 w 71"/>
                    <a:gd name="T1" fmla="*/ 1165 h 26"/>
                    <a:gd name="T2" fmla="*/ 1608 w 71"/>
                    <a:gd name="T3" fmla="*/ 0 h 26"/>
                    <a:gd name="T4" fmla="*/ 2540 w 71"/>
                    <a:gd name="T5" fmla="*/ 633 h 26"/>
                    <a:gd name="T6" fmla="*/ 2414 w 71"/>
                    <a:gd name="T7" fmla="*/ 1703 h 26"/>
                    <a:gd name="T8" fmla="*/ 2073 w 71"/>
                    <a:gd name="T9" fmla="*/ 116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6">
                      <a:moveTo>
                        <a:pt x="54" y="16"/>
                      </a:moveTo>
                      <a:cubicBezTo>
                        <a:pt x="29" y="24"/>
                        <a:pt x="0" y="14"/>
                        <a:pt x="42" y="0"/>
                      </a:cubicBezTo>
                      <a:cubicBezTo>
                        <a:pt x="50" y="3"/>
                        <a:pt x="58" y="5"/>
                        <a:pt x="66" y="8"/>
                      </a:cubicBezTo>
                      <a:cubicBezTo>
                        <a:pt x="71" y="10"/>
                        <a:pt x="67" y="21"/>
                        <a:pt x="62" y="24"/>
                      </a:cubicBezTo>
                      <a:cubicBezTo>
                        <a:pt x="59" y="26"/>
                        <a:pt x="57" y="19"/>
                        <a:pt x="54"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2" name="Freeform 77">
                  <a:extLst>
                    <a:ext uri="{FF2B5EF4-FFF2-40B4-BE49-F238E27FC236}">
                      <a16:creationId xmlns:a16="http://schemas.microsoft.com/office/drawing/2014/main" id="{E3F7AB99-FE58-4A75-A44E-12477B1D1FB5}"/>
                    </a:ext>
                  </a:extLst>
                </p:cNvPr>
                <p:cNvSpPr>
                  <a:spLocks/>
                </p:cNvSpPr>
                <p:nvPr/>
              </p:nvSpPr>
              <p:spPr bwMode="ltGray">
                <a:xfrm>
                  <a:off x="2216" y="256"/>
                  <a:ext cx="81" cy="50"/>
                </a:xfrm>
                <a:custGeom>
                  <a:avLst/>
                  <a:gdLst>
                    <a:gd name="T0" fmla="*/ 0 w 66"/>
                    <a:gd name="T1" fmla="*/ 705 h 40"/>
                    <a:gd name="T2" fmla="*/ 2417 w 66"/>
                    <a:gd name="T3" fmla="*/ 455 h 40"/>
                    <a:gd name="T4" fmla="*/ 1749 w 66"/>
                    <a:gd name="T5" fmla="*/ 2268 h 40"/>
                    <a:gd name="T6" fmla="*/ 163 w 66"/>
                    <a:gd name="T7" fmla="*/ 1111 h 40"/>
                    <a:gd name="T8" fmla="*/ 0 w 66"/>
                    <a:gd name="T9" fmla="*/ 705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40">
                      <a:moveTo>
                        <a:pt x="0" y="12"/>
                      </a:moveTo>
                      <a:cubicBezTo>
                        <a:pt x="23" y="9"/>
                        <a:pt x="39" y="3"/>
                        <a:pt x="60" y="8"/>
                      </a:cubicBezTo>
                      <a:cubicBezTo>
                        <a:pt x="66" y="26"/>
                        <a:pt x="59" y="30"/>
                        <a:pt x="44" y="40"/>
                      </a:cubicBezTo>
                      <a:cubicBezTo>
                        <a:pt x="27" y="34"/>
                        <a:pt x="17" y="33"/>
                        <a:pt x="4" y="20"/>
                      </a:cubicBezTo>
                      <a:cubicBezTo>
                        <a:pt x="9" y="0"/>
                        <a:pt x="12" y="0"/>
                        <a:pt x="0"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3" name="Freeform 78">
                  <a:extLst>
                    <a:ext uri="{FF2B5EF4-FFF2-40B4-BE49-F238E27FC236}">
                      <a16:creationId xmlns:a16="http://schemas.microsoft.com/office/drawing/2014/main" id="{76D59E53-E0D4-4E7B-9CC4-4C6808E7DD91}"/>
                    </a:ext>
                  </a:extLst>
                </p:cNvPr>
                <p:cNvSpPr>
                  <a:spLocks/>
                </p:cNvSpPr>
                <p:nvPr/>
              </p:nvSpPr>
              <p:spPr bwMode="ltGray">
                <a:xfrm>
                  <a:off x="2285" y="286"/>
                  <a:ext cx="68" cy="36"/>
                </a:xfrm>
                <a:custGeom>
                  <a:avLst/>
                  <a:gdLst>
                    <a:gd name="T0" fmla="*/ 0 w 55"/>
                    <a:gd name="T1" fmla="*/ 1810 h 28"/>
                    <a:gd name="T2" fmla="*/ 554 w 55"/>
                    <a:gd name="T3" fmla="*/ 729 h 28"/>
                    <a:gd name="T4" fmla="*/ 1662 w 55"/>
                    <a:gd name="T5" fmla="*/ 0 h 28"/>
                    <a:gd name="T6" fmla="*/ 0 w 55"/>
                    <a:gd name="T7" fmla="*/ 1810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 h="28">
                      <a:moveTo>
                        <a:pt x="0" y="20"/>
                      </a:moveTo>
                      <a:cubicBezTo>
                        <a:pt x="4" y="16"/>
                        <a:pt x="7" y="11"/>
                        <a:pt x="12" y="8"/>
                      </a:cubicBezTo>
                      <a:cubicBezTo>
                        <a:pt x="19" y="4"/>
                        <a:pt x="36" y="0"/>
                        <a:pt x="36" y="0"/>
                      </a:cubicBezTo>
                      <a:cubicBezTo>
                        <a:pt x="55" y="28"/>
                        <a:pt x="18" y="16"/>
                        <a:pt x="0" y="2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4" name="Freeform 79">
                  <a:extLst>
                    <a:ext uri="{FF2B5EF4-FFF2-40B4-BE49-F238E27FC236}">
                      <a16:creationId xmlns:a16="http://schemas.microsoft.com/office/drawing/2014/main" id="{0B556FCF-133E-4CC0-8A64-86D9B26BD9F2}"/>
                    </a:ext>
                  </a:extLst>
                </p:cNvPr>
                <p:cNvSpPr>
                  <a:spLocks/>
                </p:cNvSpPr>
                <p:nvPr/>
              </p:nvSpPr>
              <p:spPr bwMode="ltGray">
                <a:xfrm>
                  <a:off x="1385" y="327"/>
                  <a:ext cx="1964" cy="1132"/>
                </a:xfrm>
                <a:custGeom>
                  <a:avLst/>
                  <a:gdLst>
                    <a:gd name="T0" fmla="*/ 13046 w 1589"/>
                    <a:gd name="T1" fmla="*/ 7727 h 900"/>
                    <a:gd name="T2" fmla="*/ 14863 w 1589"/>
                    <a:gd name="T3" fmla="*/ 6710 h 900"/>
                    <a:gd name="T4" fmla="*/ 17919 w 1589"/>
                    <a:gd name="T5" fmla="*/ 4449 h 900"/>
                    <a:gd name="T6" fmla="*/ 13962 w 1589"/>
                    <a:gd name="T7" fmla="*/ 11862 h 900"/>
                    <a:gd name="T8" fmla="*/ 16125 w 1589"/>
                    <a:gd name="T9" fmla="*/ 10396 h 900"/>
                    <a:gd name="T10" fmla="*/ 18313 w 1589"/>
                    <a:gd name="T11" fmla="*/ 9426 h 900"/>
                    <a:gd name="T12" fmla="*/ 21571 w 1589"/>
                    <a:gd name="T13" fmla="*/ 5483 h 900"/>
                    <a:gd name="T14" fmla="*/ 22105 w 1589"/>
                    <a:gd name="T15" fmla="*/ 6508 h 900"/>
                    <a:gd name="T16" fmla="*/ 25018 w 1589"/>
                    <a:gd name="T17" fmla="*/ 3466 h 900"/>
                    <a:gd name="T18" fmla="*/ 35550 w 1589"/>
                    <a:gd name="T19" fmla="*/ 487 h 900"/>
                    <a:gd name="T20" fmla="*/ 32644 w 1589"/>
                    <a:gd name="T21" fmla="*/ 5738 h 900"/>
                    <a:gd name="T22" fmla="*/ 37868 w 1589"/>
                    <a:gd name="T23" fmla="*/ 4242 h 900"/>
                    <a:gd name="T24" fmla="*/ 42406 w 1589"/>
                    <a:gd name="T25" fmla="*/ 4737 h 900"/>
                    <a:gd name="T26" fmla="*/ 43150 w 1589"/>
                    <a:gd name="T27" fmla="*/ 7485 h 900"/>
                    <a:gd name="T28" fmla="*/ 44945 w 1589"/>
                    <a:gd name="T29" fmla="*/ 6948 h 900"/>
                    <a:gd name="T30" fmla="*/ 47499 w 1589"/>
                    <a:gd name="T31" fmla="*/ 6193 h 900"/>
                    <a:gd name="T32" fmla="*/ 49517 w 1589"/>
                    <a:gd name="T33" fmla="*/ 4737 h 900"/>
                    <a:gd name="T34" fmla="*/ 49870 w 1589"/>
                    <a:gd name="T35" fmla="*/ 6710 h 900"/>
                    <a:gd name="T36" fmla="*/ 52044 w 1589"/>
                    <a:gd name="T37" fmla="*/ 6193 h 900"/>
                    <a:gd name="T38" fmla="*/ 55116 w 1589"/>
                    <a:gd name="T39" fmla="*/ 8197 h 900"/>
                    <a:gd name="T40" fmla="*/ 58573 w 1589"/>
                    <a:gd name="T41" fmla="*/ 9426 h 900"/>
                    <a:gd name="T42" fmla="*/ 61095 w 1589"/>
                    <a:gd name="T43" fmla="*/ 9181 h 900"/>
                    <a:gd name="T44" fmla="*/ 69283 w 1589"/>
                    <a:gd name="T45" fmla="*/ 12950 h 900"/>
                    <a:gd name="T46" fmla="*/ 68365 w 1589"/>
                    <a:gd name="T47" fmla="*/ 14409 h 900"/>
                    <a:gd name="T48" fmla="*/ 66863 w 1589"/>
                    <a:gd name="T49" fmla="*/ 17389 h 900"/>
                    <a:gd name="T50" fmla="*/ 60927 w 1589"/>
                    <a:gd name="T51" fmla="*/ 19829 h 900"/>
                    <a:gd name="T52" fmla="*/ 58185 w 1589"/>
                    <a:gd name="T53" fmla="*/ 23347 h 900"/>
                    <a:gd name="T54" fmla="*/ 56727 w 1589"/>
                    <a:gd name="T55" fmla="*/ 27796 h 900"/>
                    <a:gd name="T56" fmla="*/ 57999 w 1589"/>
                    <a:gd name="T57" fmla="*/ 20116 h 900"/>
                    <a:gd name="T58" fmla="*/ 56408 w 1589"/>
                    <a:gd name="T59" fmla="*/ 18852 h 900"/>
                    <a:gd name="T60" fmla="*/ 53478 w 1589"/>
                    <a:gd name="T61" fmla="*/ 22380 h 900"/>
                    <a:gd name="T62" fmla="*/ 51681 w 1589"/>
                    <a:gd name="T63" fmla="*/ 21124 h 900"/>
                    <a:gd name="T64" fmla="*/ 45351 w 1589"/>
                    <a:gd name="T65" fmla="*/ 24078 h 900"/>
                    <a:gd name="T66" fmla="*/ 44421 w 1589"/>
                    <a:gd name="T67" fmla="*/ 26291 h 900"/>
                    <a:gd name="T68" fmla="*/ 46791 w 1589"/>
                    <a:gd name="T69" fmla="*/ 29061 h 900"/>
                    <a:gd name="T70" fmla="*/ 41701 w 1589"/>
                    <a:gd name="T71" fmla="*/ 40749 h 900"/>
                    <a:gd name="T72" fmla="*/ 38542 w 1589"/>
                    <a:gd name="T73" fmla="*/ 45973 h 900"/>
                    <a:gd name="T74" fmla="*/ 38542 w 1589"/>
                    <a:gd name="T75" fmla="*/ 50300 h 900"/>
                    <a:gd name="T76" fmla="*/ 36997 w 1589"/>
                    <a:gd name="T77" fmla="*/ 47182 h 900"/>
                    <a:gd name="T78" fmla="*/ 36463 w 1589"/>
                    <a:gd name="T79" fmla="*/ 44232 h 900"/>
                    <a:gd name="T80" fmla="*/ 31549 w 1589"/>
                    <a:gd name="T81" fmla="*/ 45205 h 900"/>
                    <a:gd name="T82" fmla="*/ 33072 w 1589"/>
                    <a:gd name="T83" fmla="*/ 51043 h 900"/>
                    <a:gd name="T84" fmla="*/ 33355 w 1589"/>
                    <a:gd name="T85" fmla="*/ 54361 h 900"/>
                    <a:gd name="T86" fmla="*/ 10890 w 1589"/>
                    <a:gd name="T87" fmla="*/ 8949 h 9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9" h="900">
                      <a:moveTo>
                        <a:pt x="240" y="144"/>
                      </a:moveTo>
                      <a:cubicBezTo>
                        <a:pt x="246" y="127"/>
                        <a:pt x="252" y="118"/>
                        <a:pt x="256" y="100"/>
                      </a:cubicBezTo>
                      <a:cubicBezTo>
                        <a:pt x="265" y="114"/>
                        <a:pt x="272" y="119"/>
                        <a:pt x="288" y="124"/>
                      </a:cubicBezTo>
                      <a:cubicBezTo>
                        <a:pt x="291" y="128"/>
                        <a:pt x="292" y="133"/>
                        <a:pt x="296" y="136"/>
                      </a:cubicBezTo>
                      <a:cubicBezTo>
                        <a:pt x="303" y="140"/>
                        <a:pt x="320" y="144"/>
                        <a:pt x="320" y="144"/>
                      </a:cubicBezTo>
                      <a:cubicBezTo>
                        <a:pt x="316" y="131"/>
                        <a:pt x="316" y="118"/>
                        <a:pt x="328" y="108"/>
                      </a:cubicBezTo>
                      <a:cubicBezTo>
                        <a:pt x="335" y="102"/>
                        <a:pt x="344" y="97"/>
                        <a:pt x="352" y="92"/>
                      </a:cubicBezTo>
                      <a:cubicBezTo>
                        <a:pt x="356" y="89"/>
                        <a:pt x="364" y="84"/>
                        <a:pt x="364" y="84"/>
                      </a:cubicBezTo>
                      <a:cubicBezTo>
                        <a:pt x="374" y="69"/>
                        <a:pt x="378" y="66"/>
                        <a:pt x="396" y="72"/>
                      </a:cubicBezTo>
                      <a:cubicBezTo>
                        <a:pt x="407" y="89"/>
                        <a:pt x="404" y="93"/>
                        <a:pt x="388" y="104"/>
                      </a:cubicBezTo>
                      <a:cubicBezTo>
                        <a:pt x="364" y="140"/>
                        <a:pt x="350" y="168"/>
                        <a:pt x="304" y="180"/>
                      </a:cubicBezTo>
                      <a:cubicBezTo>
                        <a:pt x="305" y="184"/>
                        <a:pt x="304" y="191"/>
                        <a:pt x="308" y="192"/>
                      </a:cubicBezTo>
                      <a:cubicBezTo>
                        <a:pt x="316" y="193"/>
                        <a:pt x="332" y="184"/>
                        <a:pt x="332" y="184"/>
                      </a:cubicBezTo>
                      <a:cubicBezTo>
                        <a:pt x="336" y="180"/>
                        <a:pt x="339" y="175"/>
                        <a:pt x="344" y="172"/>
                      </a:cubicBezTo>
                      <a:cubicBezTo>
                        <a:pt x="348" y="170"/>
                        <a:pt x="353" y="171"/>
                        <a:pt x="356" y="168"/>
                      </a:cubicBezTo>
                      <a:cubicBezTo>
                        <a:pt x="360" y="165"/>
                        <a:pt x="361" y="159"/>
                        <a:pt x="364" y="156"/>
                      </a:cubicBezTo>
                      <a:cubicBezTo>
                        <a:pt x="367" y="153"/>
                        <a:pt x="372" y="151"/>
                        <a:pt x="376" y="148"/>
                      </a:cubicBezTo>
                      <a:cubicBezTo>
                        <a:pt x="404" y="166"/>
                        <a:pt x="397" y="173"/>
                        <a:pt x="404" y="152"/>
                      </a:cubicBezTo>
                      <a:cubicBezTo>
                        <a:pt x="382" y="130"/>
                        <a:pt x="388" y="124"/>
                        <a:pt x="412" y="108"/>
                      </a:cubicBezTo>
                      <a:cubicBezTo>
                        <a:pt x="417" y="92"/>
                        <a:pt x="424" y="80"/>
                        <a:pt x="432" y="104"/>
                      </a:cubicBezTo>
                      <a:cubicBezTo>
                        <a:pt x="444" y="69"/>
                        <a:pt x="436" y="75"/>
                        <a:pt x="476" y="88"/>
                      </a:cubicBezTo>
                      <a:cubicBezTo>
                        <a:pt x="482" y="105"/>
                        <a:pt x="478" y="110"/>
                        <a:pt x="468" y="124"/>
                      </a:cubicBezTo>
                      <a:cubicBezTo>
                        <a:pt x="472" y="125"/>
                        <a:pt x="477" y="131"/>
                        <a:pt x="480" y="128"/>
                      </a:cubicBezTo>
                      <a:cubicBezTo>
                        <a:pt x="486" y="122"/>
                        <a:pt x="485" y="112"/>
                        <a:pt x="488" y="104"/>
                      </a:cubicBezTo>
                      <a:cubicBezTo>
                        <a:pt x="489" y="100"/>
                        <a:pt x="492" y="92"/>
                        <a:pt x="492" y="92"/>
                      </a:cubicBezTo>
                      <a:cubicBezTo>
                        <a:pt x="486" y="74"/>
                        <a:pt x="489" y="70"/>
                        <a:pt x="504" y="60"/>
                      </a:cubicBezTo>
                      <a:cubicBezTo>
                        <a:pt x="524" y="64"/>
                        <a:pt x="533" y="62"/>
                        <a:pt x="552" y="56"/>
                      </a:cubicBezTo>
                      <a:cubicBezTo>
                        <a:pt x="584" y="24"/>
                        <a:pt x="643" y="25"/>
                        <a:pt x="684" y="20"/>
                      </a:cubicBezTo>
                      <a:cubicBezTo>
                        <a:pt x="703" y="14"/>
                        <a:pt x="720" y="11"/>
                        <a:pt x="736" y="0"/>
                      </a:cubicBezTo>
                      <a:cubicBezTo>
                        <a:pt x="759" y="8"/>
                        <a:pt x="756" y="13"/>
                        <a:pt x="784" y="8"/>
                      </a:cubicBezTo>
                      <a:cubicBezTo>
                        <a:pt x="801" y="14"/>
                        <a:pt x="807" y="36"/>
                        <a:pt x="788" y="48"/>
                      </a:cubicBezTo>
                      <a:cubicBezTo>
                        <a:pt x="776" y="56"/>
                        <a:pt x="745" y="65"/>
                        <a:pt x="732" y="68"/>
                      </a:cubicBezTo>
                      <a:cubicBezTo>
                        <a:pt x="720" y="76"/>
                        <a:pt x="693" y="83"/>
                        <a:pt x="720" y="92"/>
                      </a:cubicBezTo>
                      <a:cubicBezTo>
                        <a:pt x="747" y="74"/>
                        <a:pt x="764" y="69"/>
                        <a:pt x="796" y="64"/>
                      </a:cubicBezTo>
                      <a:cubicBezTo>
                        <a:pt x="799" y="68"/>
                        <a:pt x="799" y="76"/>
                        <a:pt x="804" y="76"/>
                      </a:cubicBezTo>
                      <a:cubicBezTo>
                        <a:pt x="815" y="77"/>
                        <a:pt x="836" y="68"/>
                        <a:pt x="836" y="68"/>
                      </a:cubicBezTo>
                      <a:cubicBezTo>
                        <a:pt x="850" y="77"/>
                        <a:pt x="860" y="80"/>
                        <a:pt x="876" y="84"/>
                      </a:cubicBezTo>
                      <a:cubicBezTo>
                        <a:pt x="894" y="78"/>
                        <a:pt x="886" y="70"/>
                        <a:pt x="904" y="64"/>
                      </a:cubicBezTo>
                      <a:cubicBezTo>
                        <a:pt x="922" y="70"/>
                        <a:pt x="917" y="82"/>
                        <a:pt x="936" y="76"/>
                      </a:cubicBezTo>
                      <a:cubicBezTo>
                        <a:pt x="939" y="80"/>
                        <a:pt x="946" y="84"/>
                        <a:pt x="944" y="88"/>
                      </a:cubicBezTo>
                      <a:cubicBezTo>
                        <a:pt x="939" y="96"/>
                        <a:pt x="920" y="104"/>
                        <a:pt x="920" y="104"/>
                      </a:cubicBezTo>
                      <a:cubicBezTo>
                        <a:pt x="928" y="116"/>
                        <a:pt x="931" y="126"/>
                        <a:pt x="952" y="120"/>
                      </a:cubicBezTo>
                      <a:cubicBezTo>
                        <a:pt x="956" y="119"/>
                        <a:pt x="953" y="111"/>
                        <a:pt x="956" y="108"/>
                      </a:cubicBezTo>
                      <a:cubicBezTo>
                        <a:pt x="959" y="105"/>
                        <a:pt x="964" y="105"/>
                        <a:pt x="968" y="104"/>
                      </a:cubicBezTo>
                      <a:cubicBezTo>
                        <a:pt x="976" y="107"/>
                        <a:pt x="984" y="109"/>
                        <a:pt x="992" y="112"/>
                      </a:cubicBezTo>
                      <a:cubicBezTo>
                        <a:pt x="996" y="113"/>
                        <a:pt x="1004" y="116"/>
                        <a:pt x="1004" y="116"/>
                      </a:cubicBezTo>
                      <a:cubicBezTo>
                        <a:pt x="1019" y="111"/>
                        <a:pt x="1025" y="117"/>
                        <a:pt x="1040" y="112"/>
                      </a:cubicBezTo>
                      <a:cubicBezTo>
                        <a:pt x="1043" y="108"/>
                        <a:pt x="1049" y="105"/>
                        <a:pt x="1048" y="100"/>
                      </a:cubicBezTo>
                      <a:cubicBezTo>
                        <a:pt x="1047" y="95"/>
                        <a:pt x="1038" y="96"/>
                        <a:pt x="1036" y="92"/>
                      </a:cubicBezTo>
                      <a:cubicBezTo>
                        <a:pt x="1032" y="82"/>
                        <a:pt x="1047" y="75"/>
                        <a:pt x="1052" y="72"/>
                      </a:cubicBezTo>
                      <a:cubicBezTo>
                        <a:pt x="1067" y="77"/>
                        <a:pt x="1076" y="81"/>
                        <a:pt x="1092" y="76"/>
                      </a:cubicBezTo>
                      <a:cubicBezTo>
                        <a:pt x="1096" y="77"/>
                        <a:pt x="1107" y="77"/>
                        <a:pt x="1104" y="80"/>
                      </a:cubicBezTo>
                      <a:cubicBezTo>
                        <a:pt x="1098" y="86"/>
                        <a:pt x="1080" y="88"/>
                        <a:pt x="1080" y="88"/>
                      </a:cubicBezTo>
                      <a:cubicBezTo>
                        <a:pt x="1085" y="92"/>
                        <a:pt x="1100" y="99"/>
                        <a:pt x="1100" y="108"/>
                      </a:cubicBezTo>
                      <a:cubicBezTo>
                        <a:pt x="1100" y="113"/>
                        <a:pt x="1090" y="116"/>
                        <a:pt x="1092" y="120"/>
                      </a:cubicBezTo>
                      <a:cubicBezTo>
                        <a:pt x="1094" y="124"/>
                        <a:pt x="1100" y="117"/>
                        <a:pt x="1104" y="116"/>
                      </a:cubicBezTo>
                      <a:cubicBezTo>
                        <a:pt x="1115" y="82"/>
                        <a:pt x="1118" y="94"/>
                        <a:pt x="1148" y="100"/>
                      </a:cubicBezTo>
                      <a:cubicBezTo>
                        <a:pt x="1147" y="104"/>
                        <a:pt x="1142" y="109"/>
                        <a:pt x="1144" y="112"/>
                      </a:cubicBezTo>
                      <a:cubicBezTo>
                        <a:pt x="1150" y="120"/>
                        <a:pt x="1168" y="128"/>
                        <a:pt x="1168" y="128"/>
                      </a:cubicBezTo>
                      <a:cubicBezTo>
                        <a:pt x="1184" y="123"/>
                        <a:pt x="1201" y="124"/>
                        <a:pt x="1216" y="132"/>
                      </a:cubicBezTo>
                      <a:cubicBezTo>
                        <a:pt x="1224" y="137"/>
                        <a:pt x="1240" y="148"/>
                        <a:pt x="1240" y="148"/>
                      </a:cubicBezTo>
                      <a:cubicBezTo>
                        <a:pt x="1271" y="195"/>
                        <a:pt x="1247" y="173"/>
                        <a:pt x="1260" y="160"/>
                      </a:cubicBezTo>
                      <a:cubicBezTo>
                        <a:pt x="1268" y="152"/>
                        <a:pt x="1281" y="154"/>
                        <a:pt x="1292" y="152"/>
                      </a:cubicBezTo>
                      <a:cubicBezTo>
                        <a:pt x="1317" y="160"/>
                        <a:pt x="1305" y="140"/>
                        <a:pt x="1328" y="156"/>
                      </a:cubicBezTo>
                      <a:cubicBezTo>
                        <a:pt x="1330" y="163"/>
                        <a:pt x="1339" y="178"/>
                        <a:pt x="1344" y="172"/>
                      </a:cubicBezTo>
                      <a:cubicBezTo>
                        <a:pt x="1349" y="166"/>
                        <a:pt x="1344" y="155"/>
                        <a:pt x="1348" y="148"/>
                      </a:cubicBezTo>
                      <a:cubicBezTo>
                        <a:pt x="1350" y="144"/>
                        <a:pt x="1356" y="145"/>
                        <a:pt x="1360" y="144"/>
                      </a:cubicBezTo>
                      <a:cubicBezTo>
                        <a:pt x="1390" y="164"/>
                        <a:pt x="1362" y="148"/>
                        <a:pt x="1432" y="156"/>
                      </a:cubicBezTo>
                      <a:cubicBezTo>
                        <a:pt x="1456" y="159"/>
                        <a:pt x="1499" y="198"/>
                        <a:pt x="1528" y="208"/>
                      </a:cubicBezTo>
                      <a:cubicBezTo>
                        <a:pt x="1557" y="198"/>
                        <a:pt x="1531" y="222"/>
                        <a:pt x="1560" y="212"/>
                      </a:cubicBezTo>
                      <a:cubicBezTo>
                        <a:pt x="1589" y="222"/>
                        <a:pt x="1560" y="228"/>
                        <a:pt x="1548" y="232"/>
                      </a:cubicBezTo>
                      <a:cubicBezTo>
                        <a:pt x="1539" y="258"/>
                        <a:pt x="1527" y="238"/>
                        <a:pt x="1508" y="232"/>
                      </a:cubicBezTo>
                      <a:cubicBezTo>
                        <a:pt x="1500" y="229"/>
                        <a:pt x="1484" y="224"/>
                        <a:pt x="1484" y="224"/>
                      </a:cubicBezTo>
                      <a:cubicBezTo>
                        <a:pt x="1475" y="197"/>
                        <a:pt x="1475" y="232"/>
                        <a:pt x="1456" y="244"/>
                      </a:cubicBezTo>
                      <a:cubicBezTo>
                        <a:pt x="1460" y="257"/>
                        <a:pt x="1476" y="280"/>
                        <a:pt x="1476" y="280"/>
                      </a:cubicBezTo>
                      <a:cubicBezTo>
                        <a:pt x="1459" y="286"/>
                        <a:pt x="1443" y="281"/>
                        <a:pt x="1424" y="284"/>
                      </a:cubicBezTo>
                      <a:cubicBezTo>
                        <a:pt x="1386" y="297"/>
                        <a:pt x="1402" y="325"/>
                        <a:pt x="1368" y="336"/>
                      </a:cubicBezTo>
                      <a:cubicBezTo>
                        <a:pt x="1362" y="330"/>
                        <a:pt x="1354" y="319"/>
                        <a:pt x="1344" y="320"/>
                      </a:cubicBezTo>
                      <a:cubicBezTo>
                        <a:pt x="1336" y="321"/>
                        <a:pt x="1320" y="328"/>
                        <a:pt x="1320" y="328"/>
                      </a:cubicBezTo>
                      <a:cubicBezTo>
                        <a:pt x="1319" y="324"/>
                        <a:pt x="1320" y="314"/>
                        <a:pt x="1316" y="316"/>
                      </a:cubicBezTo>
                      <a:cubicBezTo>
                        <a:pt x="1303" y="324"/>
                        <a:pt x="1288" y="363"/>
                        <a:pt x="1284" y="376"/>
                      </a:cubicBezTo>
                      <a:cubicBezTo>
                        <a:pt x="1289" y="397"/>
                        <a:pt x="1281" y="412"/>
                        <a:pt x="1276" y="432"/>
                      </a:cubicBezTo>
                      <a:cubicBezTo>
                        <a:pt x="1272" y="429"/>
                        <a:pt x="1269" y="423"/>
                        <a:pt x="1264" y="424"/>
                      </a:cubicBezTo>
                      <a:cubicBezTo>
                        <a:pt x="1257" y="425"/>
                        <a:pt x="1255" y="444"/>
                        <a:pt x="1252" y="448"/>
                      </a:cubicBezTo>
                      <a:cubicBezTo>
                        <a:pt x="1242" y="464"/>
                        <a:pt x="1226" y="482"/>
                        <a:pt x="1208" y="488"/>
                      </a:cubicBezTo>
                      <a:cubicBezTo>
                        <a:pt x="1196" y="453"/>
                        <a:pt x="1197" y="382"/>
                        <a:pt x="1240" y="368"/>
                      </a:cubicBezTo>
                      <a:cubicBezTo>
                        <a:pt x="1251" y="351"/>
                        <a:pt x="1270" y="343"/>
                        <a:pt x="1280" y="324"/>
                      </a:cubicBezTo>
                      <a:cubicBezTo>
                        <a:pt x="1286" y="312"/>
                        <a:pt x="1300" y="288"/>
                        <a:pt x="1300" y="288"/>
                      </a:cubicBezTo>
                      <a:cubicBezTo>
                        <a:pt x="1269" y="267"/>
                        <a:pt x="1270" y="311"/>
                        <a:pt x="1256" y="332"/>
                      </a:cubicBezTo>
                      <a:cubicBezTo>
                        <a:pt x="1237" y="326"/>
                        <a:pt x="1250" y="322"/>
                        <a:pt x="1244" y="304"/>
                      </a:cubicBezTo>
                      <a:cubicBezTo>
                        <a:pt x="1204" y="314"/>
                        <a:pt x="1245" y="299"/>
                        <a:pt x="1224" y="320"/>
                      </a:cubicBezTo>
                      <a:cubicBezTo>
                        <a:pt x="1217" y="327"/>
                        <a:pt x="1200" y="336"/>
                        <a:pt x="1200" y="336"/>
                      </a:cubicBezTo>
                      <a:cubicBezTo>
                        <a:pt x="1206" y="355"/>
                        <a:pt x="1196" y="355"/>
                        <a:pt x="1180" y="360"/>
                      </a:cubicBezTo>
                      <a:cubicBezTo>
                        <a:pt x="1168" y="359"/>
                        <a:pt x="1154" y="362"/>
                        <a:pt x="1144" y="356"/>
                      </a:cubicBezTo>
                      <a:cubicBezTo>
                        <a:pt x="1140" y="354"/>
                        <a:pt x="1153" y="349"/>
                        <a:pt x="1152" y="344"/>
                      </a:cubicBezTo>
                      <a:cubicBezTo>
                        <a:pt x="1151" y="340"/>
                        <a:pt x="1144" y="341"/>
                        <a:pt x="1140" y="340"/>
                      </a:cubicBezTo>
                      <a:cubicBezTo>
                        <a:pt x="1126" y="350"/>
                        <a:pt x="1121" y="354"/>
                        <a:pt x="1104" y="348"/>
                      </a:cubicBezTo>
                      <a:cubicBezTo>
                        <a:pt x="1079" y="354"/>
                        <a:pt x="1054" y="349"/>
                        <a:pt x="1032" y="364"/>
                      </a:cubicBezTo>
                      <a:cubicBezTo>
                        <a:pt x="1023" y="378"/>
                        <a:pt x="1016" y="383"/>
                        <a:pt x="1000" y="388"/>
                      </a:cubicBezTo>
                      <a:cubicBezTo>
                        <a:pt x="984" y="404"/>
                        <a:pt x="971" y="410"/>
                        <a:pt x="964" y="432"/>
                      </a:cubicBezTo>
                      <a:cubicBezTo>
                        <a:pt x="968" y="433"/>
                        <a:pt x="972" y="438"/>
                        <a:pt x="976" y="436"/>
                      </a:cubicBezTo>
                      <a:cubicBezTo>
                        <a:pt x="980" y="434"/>
                        <a:pt x="976" y="424"/>
                        <a:pt x="980" y="424"/>
                      </a:cubicBezTo>
                      <a:cubicBezTo>
                        <a:pt x="985" y="424"/>
                        <a:pt x="991" y="445"/>
                        <a:pt x="992" y="448"/>
                      </a:cubicBezTo>
                      <a:cubicBezTo>
                        <a:pt x="1000" y="443"/>
                        <a:pt x="1006" y="434"/>
                        <a:pt x="1016" y="444"/>
                      </a:cubicBezTo>
                      <a:cubicBezTo>
                        <a:pt x="1023" y="451"/>
                        <a:pt x="1044" y="460"/>
                        <a:pt x="1032" y="468"/>
                      </a:cubicBezTo>
                      <a:cubicBezTo>
                        <a:pt x="1017" y="513"/>
                        <a:pt x="1007" y="571"/>
                        <a:pt x="976" y="608"/>
                      </a:cubicBezTo>
                      <a:cubicBezTo>
                        <a:pt x="962" y="625"/>
                        <a:pt x="951" y="635"/>
                        <a:pt x="932" y="648"/>
                      </a:cubicBezTo>
                      <a:cubicBezTo>
                        <a:pt x="928" y="651"/>
                        <a:pt x="920" y="656"/>
                        <a:pt x="920" y="656"/>
                      </a:cubicBezTo>
                      <a:cubicBezTo>
                        <a:pt x="886" y="633"/>
                        <a:pt x="904" y="648"/>
                        <a:pt x="880" y="664"/>
                      </a:cubicBezTo>
                      <a:cubicBezTo>
                        <a:pt x="872" y="689"/>
                        <a:pt x="870" y="693"/>
                        <a:pt x="848" y="708"/>
                      </a:cubicBezTo>
                      <a:cubicBezTo>
                        <a:pt x="842" y="720"/>
                        <a:pt x="855" y="724"/>
                        <a:pt x="850" y="740"/>
                      </a:cubicBezTo>
                      <a:cubicBezTo>
                        <a:pt x="851" y="750"/>
                        <a:pt x="855" y="759"/>
                        <a:pt x="856" y="766"/>
                      </a:cubicBezTo>
                      <a:cubicBezTo>
                        <a:pt x="857" y="773"/>
                        <a:pt x="859" y="777"/>
                        <a:pt x="858" y="784"/>
                      </a:cubicBezTo>
                      <a:cubicBezTo>
                        <a:pt x="857" y="791"/>
                        <a:pt x="856" y="806"/>
                        <a:pt x="850" y="810"/>
                      </a:cubicBezTo>
                      <a:cubicBezTo>
                        <a:pt x="844" y="814"/>
                        <a:pt x="831" y="802"/>
                        <a:pt x="824" y="806"/>
                      </a:cubicBezTo>
                      <a:cubicBezTo>
                        <a:pt x="816" y="832"/>
                        <a:pt x="827" y="824"/>
                        <a:pt x="804" y="832"/>
                      </a:cubicBezTo>
                      <a:cubicBezTo>
                        <a:pt x="798" y="814"/>
                        <a:pt x="810" y="779"/>
                        <a:pt x="816" y="760"/>
                      </a:cubicBezTo>
                      <a:cubicBezTo>
                        <a:pt x="816" y="744"/>
                        <a:pt x="795" y="750"/>
                        <a:pt x="794" y="744"/>
                      </a:cubicBezTo>
                      <a:cubicBezTo>
                        <a:pt x="793" y="738"/>
                        <a:pt x="806" y="729"/>
                        <a:pt x="808" y="724"/>
                      </a:cubicBezTo>
                      <a:cubicBezTo>
                        <a:pt x="807" y="720"/>
                        <a:pt x="808" y="713"/>
                        <a:pt x="804" y="712"/>
                      </a:cubicBezTo>
                      <a:cubicBezTo>
                        <a:pt x="796" y="711"/>
                        <a:pt x="761" y="725"/>
                        <a:pt x="752" y="728"/>
                      </a:cubicBezTo>
                      <a:cubicBezTo>
                        <a:pt x="744" y="703"/>
                        <a:pt x="769" y="708"/>
                        <a:pt x="744" y="700"/>
                      </a:cubicBezTo>
                      <a:cubicBezTo>
                        <a:pt x="731" y="719"/>
                        <a:pt x="718" y="723"/>
                        <a:pt x="696" y="728"/>
                      </a:cubicBezTo>
                      <a:cubicBezTo>
                        <a:pt x="703" y="757"/>
                        <a:pt x="720" y="749"/>
                        <a:pt x="752" y="752"/>
                      </a:cubicBezTo>
                      <a:cubicBezTo>
                        <a:pt x="747" y="773"/>
                        <a:pt x="729" y="777"/>
                        <a:pt x="716" y="796"/>
                      </a:cubicBezTo>
                      <a:lnTo>
                        <a:pt x="730" y="822"/>
                      </a:lnTo>
                      <a:lnTo>
                        <a:pt x="740" y="858"/>
                      </a:lnTo>
                      <a:lnTo>
                        <a:pt x="724" y="862"/>
                      </a:lnTo>
                      <a:lnTo>
                        <a:pt x="736" y="876"/>
                      </a:lnTo>
                      <a:lnTo>
                        <a:pt x="720" y="900"/>
                      </a:lnTo>
                      <a:lnTo>
                        <a:pt x="0" y="892"/>
                      </a:lnTo>
                      <a:lnTo>
                        <a:pt x="24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5" name="Freeform 80">
                  <a:extLst>
                    <a:ext uri="{FF2B5EF4-FFF2-40B4-BE49-F238E27FC236}">
                      <a16:creationId xmlns:a16="http://schemas.microsoft.com/office/drawing/2014/main" id="{1B338352-26E9-464F-8C32-E2888A2CE5CF}"/>
                    </a:ext>
                  </a:extLst>
                </p:cNvPr>
                <p:cNvSpPr>
                  <a:spLocks/>
                </p:cNvSpPr>
                <p:nvPr/>
              </p:nvSpPr>
              <p:spPr bwMode="ltGray">
                <a:xfrm>
                  <a:off x="2655" y="878"/>
                  <a:ext cx="58" cy="208"/>
                </a:xfrm>
                <a:custGeom>
                  <a:avLst/>
                  <a:gdLst>
                    <a:gd name="T0" fmla="*/ 209 w 47"/>
                    <a:gd name="T1" fmla="*/ 10115 h 165"/>
                    <a:gd name="T2" fmla="*/ 658 w 47"/>
                    <a:gd name="T3" fmla="*/ 6965 h 165"/>
                    <a:gd name="T4" fmla="*/ 737 w 47"/>
                    <a:gd name="T5" fmla="*/ 4383 h 165"/>
                    <a:gd name="T6" fmla="*/ 484 w 47"/>
                    <a:gd name="T7" fmla="*/ 2560 h 165"/>
                    <a:gd name="T8" fmla="*/ 737 w 47"/>
                    <a:gd name="T9" fmla="*/ 782 h 165"/>
                    <a:gd name="T10" fmla="*/ 909 w 47"/>
                    <a:gd name="T11" fmla="*/ 0 h 165"/>
                    <a:gd name="T12" fmla="*/ 1373 w 47"/>
                    <a:gd name="T13" fmla="*/ 1975 h 165"/>
                    <a:gd name="T14" fmla="*/ 2090 w 47"/>
                    <a:gd name="T15" fmla="*/ 6365 h 165"/>
                    <a:gd name="T16" fmla="*/ 1373 w 47"/>
                    <a:gd name="T17" fmla="*/ 6965 h 165"/>
                    <a:gd name="T18" fmla="*/ 1002 w 47"/>
                    <a:gd name="T19" fmla="*/ 8149 h 165"/>
                    <a:gd name="T20" fmla="*/ 909 w 47"/>
                    <a:gd name="T21" fmla="*/ 8517 h 165"/>
                    <a:gd name="T22" fmla="*/ 1196 w 47"/>
                    <a:gd name="T23" fmla="*/ 8664 h 165"/>
                    <a:gd name="T24" fmla="*/ 1373 w 47"/>
                    <a:gd name="T25" fmla="*/ 9415 h 165"/>
                    <a:gd name="T26" fmla="*/ 592 w 47"/>
                    <a:gd name="T27" fmla="*/ 9630 h 165"/>
                    <a:gd name="T28" fmla="*/ 318 w 47"/>
                    <a:gd name="T29" fmla="*/ 10379 h 165"/>
                    <a:gd name="T30" fmla="*/ 137 w 47"/>
                    <a:gd name="T31" fmla="*/ 9993 h 165"/>
                    <a:gd name="T32" fmla="*/ 209 w 47"/>
                    <a:gd name="T33" fmla="*/ 10115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6" name="Freeform 81">
                  <a:extLst>
                    <a:ext uri="{FF2B5EF4-FFF2-40B4-BE49-F238E27FC236}">
                      <a16:creationId xmlns:a16="http://schemas.microsoft.com/office/drawing/2014/main" id="{88BD442F-906C-46D3-A86E-7FC1D5AB9844}"/>
                    </a:ext>
                  </a:extLst>
                </p:cNvPr>
                <p:cNvSpPr>
                  <a:spLocks/>
                </p:cNvSpPr>
                <p:nvPr/>
              </p:nvSpPr>
              <p:spPr bwMode="ltGray">
                <a:xfrm>
                  <a:off x="2621" y="1053"/>
                  <a:ext cx="171" cy="129"/>
                </a:xfrm>
                <a:custGeom>
                  <a:avLst/>
                  <a:gdLst>
                    <a:gd name="T0" fmla="*/ 1244 w 138"/>
                    <a:gd name="T1" fmla="*/ 3484 h 103"/>
                    <a:gd name="T2" fmla="*/ 1426 w 138"/>
                    <a:gd name="T3" fmla="*/ 2490 h 103"/>
                    <a:gd name="T4" fmla="*/ 2367 w 138"/>
                    <a:gd name="T5" fmla="*/ 1870 h 103"/>
                    <a:gd name="T6" fmla="*/ 2575 w 138"/>
                    <a:gd name="T7" fmla="*/ 2585 h 103"/>
                    <a:gd name="T8" fmla="*/ 3135 w 138"/>
                    <a:gd name="T9" fmla="*/ 2782 h 103"/>
                    <a:gd name="T10" fmla="*/ 3788 w 138"/>
                    <a:gd name="T11" fmla="*/ 3161 h 103"/>
                    <a:gd name="T12" fmla="*/ 5528 w 138"/>
                    <a:gd name="T13" fmla="*/ 1870 h 103"/>
                    <a:gd name="T14" fmla="*/ 6182 w 138"/>
                    <a:gd name="T15" fmla="*/ 952 h 103"/>
                    <a:gd name="T16" fmla="*/ 6570 w 138"/>
                    <a:gd name="T17" fmla="*/ 670 h 103"/>
                    <a:gd name="T18" fmla="*/ 5028 w 138"/>
                    <a:gd name="T19" fmla="*/ 2782 h 103"/>
                    <a:gd name="T20" fmla="*/ 3983 w 138"/>
                    <a:gd name="T21" fmla="*/ 3852 h 103"/>
                    <a:gd name="T22" fmla="*/ 3135 w 138"/>
                    <a:gd name="T23" fmla="*/ 4630 h 103"/>
                    <a:gd name="T24" fmla="*/ 2252 w 138"/>
                    <a:gd name="T25" fmla="*/ 5923 h 103"/>
                    <a:gd name="T26" fmla="*/ 1244 w 138"/>
                    <a:gd name="T27" fmla="*/ 5089 h 103"/>
                    <a:gd name="T28" fmla="*/ 938 w 138"/>
                    <a:gd name="T29" fmla="*/ 5028 h 103"/>
                    <a:gd name="T30" fmla="*/ 1027 w 138"/>
                    <a:gd name="T31" fmla="*/ 5556 h 103"/>
                    <a:gd name="T32" fmla="*/ 0 w 138"/>
                    <a:gd name="T33" fmla="*/ 5556 h 103"/>
                    <a:gd name="T34" fmla="*/ 488 w 138"/>
                    <a:gd name="T35" fmla="*/ 4530 h 103"/>
                    <a:gd name="T36" fmla="*/ 1244 w 138"/>
                    <a:gd name="T37" fmla="*/ 3484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7" name="Freeform 82">
                  <a:extLst>
                    <a:ext uri="{FF2B5EF4-FFF2-40B4-BE49-F238E27FC236}">
                      <a16:creationId xmlns:a16="http://schemas.microsoft.com/office/drawing/2014/main" id="{401BBFFF-A8F5-42ED-BBCA-1F57FB4BB43F}"/>
                    </a:ext>
                  </a:extLst>
                </p:cNvPr>
                <p:cNvSpPr>
                  <a:spLocks/>
                </p:cNvSpPr>
                <p:nvPr/>
              </p:nvSpPr>
              <p:spPr bwMode="ltGray">
                <a:xfrm>
                  <a:off x="2436" y="1175"/>
                  <a:ext cx="232" cy="269"/>
                </a:xfrm>
                <a:custGeom>
                  <a:avLst/>
                  <a:gdLst>
                    <a:gd name="T0" fmla="*/ 6969 w 188"/>
                    <a:gd name="T1" fmla="*/ 1459 h 214"/>
                    <a:gd name="T2" fmla="*/ 7034 w 188"/>
                    <a:gd name="T3" fmla="*/ 387 h 214"/>
                    <a:gd name="T4" fmla="*/ 7498 w 188"/>
                    <a:gd name="T5" fmla="*/ 0 h 214"/>
                    <a:gd name="T6" fmla="*/ 8037 w 188"/>
                    <a:gd name="T7" fmla="*/ 1459 h 214"/>
                    <a:gd name="T8" fmla="*/ 8282 w 188"/>
                    <a:gd name="T9" fmla="*/ 2599 h 214"/>
                    <a:gd name="T10" fmla="*/ 7828 w 188"/>
                    <a:gd name="T11" fmla="*/ 3593 h 214"/>
                    <a:gd name="T12" fmla="*/ 7498 w 188"/>
                    <a:gd name="T13" fmla="*/ 4709 h 214"/>
                    <a:gd name="T14" fmla="*/ 7144 w 188"/>
                    <a:gd name="T15" fmla="*/ 7741 h 214"/>
                    <a:gd name="T16" fmla="*/ 6343 w 188"/>
                    <a:gd name="T17" fmla="*/ 8329 h 214"/>
                    <a:gd name="T18" fmla="*/ 5299 w 188"/>
                    <a:gd name="T19" fmla="*/ 8433 h 214"/>
                    <a:gd name="T20" fmla="*/ 4924 w 188"/>
                    <a:gd name="T21" fmla="*/ 7587 h 214"/>
                    <a:gd name="T22" fmla="*/ 4482 w 188"/>
                    <a:gd name="T23" fmla="*/ 8970 h 214"/>
                    <a:gd name="T24" fmla="*/ 3964 w 188"/>
                    <a:gd name="T25" fmla="*/ 9259 h 214"/>
                    <a:gd name="T26" fmla="*/ 3540 w 188"/>
                    <a:gd name="T27" fmla="*/ 8132 h 214"/>
                    <a:gd name="T28" fmla="*/ 2579 w 188"/>
                    <a:gd name="T29" fmla="*/ 8897 h 214"/>
                    <a:gd name="T30" fmla="*/ 3338 w 188"/>
                    <a:gd name="T31" fmla="*/ 8705 h 214"/>
                    <a:gd name="T32" fmla="*/ 3422 w 188"/>
                    <a:gd name="T33" fmla="*/ 9822 h 214"/>
                    <a:gd name="T34" fmla="*/ 2579 w 188"/>
                    <a:gd name="T35" fmla="*/ 10222 h 214"/>
                    <a:gd name="T36" fmla="*/ 1501 w 188"/>
                    <a:gd name="T37" fmla="*/ 10222 h 214"/>
                    <a:gd name="T38" fmla="*/ 1566 w 188"/>
                    <a:gd name="T39" fmla="*/ 9490 h 214"/>
                    <a:gd name="T40" fmla="*/ 2023 w 188"/>
                    <a:gd name="T41" fmla="*/ 8897 h 214"/>
                    <a:gd name="T42" fmla="*/ 1501 w 188"/>
                    <a:gd name="T43" fmla="*/ 9093 h 214"/>
                    <a:gd name="T44" fmla="*/ 1122 w 188"/>
                    <a:gd name="T45" fmla="*/ 10222 h 214"/>
                    <a:gd name="T46" fmla="*/ 1328 w 188"/>
                    <a:gd name="T47" fmla="*/ 11656 h 214"/>
                    <a:gd name="T48" fmla="*/ 597 w 188"/>
                    <a:gd name="T49" fmla="*/ 12270 h 214"/>
                    <a:gd name="T50" fmla="*/ 0 w 188"/>
                    <a:gd name="T51" fmla="*/ 13116 h 214"/>
                    <a:gd name="T52" fmla="*/ 350 w 188"/>
                    <a:gd name="T53" fmla="*/ 11552 h 214"/>
                    <a:gd name="T54" fmla="*/ 0 w 188"/>
                    <a:gd name="T55" fmla="*/ 10066 h 214"/>
                    <a:gd name="T56" fmla="*/ 597 w 188"/>
                    <a:gd name="T57" fmla="*/ 9352 h 214"/>
                    <a:gd name="T58" fmla="*/ 1385 w 188"/>
                    <a:gd name="T59" fmla="*/ 8197 h 214"/>
                    <a:gd name="T60" fmla="*/ 1933 w 188"/>
                    <a:gd name="T61" fmla="*/ 7234 h 214"/>
                    <a:gd name="T62" fmla="*/ 3183 w 188"/>
                    <a:gd name="T63" fmla="*/ 7136 h 214"/>
                    <a:gd name="T64" fmla="*/ 3708 w 188"/>
                    <a:gd name="T65" fmla="*/ 6857 h 214"/>
                    <a:gd name="T66" fmla="*/ 5045 w 188"/>
                    <a:gd name="T67" fmla="*/ 4785 h 214"/>
                    <a:gd name="T68" fmla="*/ 5299 w 188"/>
                    <a:gd name="T69" fmla="*/ 5677 h 214"/>
                    <a:gd name="T70" fmla="*/ 5812 w 188"/>
                    <a:gd name="T71" fmla="*/ 4709 h 214"/>
                    <a:gd name="T72" fmla="*/ 6591 w 188"/>
                    <a:gd name="T73" fmla="*/ 3325 h 214"/>
                    <a:gd name="T74" fmla="*/ 6779 w 188"/>
                    <a:gd name="T75" fmla="*/ 2599 h 214"/>
                    <a:gd name="T76" fmla="*/ 6539 w 188"/>
                    <a:gd name="T77" fmla="*/ 2305 h 214"/>
                    <a:gd name="T78" fmla="*/ 6711 w 188"/>
                    <a:gd name="T79" fmla="*/ 1924 h 214"/>
                    <a:gd name="T80" fmla="*/ 6969 w 188"/>
                    <a:gd name="T81" fmla="*/ 1459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8" name="Freeform 83">
                  <a:extLst>
                    <a:ext uri="{FF2B5EF4-FFF2-40B4-BE49-F238E27FC236}">
                      <a16:creationId xmlns:a16="http://schemas.microsoft.com/office/drawing/2014/main" id="{1CAD887F-534A-460F-9010-8622EACDEB55}"/>
                    </a:ext>
                  </a:extLst>
                </p:cNvPr>
                <p:cNvSpPr>
                  <a:spLocks/>
                </p:cNvSpPr>
                <p:nvPr/>
              </p:nvSpPr>
              <p:spPr bwMode="ltGray">
                <a:xfrm>
                  <a:off x="2592" y="1252"/>
                  <a:ext cx="16" cy="16"/>
                </a:xfrm>
                <a:custGeom>
                  <a:avLst/>
                  <a:gdLst>
                    <a:gd name="T0" fmla="*/ 0 w 13"/>
                    <a:gd name="T1" fmla="*/ 388 h 13"/>
                    <a:gd name="T2" fmla="*/ 169 w 13"/>
                    <a:gd name="T3" fmla="*/ 564 h 13"/>
                    <a:gd name="T4" fmla="*/ 0 w 13"/>
                    <a:gd name="T5" fmla="*/ 388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9" name="Freeform 84">
                  <a:extLst>
                    <a:ext uri="{FF2B5EF4-FFF2-40B4-BE49-F238E27FC236}">
                      <a16:creationId xmlns:a16="http://schemas.microsoft.com/office/drawing/2014/main" id="{530CF2F3-FDA3-42C6-99BF-A86A597EC56E}"/>
                    </a:ext>
                  </a:extLst>
                </p:cNvPr>
                <p:cNvSpPr>
                  <a:spLocks/>
                </p:cNvSpPr>
                <p:nvPr/>
              </p:nvSpPr>
              <p:spPr bwMode="ltGray">
                <a:xfrm>
                  <a:off x="1294" y="1437"/>
                  <a:ext cx="1003" cy="709"/>
                </a:xfrm>
                <a:custGeom>
                  <a:avLst/>
                  <a:gdLst>
                    <a:gd name="T0" fmla="*/ 36379 w 812"/>
                    <a:gd name="T1" fmla="*/ 1599 h 564"/>
                    <a:gd name="T2" fmla="*/ 34864 w 812"/>
                    <a:gd name="T3" fmla="*/ 4788 h 564"/>
                    <a:gd name="T4" fmla="*/ 33476 w 812"/>
                    <a:gd name="T5" fmla="*/ 7463 h 564"/>
                    <a:gd name="T6" fmla="*/ 32347 w 812"/>
                    <a:gd name="T7" fmla="*/ 8778 h 564"/>
                    <a:gd name="T8" fmla="*/ 28403 w 812"/>
                    <a:gd name="T9" fmla="*/ 11037 h 564"/>
                    <a:gd name="T10" fmla="*/ 28338 w 812"/>
                    <a:gd name="T11" fmla="*/ 12907 h 564"/>
                    <a:gd name="T12" fmla="*/ 27076 w 812"/>
                    <a:gd name="T13" fmla="*/ 14107 h 564"/>
                    <a:gd name="T14" fmla="*/ 27802 w 812"/>
                    <a:gd name="T15" fmla="*/ 10976 h 564"/>
                    <a:gd name="T16" fmla="*/ 25791 w 812"/>
                    <a:gd name="T17" fmla="*/ 11561 h 564"/>
                    <a:gd name="T18" fmla="*/ 24958 w 812"/>
                    <a:gd name="T19" fmla="*/ 13386 h 564"/>
                    <a:gd name="T20" fmla="*/ 26703 w 812"/>
                    <a:gd name="T21" fmla="*/ 17206 h 564"/>
                    <a:gd name="T22" fmla="*/ 26615 w 812"/>
                    <a:gd name="T23" fmla="*/ 22653 h 564"/>
                    <a:gd name="T24" fmla="*/ 24246 w 812"/>
                    <a:gd name="T25" fmla="*/ 24913 h 564"/>
                    <a:gd name="T26" fmla="*/ 23389 w 812"/>
                    <a:gd name="T27" fmla="*/ 23733 h 564"/>
                    <a:gd name="T28" fmla="*/ 21595 w 812"/>
                    <a:gd name="T29" fmla="*/ 21342 h 564"/>
                    <a:gd name="T30" fmla="*/ 20712 w 812"/>
                    <a:gd name="T31" fmla="*/ 21342 h 564"/>
                    <a:gd name="T32" fmla="*/ 20205 w 812"/>
                    <a:gd name="T33" fmla="*/ 24204 h 564"/>
                    <a:gd name="T34" fmla="*/ 22404 w 812"/>
                    <a:gd name="T35" fmla="*/ 28488 h 564"/>
                    <a:gd name="T36" fmla="*/ 22850 w 812"/>
                    <a:gd name="T37" fmla="*/ 32232 h 564"/>
                    <a:gd name="T38" fmla="*/ 23590 w 812"/>
                    <a:gd name="T39" fmla="*/ 34424 h 564"/>
                    <a:gd name="T40" fmla="*/ 22065 w 812"/>
                    <a:gd name="T41" fmla="*/ 33434 h 564"/>
                    <a:gd name="T42" fmla="*/ 21090 w 812"/>
                    <a:gd name="T43" fmla="*/ 31804 h 564"/>
                    <a:gd name="T44" fmla="*/ 18893 w 812"/>
                    <a:gd name="T45" fmla="*/ 26033 h 564"/>
                    <a:gd name="T46" fmla="*/ 19098 w 812"/>
                    <a:gd name="T47" fmla="*/ 19039 h 564"/>
                    <a:gd name="T48" fmla="*/ 18893 w 812"/>
                    <a:gd name="T49" fmla="*/ 16474 h 564"/>
                    <a:gd name="T50" fmla="*/ 18494 w 812"/>
                    <a:gd name="T51" fmla="*/ 16959 h 564"/>
                    <a:gd name="T52" fmla="*/ 17293 w 812"/>
                    <a:gd name="T53" fmla="*/ 16350 h 564"/>
                    <a:gd name="T54" fmla="*/ 16146 w 812"/>
                    <a:gd name="T55" fmla="*/ 10455 h 564"/>
                    <a:gd name="T56" fmla="*/ 14824 w 812"/>
                    <a:gd name="T57" fmla="*/ 10235 h 564"/>
                    <a:gd name="T58" fmla="*/ 12925 w 812"/>
                    <a:gd name="T59" fmla="*/ 10591 h 564"/>
                    <a:gd name="T60" fmla="*/ 10824 w 812"/>
                    <a:gd name="T61" fmla="*/ 14262 h 564"/>
                    <a:gd name="T62" fmla="*/ 8763 w 812"/>
                    <a:gd name="T63" fmla="*/ 16474 h 564"/>
                    <a:gd name="T64" fmla="*/ 8218 w 812"/>
                    <a:gd name="T65" fmla="*/ 16827 h 564"/>
                    <a:gd name="T66" fmla="*/ 7203 w 812"/>
                    <a:gd name="T67" fmla="*/ 20126 h 564"/>
                    <a:gd name="T68" fmla="*/ 6826 w 812"/>
                    <a:gd name="T69" fmla="*/ 21746 h 564"/>
                    <a:gd name="T70" fmla="*/ 5740 w 812"/>
                    <a:gd name="T71" fmla="*/ 24821 h 564"/>
                    <a:gd name="T72" fmla="*/ 4217 w 812"/>
                    <a:gd name="T73" fmla="*/ 24097 h 564"/>
                    <a:gd name="T74" fmla="*/ 2958 w 812"/>
                    <a:gd name="T75" fmla="*/ 15861 h 564"/>
                    <a:gd name="T76" fmla="*/ 3244 w 812"/>
                    <a:gd name="T77" fmla="*/ 9550 h 564"/>
                    <a:gd name="T78" fmla="*/ 1980 w 812"/>
                    <a:gd name="T79" fmla="*/ 11037 h 564"/>
                    <a:gd name="T80" fmla="*/ 913 w 812"/>
                    <a:gd name="T81" fmla="*/ 9267 h 564"/>
                    <a:gd name="T82" fmla="*/ 1085 w 812"/>
                    <a:gd name="T83" fmla="*/ 8439 h 564"/>
                    <a:gd name="T84" fmla="*/ 0 w 812"/>
                    <a:gd name="T85" fmla="*/ 5680 h 564"/>
                    <a:gd name="T86" fmla="*/ 35778 w 812"/>
                    <a:gd name="T87" fmla="*/ 38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0" name="Freeform 85">
                  <a:extLst>
                    <a:ext uri="{FF2B5EF4-FFF2-40B4-BE49-F238E27FC236}">
                      <a16:creationId xmlns:a16="http://schemas.microsoft.com/office/drawing/2014/main" id="{6E379324-BA32-47D5-B226-DE7F1E3CAD4D}"/>
                    </a:ext>
                  </a:extLst>
                </p:cNvPr>
                <p:cNvSpPr>
                  <a:spLocks/>
                </p:cNvSpPr>
                <p:nvPr/>
              </p:nvSpPr>
              <p:spPr bwMode="ltGray">
                <a:xfrm>
                  <a:off x="1470" y="1926"/>
                  <a:ext cx="54" cy="107"/>
                </a:xfrm>
                <a:custGeom>
                  <a:avLst/>
                  <a:gdLst>
                    <a:gd name="T0" fmla="*/ 443 w 43"/>
                    <a:gd name="T1" fmla="*/ 736 h 85"/>
                    <a:gd name="T2" fmla="*/ 978 w 43"/>
                    <a:gd name="T3" fmla="*/ 195 h 85"/>
                    <a:gd name="T4" fmla="*/ 2248 w 43"/>
                    <a:gd name="T5" fmla="*/ 2093 h 85"/>
                    <a:gd name="T6" fmla="*/ 1152 w 43"/>
                    <a:gd name="T7" fmla="*/ 5376 h 85"/>
                    <a:gd name="T8" fmla="*/ 1 w 43"/>
                    <a:gd name="T9" fmla="*/ 4363 h 85"/>
                    <a:gd name="T10" fmla="*/ 443 w 43"/>
                    <a:gd name="T11" fmla="*/ 736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1" name="Freeform 86">
                  <a:extLst>
                    <a:ext uri="{FF2B5EF4-FFF2-40B4-BE49-F238E27FC236}">
                      <a16:creationId xmlns:a16="http://schemas.microsoft.com/office/drawing/2014/main" id="{096AB88D-B0A5-4970-BEE4-81646F08D215}"/>
                    </a:ext>
                  </a:extLst>
                </p:cNvPr>
                <p:cNvSpPr>
                  <a:spLocks/>
                </p:cNvSpPr>
                <p:nvPr/>
              </p:nvSpPr>
              <p:spPr bwMode="ltGray">
                <a:xfrm>
                  <a:off x="2239" y="1555"/>
                  <a:ext cx="55" cy="93"/>
                </a:xfrm>
                <a:custGeom>
                  <a:avLst/>
                  <a:gdLst>
                    <a:gd name="T0" fmla="*/ 711 w 44"/>
                    <a:gd name="T1" fmla="*/ 1690 h 74"/>
                    <a:gd name="T2" fmla="*/ 1614 w 44"/>
                    <a:gd name="T3" fmla="*/ 155 h 74"/>
                    <a:gd name="T4" fmla="*/ 2424 w 44"/>
                    <a:gd name="T5" fmla="*/ 245 h 74"/>
                    <a:gd name="T6" fmla="*/ 2170 w 44"/>
                    <a:gd name="T7" fmla="*/ 1595 h 74"/>
                    <a:gd name="T8" fmla="*/ 711 w 44"/>
                    <a:gd name="T9" fmla="*/ 4539 h 74"/>
                    <a:gd name="T10" fmla="*/ 423 w 44"/>
                    <a:gd name="T11" fmla="*/ 3627 h 74"/>
                    <a:gd name="T12" fmla="*/ 186 w 44"/>
                    <a:gd name="T13" fmla="*/ 2204 h 74"/>
                    <a:gd name="T14" fmla="*/ 711 w 44"/>
                    <a:gd name="T15" fmla="*/ 169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2" name="Freeform 87">
                  <a:extLst>
                    <a:ext uri="{FF2B5EF4-FFF2-40B4-BE49-F238E27FC236}">
                      <a16:creationId xmlns:a16="http://schemas.microsoft.com/office/drawing/2014/main" id="{DD2FCFCC-45F5-43C0-897C-C0012DC6031B}"/>
                    </a:ext>
                  </a:extLst>
                </p:cNvPr>
                <p:cNvSpPr>
                  <a:spLocks/>
                </p:cNvSpPr>
                <p:nvPr/>
              </p:nvSpPr>
              <p:spPr bwMode="ltGray">
                <a:xfrm>
                  <a:off x="2388" y="1512"/>
                  <a:ext cx="24" cy="38"/>
                </a:xfrm>
                <a:custGeom>
                  <a:avLst/>
                  <a:gdLst>
                    <a:gd name="T0" fmla="*/ 179 w 20"/>
                    <a:gd name="T1" fmla="*/ 1126 h 30"/>
                    <a:gd name="T2" fmla="*/ 124 w 20"/>
                    <a:gd name="T3" fmla="*/ 2117 h 30"/>
                    <a:gd name="T4" fmla="*/ 179 w 20"/>
                    <a:gd name="T5" fmla="*/ 1126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3" name="Freeform 88">
                  <a:extLst>
                    <a:ext uri="{FF2B5EF4-FFF2-40B4-BE49-F238E27FC236}">
                      <a16:creationId xmlns:a16="http://schemas.microsoft.com/office/drawing/2014/main" id="{8E9AE33E-8D5C-4071-BDE1-DD96BD52D265}"/>
                    </a:ext>
                  </a:extLst>
                </p:cNvPr>
                <p:cNvSpPr>
                  <a:spLocks/>
                </p:cNvSpPr>
                <p:nvPr/>
              </p:nvSpPr>
              <p:spPr bwMode="ltGray">
                <a:xfrm>
                  <a:off x="-306" y="1167"/>
                  <a:ext cx="1255" cy="1752"/>
                </a:xfrm>
                <a:custGeom>
                  <a:avLst/>
                  <a:gdLst>
                    <a:gd name="T0" fmla="*/ 36673 w 1015"/>
                    <a:gd name="T1" fmla="*/ 75629 h 1392"/>
                    <a:gd name="T2" fmla="*/ 38136 w 1015"/>
                    <a:gd name="T3" fmla="*/ 81668 h 1392"/>
                    <a:gd name="T4" fmla="*/ 37451 w 1015"/>
                    <a:gd name="T5" fmla="*/ 85443 h 1392"/>
                    <a:gd name="T6" fmla="*/ 32660 w 1015"/>
                    <a:gd name="T7" fmla="*/ 55316 h 1392"/>
                    <a:gd name="T8" fmla="*/ 33052 w 1015"/>
                    <a:gd name="T9" fmla="*/ 53782 h 1392"/>
                    <a:gd name="T10" fmla="*/ 33968 w 1015"/>
                    <a:gd name="T11" fmla="*/ 49242 h 1392"/>
                    <a:gd name="T12" fmla="*/ 20995 w 1015"/>
                    <a:gd name="T13" fmla="*/ 34204 h 1392"/>
                    <a:gd name="T14" fmla="*/ 19172 w 1015"/>
                    <a:gd name="T15" fmla="*/ 41246 h 1392"/>
                    <a:gd name="T16" fmla="*/ 20304 w 1015"/>
                    <a:gd name="T17" fmla="*/ 73125 h 1392"/>
                    <a:gd name="T18" fmla="*/ 20304 w 1015"/>
                    <a:gd name="T19" fmla="*/ 67820 h 1392"/>
                    <a:gd name="T20" fmla="*/ 20627 w 1015"/>
                    <a:gd name="T21" fmla="*/ 63839 h 1392"/>
                    <a:gd name="T22" fmla="*/ 17167 w 1015"/>
                    <a:gd name="T23" fmla="*/ 53782 h 1392"/>
                    <a:gd name="T24" fmla="*/ 16034 w 1015"/>
                    <a:gd name="T25" fmla="*/ 51522 h 1392"/>
                    <a:gd name="T26" fmla="*/ 16980 w 1015"/>
                    <a:gd name="T27" fmla="*/ 47785 h 1392"/>
                    <a:gd name="T28" fmla="*/ 17167 w 1015"/>
                    <a:gd name="T29" fmla="*/ 45480 h 1392"/>
                    <a:gd name="T30" fmla="*/ 14052 w 1015"/>
                    <a:gd name="T31" fmla="*/ 43458 h 1392"/>
                    <a:gd name="T32" fmla="*/ 10598 w 1015"/>
                    <a:gd name="T33" fmla="*/ 41999 h 1392"/>
                    <a:gd name="T34" fmla="*/ 9680 w 1015"/>
                    <a:gd name="T35" fmla="*/ 42974 h 1392"/>
                    <a:gd name="T36" fmla="*/ 6421 w 1015"/>
                    <a:gd name="T37" fmla="*/ 42974 h 1392"/>
                    <a:gd name="T38" fmla="*/ 2368 w 1015"/>
                    <a:gd name="T39" fmla="*/ 40202 h 1392"/>
                    <a:gd name="T40" fmla="*/ 1295 w 1015"/>
                    <a:gd name="T41" fmla="*/ 35696 h 1392"/>
                    <a:gd name="T42" fmla="*/ 362 w 1015"/>
                    <a:gd name="T43" fmla="*/ 32981 h 1392"/>
                    <a:gd name="T44" fmla="*/ 919 w 1015"/>
                    <a:gd name="T45" fmla="*/ 28924 h 1392"/>
                    <a:gd name="T46" fmla="*/ 2006 w 1015"/>
                    <a:gd name="T47" fmla="*/ 23889 h 1392"/>
                    <a:gd name="T48" fmla="*/ 2928 w 1015"/>
                    <a:gd name="T49" fmla="*/ 20104 h 1392"/>
                    <a:gd name="T50" fmla="*/ 4550 w 1015"/>
                    <a:gd name="T51" fmla="*/ 16073 h 1392"/>
                    <a:gd name="T52" fmla="*/ 7676 w 1015"/>
                    <a:gd name="T53" fmla="*/ 11808 h 1392"/>
                    <a:gd name="T54" fmla="*/ 12759 w 1015"/>
                    <a:gd name="T55" fmla="*/ 5549 h 1392"/>
                    <a:gd name="T56" fmla="*/ 15506 w 1015"/>
                    <a:gd name="T57" fmla="*/ 3014 h 1392"/>
                    <a:gd name="T58" fmla="*/ 21716 w 1015"/>
                    <a:gd name="T59" fmla="*/ 488 h 1392"/>
                    <a:gd name="T60" fmla="*/ 25901 w 1015"/>
                    <a:gd name="T61" fmla="*/ 488 h 1392"/>
                    <a:gd name="T62" fmla="*/ 27170 w 1015"/>
                    <a:gd name="T63" fmla="*/ 3503 h 1392"/>
                    <a:gd name="T64" fmla="*/ 27914 w 1015"/>
                    <a:gd name="T65" fmla="*/ 6555 h 1392"/>
                    <a:gd name="T66" fmla="*/ 31787 w 1015"/>
                    <a:gd name="T67" fmla="*/ 6785 h 1392"/>
                    <a:gd name="T68" fmla="*/ 35391 w 1015"/>
                    <a:gd name="T69" fmla="*/ 9519 h 1392"/>
                    <a:gd name="T70" fmla="*/ 38136 w 1015"/>
                    <a:gd name="T71" fmla="*/ 10004 h 1392"/>
                    <a:gd name="T72" fmla="*/ 37591 w 1015"/>
                    <a:gd name="T73" fmla="*/ 13070 h 1392"/>
                    <a:gd name="T74" fmla="*/ 38136 w 1015"/>
                    <a:gd name="T75" fmla="*/ 26204 h 1392"/>
                    <a:gd name="T76" fmla="*/ 39034 w 1015"/>
                    <a:gd name="T77" fmla="*/ 30864 h 1392"/>
                    <a:gd name="T78" fmla="*/ 42000 w 1015"/>
                    <a:gd name="T79" fmla="*/ 36910 h 1392"/>
                    <a:gd name="T80" fmla="*/ 45591 w 1015"/>
                    <a:gd name="T81" fmla="*/ 34941 h 1392"/>
                    <a:gd name="T82" fmla="*/ 45591 w 1015"/>
                    <a:gd name="T83" fmla="*/ 38932 h 1392"/>
                    <a:gd name="T84" fmla="*/ 42147 w 1015"/>
                    <a:gd name="T85" fmla="*/ 46943 h 1392"/>
                    <a:gd name="T86" fmla="*/ 38517 w 1015"/>
                    <a:gd name="T87" fmla="*/ 52279 h 1392"/>
                    <a:gd name="T88" fmla="*/ 37451 w 1015"/>
                    <a:gd name="T89" fmla="*/ 59052 h 1392"/>
                    <a:gd name="T90" fmla="*/ 39034 w 1015"/>
                    <a:gd name="T91" fmla="*/ 65339 h 1392"/>
                    <a:gd name="T92" fmla="*/ 39597 w 1015"/>
                    <a:gd name="T93" fmla="*/ 67584 h 1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15" h="1392">
                      <a:moveTo>
                        <a:pt x="824" y="1168"/>
                      </a:moveTo>
                      <a:lnTo>
                        <a:pt x="804" y="1204"/>
                      </a:lnTo>
                      <a:lnTo>
                        <a:pt x="816" y="1252"/>
                      </a:lnTo>
                      <a:lnTo>
                        <a:pt x="836" y="1300"/>
                      </a:lnTo>
                      <a:lnTo>
                        <a:pt x="816" y="1324"/>
                      </a:lnTo>
                      <a:lnTo>
                        <a:pt x="820" y="1360"/>
                      </a:lnTo>
                      <a:lnTo>
                        <a:pt x="820" y="1392"/>
                      </a:lnTo>
                      <a:lnTo>
                        <a:pt x="716" y="880"/>
                      </a:lnTo>
                      <a:lnTo>
                        <a:pt x="704" y="852"/>
                      </a:lnTo>
                      <a:lnTo>
                        <a:pt x="724" y="856"/>
                      </a:lnTo>
                      <a:lnTo>
                        <a:pt x="736" y="836"/>
                      </a:lnTo>
                      <a:lnTo>
                        <a:pt x="744" y="784"/>
                      </a:lnTo>
                      <a:lnTo>
                        <a:pt x="744" y="704"/>
                      </a:lnTo>
                      <a:lnTo>
                        <a:pt x="460" y="544"/>
                      </a:lnTo>
                      <a:lnTo>
                        <a:pt x="440" y="584"/>
                      </a:lnTo>
                      <a:lnTo>
                        <a:pt x="420" y="656"/>
                      </a:lnTo>
                      <a:lnTo>
                        <a:pt x="608" y="1168"/>
                      </a:lnTo>
                      <a:lnTo>
                        <a:pt x="444" y="1164"/>
                      </a:lnTo>
                      <a:lnTo>
                        <a:pt x="444" y="1112"/>
                      </a:lnTo>
                      <a:lnTo>
                        <a:pt x="444" y="1080"/>
                      </a:lnTo>
                      <a:lnTo>
                        <a:pt x="452" y="1048"/>
                      </a:lnTo>
                      <a:lnTo>
                        <a:pt x="452" y="1016"/>
                      </a:lnTo>
                      <a:cubicBezTo>
                        <a:pt x="423" y="987"/>
                        <a:pt x="441" y="967"/>
                        <a:pt x="420" y="936"/>
                      </a:cubicBezTo>
                      <a:cubicBezTo>
                        <a:pt x="411" y="901"/>
                        <a:pt x="397" y="887"/>
                        <a:pt x="376" y="856"/>
                      </a:cubicBezTo>
                      <a:cubicBezTo>
                        <a:pt x="371" y="848"/>
                        <a:pt x="365" y="840"/>
                        <a:pt x="360" y="832"/>
                      </a:cubicBezTo>
                      <a:lnTo>
                        <a:pt x="352" y="820"/>
                      </a:lnTo>
                      <a:cubicBezTo>
                        <a:pt x="352" y="820"/>
                        <a:pt x="364" y="784"/>
                        <a:pt x="364" y="784"/>
                      </a:cubicBezTo>
                      <a:cubicBezTo>
                        <a:pt x="367" y="776"/>
                        <a:pt x="372" y="760"/>
                        <a:pt x="372" y="760"/>
                      </a:cubicBezTo>
                      <a:cubicBezTo>
                        <a:pt x="371" y="756"/>
                        <a:pt x="368" y="752"/>
                        <a:pt x="368" y="748"/>
                      </a:cubicBezTo>
                      <a:cubicBezTo>
                        <a:pt x="369" y="740"/>
                        <a:pt x="376" y="724"/>
                        <a:pt x="376" y="724"/>
                      </a:cubicBezTo>
                      <a:cubicBezTo>
                        <a:pt x="361" y="701"/>
                        <a:pt x="352" y="704"/>
                        <a:pt x="328" y="712"/>
                      </a:cubicBezTo>
                      <a:cubicBezTo>
                        <a:pt x="323" y="704"/>
                        <a:pt x="313" y="700"/>
                        <a:pt x="308" y="692"/>
                      </a:cubicBezTo>
                      <a:cubicBezTo>
                        <a:pt x="275" y="640"/>
                        <a:pt x="321" y="689"/>
                        <a:pt x="288" y="656"/>
                      </a:cubicBezTo>
                      <a:cubicBezTo>
                        <a:pt x="248" y="661"/>
                        <a:pt x="266" y="657"/>
                        <a:pt x="232" y="668"/>
                      </a:cubicBezTo>
                      <a:cubicBezTo>
                        <a:pt x="228" y="669"/>
                        <a:pt x="220" y="672"/>
                        <a:pt x="220" y="672"/>
                      </a:cubicBezTo>
                      <a:cubicBezTo>
                        <a:pt x="217" y="676"/>
                        <a:pt x="216" y="681"/>
                        <a:pt x="212" y="684"/>
                      </a:cubicBezTo>
                      <a:cubicBezTo>
                        <a:pt x="205" y="688"/>
                        <a:pt x="188" y="692"/>
                        <a:pt x="188" y="692"/>
                      </a:cubicBezTo>
                      <a:cubicBezTo>
                        <a:pt x="157" y="671"/>
                        <a:pt x="173" y="673"/>
                        <a:pt x="140" y="684"/>
                      </a:cubicBezTo>
                      <a:cubicBezTo>
                        <a:pt x="132" y="687"/>
                        <a:pt x="116" y="692"/>
                        <a:pt x="116" y="692"/>
                      </a:cubicBezTo>
                      <a:cubicBezTo>
                        <a:pt x="93" y="727"/>
                        <a:pt x="68" y="656"/>
                        <a:pt x="52" y="640"/>
                      </a:cubicBezTo>
                      <a:cubicBezTo>
                        <a:pt x="47" y="625"/>
                        <a:pt x="35" y="607"/>
                        <a:pt x="32" y="592"/>
                      </a:cubicBezTo>
                      <a:cubicBezTo>
                        <a:pt x="30" y="584"/>
                        <a:pt x="32" y="575"/>
                        <a:pt x="28" y="568"/>
                      </a:cubicBezTo>
                      <a:cubicBezTo>
                        <a:pt x="26" y="564"/>
                        <a:pt x="20" y="563"/>
                        <a:pt x="16" y="560"/>
                      </a:cubicBezTo>
                      <a:cubicBezTo>
                        <a:pt x="5" y="526"/>
                        <a:pt x="22" y="580"/>
                        <a:pt x="8" y="524"/>
                      </a:cubicBezTo>
                      <a:cubicBezTo>
                        <a:pt x="6" y="516"/>
                        <a:pt x="0" y="500"/>
                        <a:pt x="0" y="500"/>
                      </a:cubicBezTo>
                      <a:cubicBezTo>
                        <a:pt x="4" y="480"/>
                        <a:pt x="3" y="471"/>
                        <a:pt x="20" y="460"/>
                      </a:cubicBezTo>
                      <a:cubicBezTo>
                        <a:pt x="30" y="420"/>
                        <a:pt x="25" y="438"/>
                        <a:pt x="36" y="404"/>
                      </a:cubicBezTo>
                      <a:cubicBezTo>
                        <a:pt x="39" y="396"/>
                        <a:pt x="44" y="380"/>
                        <a:pt x="44" y="380"/>
                      </a:cubicBezTo>
                      <a:cubicBezTo>
                        <a:pt x="39" y="365"/>
                        <a:pt x="36" y="363"/>
                        <a:pt x="48" y="344"/>
                      </a:cubicBezTo>
                      <a:cubicBezTo>
                        <a:pt x="53" y="336"/>
                        <a:pt x="64" y="320"/>
                        <a:pt x="64" y="320"/>
                      </a:cubicBezTo>
                      <a:cubicBezTo>
                        <a:pt x="55" y="294"/>
                        <a:pt x="53" y="290"/>
                        <a:pt x="76" y="272"/>
                      </a:cubicBezTo>
                      <a:cubicBezTo>
                        <a:pt x="84" y="266"/>
                        <a:pt x="100" y="256"/>
                        <a:pt x="100" y="256"/>
                      </a:cubicBezTo>
                      <a:cubicBezTo>
                        <a:pt x="108" y="245"/>
                        <a:pt x="112" y="231"/>
                        <a:pt x="120" y="220"/>
                      </a:cubicBezTo>
                      <a:cubicBezTo>
                        <a:pt x="132" y="203"/>
                        <a:pt x="152" y="199"/>
                        <a:pt x="168" y="188"/>
                      </a:cubicBezTo>
                      <a:cubicBezTo>
                        <a:pt x="186" y="162"/>
                        <a:pt x="222" y="145"/>
                        <a:pt x="248" y="128"/>
                      </a:cubicBezTo>
                      <a:cubicBezTo>
                        <a:pt x="259" y="111"/>
                        <a:pt x="260" y="95"/>
                        <a:pt x="280" y="88"/>
                      </a:cubicBezTo>
                      <a:cubicBezTo>
                        <a:pt x="294" y="74"/>
                        <a:pt x="310" y="68"/>
                        <a:pt x="328" y="56"/>
                      </a:cubicBezTo>
                      <a:cubicBezTo>
                        <a:pt x="332" y="53"/>
                        <a:pt x="340" y="48"/>
                        <a:pt x="340" y="48"/>
                      </a:cubicBezTo>
                      <a:cubicBezTo>
                        <a:pt x="352" y="30"/>
                        <a:pt x="364" y="19"/>
                        <a:pt x="384" y="12"/>
                      </a:cubicBezTo>
                      <a:cubicBezTo>
                        <a:pt x="400" y="59"/>
                        <a:pt x="448" y="11"/>
                        <a:pt x="476" y="8"/>
                      </a:cubicBezTo>
                      <a:cubicBezTo>
                        <a:pt x="497" y="6"/>
                        <a:pt x="519" y="5"/>
                        <a:pt x="540" y="4"/>
                      </a:cubicBezTo>
                      <a:cubicBezTo>
                        <a:pt x="549" y="5"/>
                        <a:pt x="559" y="9"/>
                        <a:pt x="568" y="8"/>
                      </a:cubicBezTo>
                      <a:cubicBezTo>
                        <a:pt x="576" y="7"/>
                        <a:pt x="592" y="0"/>
                        <a:pt x="592" y="0"/>
                      </a:cubicBezTo>
                      <a:cubicBezTo>
                        <a:pt x="617" y="16"/>
                        <a:pt x="604" y="31"/>
                        <a:pt x="596" y="56"/>
                      </a:cubicBezTo>
                      <a:cubicBezTo>
                        <a:pt x="593" y="64"/>
                        <a:pt x="572" y="64"/>
                        <a:pt x="572" y="64"/>
                      </a:cubicBezTo>
                      <a:cubicBezTo>
                        <a:pt x="564" y="89"/>
                        <a:pt x="592" y="97"/>
                        <a:pt x="612" y="104"/>
                      </a:cubicBezTo>
                      <a:cubicBezTo>
                        <a:pt x="623" y="136"/>
                        <a:pt x="626" y="149"/>
                        <a:pt x="660" y="160"/>
                      </a:cubicBezTo>
                      <a:cubicBezTo>
                        <a:pt x="686" y="134"/>
                        <a:pt x="647" y="124"/>
                        <a:pt x="696" y="108"/>
                      </a:cubicBezTo>
                      <a:cubicBezTo>
                        <a:pt x="717" y="115"/>
                        <a:pt x="722" y="132"/>
                        <a:pt x="740" y="140"/>
                      </a:cubicBezTo>
                      <a:cubicBezTo>
                        <a:pt x="752" y="145"/>
                        <a:pt x="764" y="148"/>
                        <a:pt x="776" y="152"/>
                      </a:cubicBezTo>
                      <a:cubicBezTo>
                        <a:pt x="780" y="153"/>
                        <a:pt x="788" y="156"/>
                        <a:pt x="788" y="156"/>
                      </a:cubicBezTo>
                      <a:cubicBezTo>
                        <a:pt x="814" y="147"/>
                        <a:pt x="814" y="145"/>
                        <a:pt x="836" y="160"/>
                      </a:cubicBezTo>
                      <a:cubicBezTo>
                        <a:pt x="843" y="180"/>
                        <a:pt x="841" y="164"/>
                        <a:pt x="832" y="184"/>
                      </a:cubicBezTo>
                      <a:cubicBezTo>
                        <a:pt x="829" y="192"/>
                        <a:pt x="824" y="208"/>
                        <a:pt x="824" y="208"/>
                      </a:cubicBezTo>
                      <a:cubicBezTo>
                        <a:pt x="828" y="250"/>
                        <a:pt x="827" y="319"/>
                        <a:pt x="852" y="356"/>
                      </a:cubicBezTo>
                      <a:cubicBezTo>
                        <a:pt x="845" y="376"/>
                        <a:pt x="840" y="395"/>
                        <a:pt x="836" y="416"/>
                      </a:cubicBezTo>
                      <a:cubicBezTo>
                        <a:pt x="840" y="431"/>
                        <a:pt x="847" y="441"/>
                        <a:pt x="852" y="456"/>
                      </a:cubicBezTo>
                      <a:cubicBezTo>
                        <a:pt x="853" y="468"/>
                        <a:pt x="852" y="481"/>
                        <a:pt x="856" y="492"/>
                      </a:cubicBezTo>
                      <a:cubicBezTo>
                        <a:pt x="858" y="498"/>
                        <a:pt x="885" y="515"/>
                        <a:pt x="892" y="536"/>
                      </a:cubicBezTo>
                      <a:cubicBezTo>
                        <a:pt x="884" y="559"/>
                        <a:pt x="898" y="581"/>
                        <a:pt x="920" y="588"/>
                      </a:cubicBezTo>
                      <a:cubicBezTo>
                        <a:pt x="938" y="582"/>
                        <a:pt x="949" y="584"/>
                        <a:pt x="960" y="568"/>
                      </a:cubicBezTo>
                      <a:cubicBezTo>
                        <a:pt x="982" y="572"/>
                        <a:pt x="987" y="575"/>
                        <a:pt x="1000" y="556"/>
                      </a:cubicBezTo>
                      <a:cubicBezTo>
                        <a:pt x="1004" y="557"/>
                        <a:pt x="1011" y="556"/>
                        <a:pt x="1012" y="560"/>
                      </a:cubicBezTo>
                      <a:cubicBezTo>
                        <a:pt x="1015" y="571"/>
                        <a:pt x="1003" y="608"/>
                        <a:pt x="1000" y="620"/>
                      </a:cubicBezTo>
                      <a:cubicBezTo>
                        <a:pt x="994" y="645"/>
                        <a:pt x="999" y="619"/>
                        <a:pt x="988" y="644"/>
                      </a:cubicBezTo>
                      <a:cubicBezTo>
                        <a:pt x="971" y="683"/>
                        <a:pt x="962" y="723"/>
                        <a:pt x="924" y="748"/>
                      </a:cubicBezTo>
                      <a:cubicBezTo>
                        <a:pt x="914" y="762"/>
                        <a:pt x="906" y="763"/>
                        <a:pt x="892" y="772"/>
                      </a:cubicBezTo>
                      <a:cubicBezTo>
                        <a:pt x="878" y="793"/>
                        <a:pt x="862" y="814"/>
                        <a:pt x="844" y="832"/>
                      </a:cubicBezTo>
                      <a:cubicBezTo>
                        <a:pt x="834" y="861"/>
                        <a:pt x="826" y="891"/>
                        <a:pt x="816" y="920"/>
                      </a:cubicBezTo>
                      <a:cubicBezTo>
                        <a:pt x="817" y="927"/>
                        <a:pt x="818" y="933"/>
                        <a:pt x="820" y="940"/>
                      </a:cubicBezTo>
                      <a:cubicBezTo>
                        <a:pt x="822" y="948"/>
                        <a:pt x="828" y="964"/>
                        <a:pt x="828" y="964"/>
                      </a:cubicBezTo>
                      <a:cubicBezTo>
                        <a:pt x="832" y="993"/>
                        <a:pt x="835" y="1019"/>
                        <a:pt x="856" y="1040"/>
                      </a:cubicBezTo>
                      <a:cubicBezTo>
                        <a:pt x="859" y="1048"/>
                        <a:pt x="861" y="1056"/>
                        <a:pt x="864" y="1064"/>
                      </a:cubicBezTo>
                      <a:cubicBezTo>
                        <a:pt x="865" y="1068"/>
                        <a:pt x="868" y="1076"/>
                        <a:pt x="868" y="1076"/>
                      </a:cubicBezTo>
                      <a:cubicBezTo>
                        <a:pt x="865" y="1095"/>
                        <a:pt x="853" y="1168"/>
                        <a:pt x="824" y="116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4" name="Freeform 89">
                  <a:extLst>
                    <a:ext uri="{FF2B5EF4-FFF2-40B4-BE49-F238E27FC236}">
                      <a16:creationId xmlns:a16="http://schemas.microsoft.com/office/drawing/2014/main" id="{CF1AEB89-EBC3-4AAE-A08E-A9C1B78DE47B}"/>
                    </a:ext>
                  </a:extLst>
                </p:cNvPr>
                <p:cNvSpPr>
                  <a:spLocks/>
                </p:cNvSpPr>
                <p:nvPr/>
              </p:nvSpPr>
              <p:spPr bwMode="ltGray">
                <a:xfrm>
                  <a:off x="179" y="1668"/>
                  <a:ext cx="529" cy="1417"/>
                </a:xfrm>
                <a:custGeom>
                  <a:avLst/>
                  <a:gdLst>
                    <a:gd name="T0" fmla="*/ 2357 w 428"/>
                    <a:gd name="T1" fmla="*/ 47773 h 1126"/>
                    <a:gd name="T2" fmla="*/ 5419 w 428"/>
                    <a:gd name="T3" fmla="*/ 54518 h 1126"/>
                    <a:gd name="T4" fmla="*/ 6182 w 428"/>
                    <a:gd name="T5" fmla="*/ 56229 h 1126"/>
                    <a:gd name="T6" fmla="*/ 7641 w 428"/>
                    <a:gd name="T7" fmla="*/ 60306 h 1126"/>
                    <a:gd name="T8" fmla="*/ 8882 w 428"/>
                    <a:gd name="T9" fmla="*/ 62553 h 1126"/>
                    <a:gd name="T10" fmla="*/ 9969 w 428"/>
                    <a:gd name="T11" fmla="*/ 63528 h 1126"/>
                    <a:gd name="T12" fmla="*/ 11780 w 428"/>
                    <a:gd name="T13" fmla="*/ 65762 h 1126"/>
                    <a:gd name="T14" fmla="*/ 12858 w 428"/>
                    <a:gd name="T15" fmla="*/ 68064 h 1126"/>
                    <a:gd name="T16" fmla="*/ 13043 w 428"/>
                    <a:gd name="T17" fmla="*/ 69534 h 1126"/>
                    <a:gd name="T18" fmla="*/ 14169 w 428"/>
                    <a:gd name="T19" fmla="*/ 70539 h 1126"/>
                    <a:gd name="T20" fmla="*/ 18650 w 428"/>
                    <a:gd name="T21" fmla="*/ 68064 h 1126"/>
                    <a:gd name="T22" fmla="*/ 19395 w 428"/>
                    <a:gd name="T23" fmla="*/ 64759 h 1126"/>
                    <a:gd name="T24" fmla="*/ 19227 w 428"/>
                    <a:gd name="T25" fmla="*/ 62762 h 1126"/>
                    <a:gd name="T26" fmla="*/ 19227 w 428"/>
                    <a:gd name="T27" fmla="*/ 58774 h 1126"/>
                    <a:gd name="T28" fmla="*/ 18836 w 428"/>
                    <a:gd name="T29" fmla="*/ 55005 h 1126"/>
                    <a:gd name="T30" fmla="*/ 18115 w 428"/>
                    <a:gd name="T31" fmla="*/ 43709 h 1126"/>
                    <a:gd name="T32" fmla="*/ 15730 w 428"/>
                    <a:gd name="T33" fmla="*/ 35658 h 1126"/>
                    <a:gd name="T34" fmla="*/ 14656 w 428"/>
                    <a:gd name="T35" fmla="*/ 34238 h 1126"/>
                    <a:gd name="T36" fmla="*/ 14497 w 428"/>
                    <a:gd name="T37" fmla="*/ 31977 h 1126"/>
                    <a:gd name="T38" fmla="*/ 14169 w 428"/>
                    <a:gd name="T39" fmla="*/ 30204 h 1126"/>
                    <a:gd name="T40" fmla="*/ 14169 w 428"/>
                    <a:gd name="T41" fmla="*/ 27207 h 1126"/>
                    <a:gd name="T42" fmla="*/ 13962 w 428"/>
                    <a:gd name="T43" fmla="*/ 25432 h 1126"/>
                    <a:gd name="T44" fmla="*/ 15379 w 428"/>
                    <a:gd name="T45" fmla="*/ 23947 h 1126"/>
                    <a:gd name="T46" fmla="*/ 17426 w 428"/>
                    <a:gd name="T47" fmla="*/ 23464 h 1126"/>
                    <a:gd name="T48" fmla="*/ 17426 w 428"/>
                    <a:gd name="T49" fmla="*/ 16189 h 1126"/>
                    <a:gd name="T50" fmla="*/ 3626 w 428"/>
                    <a:gd name="T51" fmla="*/ 11393 h 1126"/>
                    <a:gd name="T52" fmla="*/ 2147 w 428"/>
                    <a:gd name="T53" fmla="*/ 11629 h 1126"/>
                    <a:gd name="T54" fmla="*/ 1105 w 428"/>
                    <a:gd name="T55" fmla="*/ 12140 h 1126"/>
                    <a:gd name="T56" fmla="*/ 0 w 428"/>
                    <a:gd name="T57" fmla="*/ 17718 h 1126"/>
                    <a:gd name="T58" fmla="*/ 7641 w 428"/>
                    <a:gd name="T59" fmla="*/ 46027 h 1126"/>
                    <a:gd name="T60" fmla="*/ 2357 w 428"/>
                    <a:gd name="T61" fmla="*/ 47773 h 11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28" h="1126">
                      <a:moveTo>
                        <a:pt x="52" y="762"/>
                      </a:moveTo>
                      <a:lnTo>
                        <a:pt x="120" y="870"/>
                      </a:lnTo>
                      <a:lnTo>
                        <a:pt x="136" y="898"/>
                      </a:lnTo>
                      <a:lnTo>
                        <a:pt x="168" y="962"/>
                      </a:lnTo>
                      <a:cubicBezTo>
                        <a:pt x="196" y="1018"/>
                        <a:pt x="169" y="983"/>
                        <a:pt x="196" y="998"/>
                      </a:cubicBezTo>
                      <a:cubicBezTo>
                        <a:pt x="204" y="1003"/>
                        <a:pt x="220" y="1014"/>
                        <a:pt x="220" y="1014"/>
                      </a:cubicBezTo>
                      <a:cubicBezTo>
                        <a:pt x="229" y="1028"/>
                        <a:pt x="244" y="1045"/>
                        <a:pt x="260" y="1050"/>
                      </a:cubicBezTo>
                      <a:cubicBezTo>
                        <a:pt x="272" y="1062"/>
                        <a:pt x="279" y="1070"/>
                        <a:pt x="284" y="1086"/>
                      </a:cubicBezTo>
                      <a:cubicBezTo>
                        <a:pt x="280" y="1098"/>
                        <a:pt x="276" y="1099"/>
                        <a:pt x="288" y="1110"/>
                      </a:cubicBezTo>
                      <a:cubicBezTo>
                        <a:pt x="295" y="1116"/>
                        <a:pt x="312" y="1126"/>
                        <a:pt x="312" y="1126"/>
                      </a:cubicBezTo>
                      <a:cubicBezTo>
                        <a:pt x="347" y="1114"/>
                        <a:pt x="376" y="1092"/>
                        <a:pt x="412" y="1086"/>
                      </a:cubicBezTo>
                      <a:cubicBezTo>
                        <a:pt x="418" y="1068"/>
                        <a:pt x="424" y="1052"/>
                        <a:pt x="428" y="1034"/>
                      </a:cubicBezTo>
                      <a:cubicBezTo>
                        <a:pt x="422" y="1016"/>
                        <a:pt x="424" y="1026"/>
                        <a:pt x="424" y="1002"/>
                      </a:cubicBezTo>
                      <a:lnTo>
                        <a:pt x="424" y="938"/>
                      </a:lnTo>
                      <a:lnTo>
                        <a:pt x="416" y="878"/>
                      </a:lnTo>
                      <a:lnTo>
                        <a:pt x="400" y="698"/>
                      </a:lnTo>
                      <a:lnTo>
                        <a:pt x="348" y="570"/>
                      </a:lnTo>
                      <a:lnTo>
                        <a:pt x="324" y="546"/>
                      </a:lnTo>
                      <a:lnTo>
                        <a:pt x="320" y="510"/>
                      </a:lnTo>
                      <a:lnTo>
                        <a:pt x="312" y="482"/>
                      </a:lnTo>
                      <a:lnTo>
                        <a:pt x="312" y="434"/>
                      </a:lnTo>
                      <a:lnTo>
                        <a:pt x="308" y="406"/>
                      </a:lnTo>
                      <a:lnTo>
                        <a:pt x="340" y="382"/>
                      </a:lnTo>
                      <a:lnTo>
                        <a:pt x="384" y="374"/>
                      </a:lnTo>
                      <a:lnTo>
                        <a:pt x="384" y="258"/>
                      </a:lnTo>
                      <a:cubicBezTo>
                        <a:pt x="311" y="226"/>
                        <a:pt x="19" y="0"/>
                        <a:pt x="80" y="182"/>
                      </a:cubicBezTo>
                      <a:cubicBezTo>
                        <a:pt x="54" y="200"/>
                        <a:pt x="85" y="183"/>
                        <a:pt x="48" y="186"/>
                      </a:cubicBezTo>
                      <a:cubicBezTo>
                        <a:pt x="40" y="187"/>
                        <a:pt x="24" y="194"/>
                        <a:pt x="24" y="194"/>
                      </a:cubicBezTo>
                      <a:lnTo>
                        <a:pt x="0" y="282"/>
                      </a:lnTo>
                      <a:lnTo>
                        <a:pt x="168" y="734"/>
                      </a:lnTo>
                      <a:lnTo>
                        <a:pt x="52" y="76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5" name="Freeform 90">
                  <a:extLst>
                    <a:ext uri="{FF2B5EF4-FFF2-40B4-BE49-F238E27FC236}">
                      <a16:creationId xmlns:a16="http://schemas.microsoft.com/office/drawing/2014/main" id="{AA702F30-48C1-43DF-A148-1938EE03EB8C}"/>
                    </a:ext>
                  </a:extLst>
                </p:cNvPr>
                <p:cNvSpPr>
                  <a:spLocks/>
                </p:cNvSpPr>
                <p:nvPr/>
              </p:nvSpPr>
              <p:spPr bwMode="ltGray">
                <a:xfrm>
                  <a:off x="835" y="2472"/>
                  <a:ext cx="115" cy="358"/>
                </a:xfrm>
                <a:custGeom>
                  <a:avLst/>
                  <a:gdLst>
                    <a:gd name="T0" fmla="*/ 1136 w 93"/>
                    <a:gd name="T1" fmla="*/ 5359 h 284"/>
                    <a:gd name="T2" fmla="*/ 2448 w 93"/>
                    <a:gd name="T3" fmla="*/ 1736 h 284"/>
                    <a:gd name="T4" fmla="*/ 3290 w 93"/>
                    <a:gd name="T5" fmla="*/ 468 h 284"/>
                    <a:gd name="T6" fmla="*/ 4277 w 93"/>
                    <a:gd name="T7" fmla="*/ 3569 h 284"/>
                    <a:gd name="T8" fmla="*/ 3684 w 93"/>
                    <a:gd name="T9" fmla="*/ 6411 h 284"/>
                    <a:gd name="T10" fmla="*/ 3684 w 93"/>
                    <a:gd name="T11" fmla="*/ 10495 h 284"/>
                    <a:gd name="T12" fmla="*/ 4277 w 93"/>
                    <a:gd name="T13" fmla="*/ 12841 h 284"/>
                    <a:gd name="T14" fmla="*/ 4061 w 93"/>
                    <a:gd name="T15" fmla="*/ 17494 h 284"/>
                    <a:gd name="T16" fmla="*/ 3684 w 93"/>
                    <a:gd name="T17" fmla="*/ 18283 h 284"/>
                    <a:gd name="T18" fmla="*/ 2617 w 93"/>
                    <a:gd name="T19" fmla="*/ 17773 h 284"/>
                    <a:gd name="T20" fmla="*/ 1344 w 93"/>
                    <a:gd name="T21" fmla="*/ 14941 h 284"/>
                    <a:gd name="T22" fmla="*/ 967 w 93"/>
                    <a:gd name="T23" fmla="*/ 11595 h 284"/>
                    <a:gd name="T24" fmla="*/ 218 w 93"/>
                    <a:gd name="T25" fmla="*/ 7655 h 284"/>
                    <a:gd name="T26" fmla="*/ 1136 w 93"/>
                    <a:gd name="T27" fmla="*/ 5359 h 2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3" h="284">
                      <a:moveTo>
                        <a:pt x="25" y="83"/>
                      </a:moveTo>
                      <a:cubicBezTo>
                        <a:pt x="47" y="68"/>
                        <a:pt x="49" y="53"/>
                        <a:pt x="53" y="27"/>
                      </a:cubicBezTo>
                      <a:cubicBezTo>
                        <a:pt x="48" y="7"/>
                        <a:pt x="53" y="0"/>
                        <a:pt x="73" y="7"/>
                      </a:cubicBezTo>
                      <a:cubicBezTo>
                        <a:pt x="79" y="25"/>
                        <a:pt x="87" y="38"/>
                        <a:pt x="93" y="55"/>
                      </a:cubicBezTo>
                      <a:cubicBezTo>
                        <a:pt x="84" y="91"/>
                        <a:pt x="88" y="77"/>
                        <a:pt x="81" y="99"/>
                      </a:cubicBezTo>
                      <a:cubicBezTo>
                        <a:pt x="77" y="130"/>
                        <a:pt x="74" y="129"/>
                        <a:pt x="81" y="163"/>
                      </a:cubicBezTo>
                      <a:cubicBezTo>
                        <a:pt x="83" y="175"/>
                        <a:pt x="93" y="199"/>
                        <a:pt x="93" y="199"/>
                      </a:cubicBezTo>
                      <a:cubicBezTo>
                        <a:pt x="92" y="223"/>
                        <a:pt x="92" y="247"/>
                        <a:pt x="89" y="271"/>
                      </a:cubicBezTo>
                      <a:cubicBezTo>
                        <a:pt x="88" y="276"/>
                        <a:pt x="86" y="282"/>
                        <a:pt x="81" y="283"/>
                      </a:cubicBezTo>
                      <a:cubicBezTo>
                        <a:pt x="73" y="284"/>
                        <a:pt x="57" y="275"/>
                        <a:pt x="57" y="275"/>
                      </a:cubicBezTo>
                      <a:cubicBezTo>
                        <a:pt x="50" y="253"/>
                        <a:pt x="48" y="244"/>
                        <a:pt x="29" y="231"/>
                      </a:cubicBezTo>
                      <a:cubicBezTo>
                        <a:pt x="12" y="205"/>
                        <a:pt x="0" y="210"/>
                        <a:pt x="21" y="179"/>
                      </a:cubicBezTo>
                      <a:cubicBezTo>
                        <a:pt x="17" y="159"/>
                        <a:pt x="12" y="139"/>
                        <a:pt x="5" y="119"/>
                      </a:cubicBezTo>
                      <a:cubicBezTo>
                        <a:pt x="9" y="103"/>
                        <a:pt x="13" y="95"/>
                        <a:pt x="25" y="8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6" name="Freeform 91">
                  <a:extLst>
                    <a:ext uri="{FF2B5EF4-FFF2-40B4-BE49-F238E27FC236}">
                      <a16:creationId xmlns:a16="http://schemas.microsoft.com/office/drawing/2014/main" id="{1B5589F9-0A50-48F9-A7C2-829663797654}"/>
                    </a:ext>
                  </a:extLst>
                </p:cNvPr>
                <p:cNvSpPr>
                  <a:spLocks/>
                </p:cNvSpPr>
                <p:nvPr/>
              </p:nvSpPr>
              <p:spPr bwMode="ltGray">
                <a:xfrm>
                  <a:off x="797" y="2459"/>
                  <a:ext cx="22" cy="25"/>
                </a:xfrm>
                <a:custGeom>
                  <a:avLst/>
                  <a:gdLst>
                    <a:gd name="T0" fmla="*/ 0 w 18"/>
                    <a:gd name="T1" fmla="*/ 826 h 20"/>
                    <a:gd name="T2" fmla="*/ 145 w 18"/>
                    <a:gd name="T3" fmla="*/ 149 h 20"/>
                    <a:gd name="T4" fmla="*/ 590 w 18"/>
                    <a:gd name="T5" fmla="*/ 364 h 20"/>
                    <a:gd name="T6" fmla="*/ 444 w 18"/>
                    <a:gd name="T7" fmla="*/ 1033 h 20"/>
                    <a:gd name="T8" fmla="*/ 0 w 18"/>
                    <a:gd name="T9" fmla="*/ 82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0">
                      <a:moveTo>
                        <a:pt x="0" y="14"/>
                      </a:moveTo>
                      <a:cubicBezTo>
                        <a:pt x="1" y="10"/>
                        <a:pt x="0" y="4"/>
                        <a:pt x="4" y="2"/>
                      </a:cubicBezTo>
                      <a:cubicBezTo>
                        <a:pt x="8" y="0"/>
                        <a:pt x="14" y="2"/>
                        <a:pt x="16" y="6"/>
                      </a:cubicBezTo>
                      <a:cubicBezTo>
                        <a:pt x="18" y="10"/>
                        <a:pt x="16" y="16"/>
                        <a:pt x="12" y="18"/>
                      </a:cubicBezTo>
                      <a:cubicBezTo>
                        <a:pt x="8" y="20"/>
                        <a:pt x="4" y="15"/>
                        <a:pt x="0" y="1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7" name="Freeform 92">
                  <a:extLst>
                    <a:ext uri="{FF2B5EF4-FFF2-40B4-BE49-F238E27FC236}">
                      <a16:creationId xmlns:a16="http://schemas.microsoft.com/office/drawing/2014/main" id="{A542B497-7A9F-484F-92CE-353BC7D18540}"/>
                    </a:ext>
                  </a:extLst>
                </p:cNvPr>
                <p:cNvSpPr>
                  <a:spLocks/>
                </p:cNvSpPr>
                <p:nvPr/>
              </p:nvSpPr>
              <p:spPr bwMode="ltGray">
                <a:xfrm>
                  <a:off x="1011" y="2269"/>
                  <a:ext cx="23" cy="46"/>
                </a:xfrm>
                <a:custGeom>
                  <a:avLst/>
                  <a:gdLst>
                    <a:gd name="T0" fmla="*/ 222 w 19"/>
                    <a:gd name="T1" fmla="*/ 1271 h 37"/>
                    <a:gd name="T2" fmla="*/ 610 w 19"/>
                    <a:gd name="T3" fmla="*/ 1051 h 37"/>
                    <a:gd name="T4" fmla="*/ 222 w 19"/>
                    <a:gd name="T5" fmla="*/ 1271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8" name="Freeform 93">
                  <a:extLst>
                    <a:ext uri="{FF2B5EF4-FFF2-40B4-BE49-F238E27FC236}">
                      <a16:creationId xmlns:a16="http://schemas.microsoft.com/office/drawing/2014/main" id="{948BC723-8AB5-4217-87F8-D1E71831C5D4}"/>
                    </a:ext>
                  </a:extLst>
                </p:cNvPr>
                <p:cNvSpPr>
                  <a:spLocks/>
                </p:cNvSpPr>
                <p:nvPr/>
              </p:nvSpPr>
              <p:spPr bwMode="ltGray">
                <a:xfrm>
                  <a:off x="985" y="1842"/>
                  <a:ext cx="27" cy="25"/>
                </a:xfrm>
                <a:custGeom>
                  <a:avLst/>
                  <a:gdLst>
                    <a:gd name="T0" fmla="*/ 477 w 22"/>
                    <a:gd name="T1" fmla="*/ 705 h 20"/>
                    <a:gd name="T2" fmla="*/ 676 w 22"/>
                    <a:gd name="T3" fmla="*/ 0 h 20"/>
                    <a:gd name="T4" fmla="*/ 830 w 22"/>
                    <a:gd name="T5" fmla="*/ 705 h 20"/>
                    <a:gd name="T6" fmla="*/ 317 w 22"/>
                    <a:gd name="T7" fmla="*/ 1111 h 20"/>
                    <a:gd name="T8" fmla="*/ 477 w 22"/>
                    <a:gd name="T9" fmla="*/ 705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9" name="Freeform 94">
                  <a:extLst>
                    <a:ext uri="{FF2B5EF4-FFF2-40B4-BE49-F238E27FC236}">
                      <a16:creationId xmlns:a16="http://schemas.microsoft.com/office/drawing/2014/main" id="{C2D513EF-F0E5-4B50-8930-D8A7E450DE9E}"/>
                    </a:ext>
                  </a:extLst>
                </p:cNvPr>
                <p:cNvSpPr>
                  <a:spLocks/>
                </p:cNvSpPr>
                <p:nvPr/>
              </p:nvSpPr>
              <p:spPr bwMode="ltGray">
                <a:xfrm>
                  <a:off x="-158" y="1316"/>
                  <a:ext cx="71" cy="38"/>
                </a:xfrm>
                <a:custGeom>
                  <a:avLst/>
                  <a:gdLst>
                    <a:gd name="T0" fmla="*/ 1233 w 57"/>
                    <a:gd name="T1" fmla="*/ 1296 h 30"/>
                    <a:gd name="T2" fmla="*/ 1674 w 57"/>
                    <a:gd name="T3" fmla="*/ 437 h 30"/>
                    <a:gd name="T4" fmla="*/ 1881 w 57"/>
                    <a:gd name="T5" fmla="*/ 2117 h 30"/>
                    <a:gd name="T6" fmla="*/ 1233 w 57"/>
                    <a:gd name="T7" fmla="*/ 129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0" name="Freeform 95">
                  <a:extLst>
                    <a:ext uri="{FF2B5EF4-FFF2-40B4-BE49-F238E27FC236}">
                      <a16:creationId xmlns:a16="http://schemas.microsoft.com/office/drawing/2014/main" id="{DAAB8E04-48D5-47CD-861C-3CE69AB9FF20}"/>
                    </a:ext>
                  </a:extLst>
                </p:cNvPr>
                <p:cNvSpPr>
                  <a:spLocks/>
                </p:cNvSpPr>
                <p:nvPr/>
              </p:nvSpPr>
              <p:spPr bwMode="ltGray">
                <a:xfrm>
                  <a:off x="716" y="971"/>
                  <a:ext cx="857" cy="876"/>
                </a:xfrm>
                <a:custGeom>
                  <a:avLst/>
                  <a:gdLst>
                    <a:gd name="T0" fmla="*/ 21641 w 693"/>
                    <a:gd name="T1" fmla="*/ 29140 h 696"/>
                    <a:gd name="T2" fmla="*/ 17966 w 693"/>
                    <a:gd name="T3" fmla="*/ 28373 h 696"/>
                    <a:gd name="T4" fmla="*/ 14889 w 693"/>
                    <a:gd name="T5" fmla="*/ 25918 h 696"/>
                    <a:gd name="T6" fmla="*/ 12154 w 693"/>
                    <a:gd name="T7" fmla="*/ 25103 h 696"/>
                    <a:gd name="T8" fmla="*/ 10833 w 693"/>
                    <a:gd name="T9" fmla="*/ 26204 h 696"/>
                    <a:gd name="T10" fmla="*/ 11925 w 693"/>
                    <a:gd name="T11" fmla="*/ 26897 h 696"/>
                    <a:gd name="T12" fmla="*/ 13397 w 693"/>
                    <a:gd name="T13" fmla="*/ 29389 h 696"/>
                    <a:gd name="T14" fmla="*/ 14695 w 693"/>
                    <a:gd name="T15" fmla="*/ 29899 h 696"/>
                    <a:gd name="T16" fmla="*/ 15262 w 693"/>
                    <a:gd name="T17" fmla="*/ 33707 h 696"/>
                    <a:gd name="T18" fmla="*/ 14322 w 693"/>
                    <a:gd name="T19" fmla="*/ 34693 h 696"/>
                    <a:gd name="T20" fmla="*/ 11925 w 693"/>
                    <a:gd name="T21" fmla="*/ 38655 h 696"/>
                    <a:gd name="T22" fmla="*/ 10280 w 693"/>
                    <a:gd name="T23" fmla="*/ 39424 h 696"/>
                    <a:gd name="T24" fmla="*/ 4416 w 693"/>
                    <a:gd name="T25" fmla="*/ 43742 h 696"/>
                    <a:gd name="T26" fmla="*/ 3495 w 693"/>
                    <a:gd name="T27" fmla="*/ 38655 h 696"/>
                    <a:gd name="T28" fmla="*/ 2055 w 693"/>
                    <a:gd name="T29" fmla="*/ 32981 h 696"/>
                    <a:gd name="T30" fmla="*/ 1520 w 693"/>
                    <a:gd name="T31" fmla="*/ 28164 h 696"/>
                    <a:gd name="T32" fmla="*/ 2449 w 693"/>
                    <a:gd name="T33" fmla="*/ 21608 h 696"/>
                    <a:gd name="T34" fmla="*/ 782 w 693"/>
                    <a:gd name="T35" fmla="*/ 24614 h 696"/>
                    <a:gd name="T36" fmla="*/ 3688 w 693"/>
                    <a:gd name="T37" fmla="*/ 17585 h 696"/>
                    <a:gd name="T38" fmla="*/ 5196 w 693"/>
                    <a:gd name="T39" fmla="*/ 12814 h 696"/>
                    <a:gd name="T40" fmla="*/ 1719 w 693"/>
                    <a:gd name="T41" fmla="*/ 12814 h 696"/>
                    <a:gd name="T42" fmla="*/ 1 w 693"/>
                    <a:gd name="T43" fmla="*/ 12299 h 696"/>
                    <a:gd name="T44" fmla="*/ 1136 w 693"/>
                    <a:gd name="T45" fmla="*/ 8790 h 696"/>
                    <a:gd name="T46" fmla="*/ 4416 w 693"/>
                    <a:gd name="T47" fmla="*/ 7045 h 696"/>
                    <a:gd name="T48" fmla="*/ 10108 w 693"/>
                    <a:gd name="T49" fmla="*/ 7764 h 696"/>
                    <a:gd name="T50" fmla="*/ 10487 w 693"/>
                    <a:gd name="T51" fmla="*/ 4043 h 696"/>
                    <a:gd name="T52" fmla="*/ 11925 w 693"/>
                    <a:gd name="T53" fmla="*/ 0 h 696"/>
                    <a:gd name="T54" fmla="*/ 16313 w 693"/>
                    <a:gd name="T55" fmla="*/ 2750 h 696"/>
                    <a:gd name="T56" fmla="*/ 15043 w 693"/>
                    <a:gd name="T57" fmla="*/ 5549 h 696"/>
                    <a:gd name="T58" fmla="*/ 13778 w 693"/>
                    <a:gd name="T59" fmla="*/ 11063 h 696"/>
                    <a:gd name="T60" fmla="*/ 16528 w 693"/>
                    <a:gd name="T61" fmla="*/ 12083 h 696"/>
                    <a:gd name="T62" fmla="*/ 17046 w 693"/>
                    <a:gd name="T63" fmla="*/ 8540 h 696"/>
                    <a:gd name="T64" fmla="*/ 19094 w 693"/>
                    <a:gd name="T65" fmla="*/ 5821 h 696"/>
                    <a:gd name="T66" fmla="*/ 22770 w 693"/>
                    <a:gd name="T67" fmla="*/ 5549 h 696"/>
                    <a:gd name="T68" fmla="*/ 24209 w 693"/>
                    <a:gd name="T69" fmla="*/ 3247 h 696"/>
                    <a:gd name="T70" fmla="*/ 24748 w 693"/>
                    <a:gd name="T71" fmla="*/ 2892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1" name="Freeform 96">
                  <a:extLst>
                    <a:ext uri="{FF2B5EF4-FFF2-40B4-BE49-F238E27FC236}">
                      <a16:creationId xmlns:a16="http://schemas.microsoft.com/office/drawing/2014/main" id="{15AD0624-4EF4-4930-A22B-8246D61802CB}"/>
                    </a:ext>
                  </a:extLst>
                </p:cNvPr>
                <p:cNvSpPr>
                  <a:spLocks/>
                </p:cNvSpPr>
                <p:nvPr/>
              </p:nvSpPr>
              <p:spPr bwMode="ltGray">
                <a:xfrm>
                  <a:off x="134" y="411"/>
                  <a:ext cx="1579" cy="837"/>
                </a:xfrm>
                <a:custGeom>
                  <a:avLst/>
                  <a:gdLst>
                    <a:gd name="T0" fmla="*/ 57701 w 1277"/>
                    <a:gd name="T1" fmla="*/ 3630 h 665"/>
                    <a:gd name="T2" fmla="*/ 53105 w 1277"/>
                    <a:gd name="T3" fmla="*/ 3075 h 665"/>
                    <a:gd name="T4" fmla="*/ 49306 w 1277"/>
                    <a:gd name="T5" fmla="*/ 5359 h 665"/>
                    <a:gd name="T6" fmla="*/ 46737 w 1277"/>
                    <a:gd name="T7" fmla="*/ 6315 h 665"/>
                    <a:gd name="T8" fmla="*/ 44759 w 1277"/>
                    <a:gd name="T9" fmla="*/ 8550 h 665"/>
                    <a:gd name="T10" fmla="*/ 44940 w 1277"/>
                    <a:gd name="T11" fmla="*/ 6106 h 665"/>
                    <a:gd name="T12" fmla="*/ 43672 w 1277"/>
                    <a:gd name="T13" fmla="*/ 2321 h 665"/>
                    <a:gd name="T14" fmla="*/ 45108 w 1277"/>
                    <a:gd name="T15" fmla="*/ 773 h 665"/>
                    <a:gd name="T16" fmla="*/ 40911 w 1277"/>
                    <a:gd name="T17" fmla="*/ 1844 h 665"/>
                    <a:gd name="T18" fmla="*/ 42190 w 1277"/>
                    <a:gd name="T19" fmla="*/ 308 h 665"/>
                    <a:gd name="T20" fmla="*/ 37263 w 1277"/>
                    <a:gd name="T21" fmla="*/ 2580 h 665"/>
                    <a:gd name="T22" fmla="*/ 31056 w 1277"/>
                    <a:gd name="T23" fmla="*/ 7332 h 665"/>
                    <a:gd name="T24" fmla="*/ 25349 w 1277"/>
                    <a:gd name="T25" fmla="*/ 10150 h 665"/>
                    <a:gd name="T26" fmla="*/ 26660 w 1277"/>
                    <a:gd name="T27" fmla="*/ 11615 h 665"/>
                    <a:gd name="T28" fmla="*/ 26107 w 1277"/>
                    <a:gd name="T29" fmla="*/ 14863 h 665"/>
                    <a:gd name="T30" fmla="*/ 29002 w 1277"/>
                    <a:gd name="T31" fmla="*/ 13640 h 665"/>
                    <a:gd name="T32" fmla="*/ 32311 w 1277"/>
                    <a:gd name="T33" fmla="*/ 9649 h 665"/>
                    <a:gd name="T34" fmla="*/ 38397 w 1277"/>
                    <a:gd name="T35" fmla="*/ 5825 h 665"/>
                    <a:gd name="T36" fmla="*/ 33597 w 1277"/>
                    <a:gd name="T37" fmla="*/ 12145 h 665"/>
                    <a:gd name="T38" fmla="*/ 37988 w 1277"/>
                    <a:gd name="T39" fmla="*/ 11160 h 665"/>
                    <a:gd name="T40" fmla="*/ 34712 w 1277"/>
                    <a:gd name="T41" fmla="*/ 13371 h 665"/>
                    <a:gd name="T42" fmla="*/ 30313 w 1277"/>
                    <a:gd name="T43" fmla="*/ 14863 h 665"/>
                    <a:gd name="T44" fmla="*/ 27387 w 1277"/>
                    <a:gd name="T45" fmla="*/ 17679 h 665"/>
                    <a:gd name="T46" fmla="*/ 24631 w 1277"/>
                    <a:gd name="T47" fmla="*/ 18165 h 665"/>
                    <a:gd name="T48" fmla="*/ 24846 w 1277"/>
                    <a:gd name="T49" fmla="*/ 14128 h 665"/>
                    <a:gd name="T50" fmla="*/ 19176 w 1277"/>
                    <a:gd name="T51" fmla="*/ 18400 h 665"/>
                    <a:gd name="T52" fmla="*/ 14421 w 1277"/>
                    <a:gd name="T53" fmla="*/ 21674 h 665"/>
                    <a:gd name="T54" fmla="*/ 9683 w 1277"/>
                    <a:gd name="T55" fmla="*/ 27438 h 665"/>
                    <a:gd name="T56" fmla="*/ 5626 w 1277"/>
                    <a:gd name="T57" fmla="*/ 28730 h 665"/>
                    <a:gd name="T58" fmla="*/ 1476 w 1277"/>
                    <a:gd name="T59" fmla="*/ 33245 h 665"/>
                    <a:gd name="T60" fmla="*/ 1119 w 1277"/>
                    <a:gd name="T61" fmla="*/ 38275 h 665"/>
                    <a:gd name="T62" fmla="*/ 6542 w 1277"/>
                    <a:gd name="T63" fmla="*/ 35490 h 665"/>
                    <a:gd name="T64" fmla="*/ 10002 w 1277"/>
                    <a:gd name="T65" fmla="*/ 32022 h 665"/>
                    <a:gd name="T66" fmla="*/ 14629 w 1277"/>
                    <a:gd name="T67" fmla="*/ 29466 h 665"/>
                    <a:gd name="T68" fmla="*/ 14805 w 1277"/>
                    <a:gd name="T69" fmla="*/ 36773 h 665"/>
                    <a:gd name="T70" fmla="*/ 15692 w 1277"/>
                    <a:gd name="T71" fmla="*/ 37476 h 665"/>
                    <a:gd name="T72" fmla="*/ 17546 w 1277"/>
                    <a:gd name="T73" fmla="*/ 35490 h 665"/>
                    <a:gd name="T74" fmla="*/ 17170 w 1277"/>
                    <a:gd name="T75" fmla="*/ 30479 h 665"/>
                    <a:gd name="T76" fmla="*/ 19321 w 1277"/>
                    <a:gd name="T77" fmla="*/ 32517 h 665"/>
                    <a:gd name="T78" fmla="*/ 18089 w 1277"/>
                    <a:gd name="T79" fmla="*/ 37476 h 665"/>
                    <a:gd name="T80" fmla="*/ 20311 w 1277"/>
                    <a:gd name="T81" fmla="*/ 37260 h 665"/>
                    <a:gd name="T82" fmla="*/ 22460 w 1277"/>
                    <a:gd name="T83" fmla="*/ 36233 h 665"/>
                    <a:gd name="T84" fmla="*/ 26660 w 1277"/>
                    <a:gd name="T85" fmla="*/ 30479 h 665"/>
                    <a:gd name="T86" fmla="*/ 29783 w 1277"/>
                    <a:gd name="T87" fmla="*/ 30690 h 665"/>
                    <a:gd name="T88" fmla="*/ 29783 w 1277"/>
                    <a:gd name="T89" fmla="*/ 29466 h 665"/>
                    <a:gd name="T90" fmla="*/ 32118 w 1277"/>
                    <a:gd name="T91" fmla="*/ 28197 h 665"/>
                    <a:gd name="T92" fmla="*/ 38397 w 1277"/>
                    <a:gd name="T93" fmla="*/ 29944 h 665"/>
                    <a:gd name="T94" fmla="*/ 39626 w 1277"/>
                    <a:gd name="T95" fmla="*/ 31470 h 665"/>
                    <a:gd name="T96" fmla="*/ 39991 w 1277"/>
                    <a:gd name="T97" fmla="*/ 35251 h 665"/>
                    <a:gd name="T98" fmla="*/ 42345 w 1277"/>
                    <a:gd name="T99" fmla="*/ 33533 h 665"/>
                    <a:gd name="T100" fmla="*/ 47481 w 1277"/>
                    <a:gd name="T101" fmla="*/ 32249 h 6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77" h="665">
                      <a:moveTo>
                        <a:pt x="1180" y="541"/>
                      </a:moveTo>
                      <a:cubicBezTo>
                        <a:pt x="1212" y="377"/>
                        <a:pt x="1247" y="214"/>
                        <a:pt x="1276" y="49"/>
                      </a:cubicBezTo>
                      <a:cubicBezTo>
                        <a:pt x="1277" y="44"/>
                        <a:pt x="1267" y="54"/>
                        <a:pt x="1264" y="57"/>
                      </a:cubicBezTo>
                      <a:cubicBezTo>
                        <a:pt x="1255" y="66"/>
                        <a:pt x="1232" y="77"/>
                        <a:pt x="1232" y="77"/>
                      </a:cubicBezTo>
                      <a:cubicBezTo>
                        <a:pt x="1216" y="66"/>
                        <a:pt x="1203" y="63"/>
                        <a:pt x="1184" y="69"/>
                      </a:cubicBezTo>
                      <a:cubicBezTo>
                        <a:pt x="1164" y="64"/>
                        <a:pt x="1150" y="71"/>
                        <a:pt x="1164" y="49"/>
                      </a:cubicBezTo>
                      <a:cubicBezTo>
                        <a:pt x="1132" y="38"/>
                        <a:pt x="1153" y="59"/>
                        <a:pt x="1140" y="69"/>
                      </a:cubicBezTo>
                      <a:cubicBezTo>
                        <a:pt x="1132" y="75"/>
                        <a:pt x="1121" y="74"/>
                        <a:pt x="1112" y="77"/>
                      </a:cubicBezTo>
                      <a:cubicBezTo>
                        <a:pt x="1102" y="48"/>
                        <a:pt x="1093" y="65"/>
                        <a:pt x="1080" y="85"/>
                      </a:cubicBezTo>
                      <a:cubicBezTo>
                        <a:pt x="1075" y="92"/>
                        <a:pt x="1063" y="92"/>
                        <a:pt x="1056" y="97"/>
                      </a:cubicBezTo>
                      <a:cubicBezTo>
                        <a:pt x="1053" y="101"/>
                        <a:pt x="1053" y="108"/>
                        <a:pt x="1048" y="109"/>
                      </a:cubicBezTo>
                      <a:cubicBezTo>
                        <a:pt x="1040" y="110"/>
                        <a:pt x="1024" y="101"/>
                        <a:pt x="1024" y="101"/>
                      </a:cubicBezTo>
                      <a:cubicBezTo>
                        <a:pt x="1020" y="104"/>
                        <a:pt x="1015" y="106"/>
                        <a:pt x="1012" y="109"/>
                      </a:cubicBezTo>
                      <a:cubicBezTo>
                        <a:pt x="1009" y="112"/>
                        <a:pt x="1008" y="118"/>
                        <a:pt x="1004" y="121"/>
                      </a:cubicBezTo>
                      <a:cubicBezTo>
                        <a:pt x="997" y="127"/>
                        <a:pt x="980" y="137"/>
                        <a:pt x="980" y="137"/>
                      </a:cubicBezTo>
                      <a:cubicBezTo>
                        <a:pt x="932" y="132"/>
                        <a:pt x="917" y="132"/>
                        <a:pt x="952" y="97"/>
                      </a:cubicBezTo>
                      <a:cubicBezTo>
                        <a:pt x="957" y="81"/>
                        <a:pt x="952" y="66"/>
                        <a:pt x="972" y="73"/>
                      </a:cubicBezTo>
                      <a:cubicBezTo>
                        <a:pt x="973" y="77"/>
                        <a:pt x="979" y="96"/>
                        <a:pt x="984" y="97"/>
                      </a:cubicBezTo>
                      <a:cubicBezTo>
                        <a:pt x="1000" y="99"/>
                        <a:pt x="1016" y="88"/>
                        <a:pt x="1032" y="85"/>
                      </a:cubicBezTo>
                      <a:cubicBezTo>
                        <a:pt x="1039" y="64"/>
                        <a:pt x="1025" y="40"/>
                        <a:pt x="1008" y="29"/>
                      </a:cubicBezTo>
                      <a:cubicBezTo>
                        <a:pt x="980" y="36"/>
                        <a:pt x="985" y="18"/>
                        <a:pt x="956" y="37"/>
                      </a:cubicBezTo>
                      <a:cubicBezTo>
                        <a:pt x="955" y="33"/>
                        <a:pt x="949" y="28"/>
                        <a:pt x="952" y="25"/>
                      </a:cubicBezTo>
                      <a:cubicBezTo>
                        <a:pt x="958" y="19"/>
                        <a:pt x="968" y="20"/>
                        <a:pt x="976" y="17"/>
                      </a:cubicBezTo>
                      <a:cubicBezTo>
                        <a:pt x="980" y="16"/>
                        <a:pt x="988" y="13"/>
                        <a:pt x="988" y="13"/>
                      </a:cubicBezTo>
                      <a:cubicBezTo>
                        <a:pt x="984" y="10"/>
                        <a:pt x="981" y="5"/>
                        <a:pt x="976" y="5"/>
                      </a:cubicBezTo>
                      <a:cubicBezTo>
                        <a:pt x="958" y="5"/>
                        <a:pt x="942" y="14"/>
                        <a:pt x="924" y="17"/>
                      </a:cubicBezTo>
                      <a:cubicBezTo>
                        <a:pt x="918" y="34"/>
                        <a:pt x="913" y="35"/>
                        <a:pt x="896" y="29"/>
                      </a:cubicBezTo>
                      <a:cubicBezTo>
                        <a:pt x="900" y="16"/>
                        <a:pt x="898" y="15"/>
                        <a:pt x="912" y="9"/>
                      </a:cubicBezTo>
                      <a:cubicBezTo>
                        <a:pt x="920" y="6"/>
                        <a:pt x="936" y="1"/>
                        <a:pt x="936" y="1"/>
                      </a:cubicBezTo>
                      <a:cubicBezTo>
                        <a:pt x="936" y="1"/>
                        <a:pt x="928" y="4"/>
                        <a:pt x="924" y="5"/>
                      </a:cubicBezTo>
                      <a:cubicBezTo>
                        <a:pt x="915" y="7"/>
                        <a:pt x="905" y="8"/>
                        <a:pt x="896" y="9"/>
                      </a:cubicBezTo>
                      <a:cubicBezTo>
                        <a:pt x="856" y="22"/>
                        <a:pt x="917" y="0"/>
                        <a:pt x="872" y="25"/>
                      </a:cubicBezTo>
                      <a:cubicBezTo>
                        <a:pt x="855" y="34"/>
                        <a:pt x="834" y="35"/>
                        <a:pt x="816" y="41"/>
                      </a:cubicBezTo>
                      <a:cubicBezTo>
                        <a:pt x="802" y="62"/>
                        <a:pt x="785" y="69"/>
                        <a:pt x="760" y="73"/>
                      </a:cubicBezTo>
                      <a:cubicBezTo>
                        <a:pt x="746" y="83"/>
                        <a:pt x="741" y="87"/>
                        <a:pt x="724" y="81"/>
                      </a:cubicBezTo>
                      <a:cubicBezTo>
                        <a:pt x="700" y="89"/>
                        <a:pt x="691" y="113"/>
                        <a:pt x="680" y="117"/>
                      </a:cubicBezTo>
                      <a:cubicBezTo>
                        <a:pt x="667" y="121"/>
                        <a:pt x="653" y="120"/>
                        <a:pt x="640" y="121"/>
                      </a:cubicBezTo>
                      <a:cubicBezTo>
                        <a:pt x="623" y="127"/>
                        <a:pt x="608" y="138"/>
                        <a:pt x="592" y="145"/>
                      </a:cubicBezTo>
                      <a:cubicBezTo>
                        <a:pt x="549" y="164"/>
                        <a:pt x="583" y="143"/>
                        <a:pt x="556" y="161"/>
                      </a:cubicBezTo>
                      <a:cubicBezTo>
                        <a:pt x="552" y="174"/>
                        <a:pt x="544" y="184"/>
                        <a:pt x="540" y="197"/>
                      </a:cubicBezTo>
                      <a:cubicBezTo>
                        <a:pt x="548" y="220"/>
                        <a:pt x="565" y="207"/>
                        <a:pt x="580" y="197"/>
                      </a:cubicBezTo>
                      <a:cubicBezTo>
                        <a:pt x="581" y="193"/>
                        <a:pt x="581" y="187"/>
                        <a:pt x="584" y="185"/>
                      </a:cubicBezTo>
                      <a:cubicBezTo>
                        <a:pt x="591" y="180"/>
                        <a:pt x="608" y="177"/>
                        <a:pt x="608" y="177"/>
                      </a:cubicBezTo>
                      <a:cubicBezTo>
                        <a:pt x="621" y="196"/>
                        <a:pt x="608" y="190"/>
                        <a:pt x="592" y="201"/>
                      </a:cubicBezTo>
                      <a:cubicBezTo>
                        <a:pt x="574" y="229"/>
                        <a:pt x="579" y="216"/>
                        <a:pt x="572" y="237"/>
                      </a:cubicBezTo>
                      <a:cubicBezTo>
                        <a:pt x="573" y="241"/>
                        <a:pt x="572" y="247"/>
                        <a:pt x="576" y="249"/>
                      </a:cubicBezTo>
                      <a:cubicBezTo>
                        <a:pt x="584" y="253"/>
                        <a:pt x="597" y="235"/>
                        <a:pt x="600" y="233"/>
                      </a:cubicBezTo>
                      <a:cubicBezTo>
                        <a:pt x="610" y="226"/>
                        <a:pt x="625" y="223"/>
                        <a:pt x="636" y="217"/>
                      </a:cubicBezTo>
                      <a:cubicBezTo>
                        <a:pt x="645" y="212"/>
                        <a:pt x="650" y="201"/>
                        <a:pt x="660" y="197"/>
                      </a:cubicBezTo>
                      <a:cubicBezTo>
                        <a:pt x="671" y="192"/>
                        <a:pt x="684" y="193"/>
                        <a:pt x="696" y="189"/>
                      </a:cubicBezTo>
                      <a:cubicBezTo>
                        <a:pt x="691" y="169"/>
                        <a:pt x="691" y="165"/>
                        <a:pt x="708" y="153"/>
                      </a:cubicBezTo>
                      <a:cubicBezTo>
                        <a:pt x="720" y="134"/>
                        <a:pt x="743" y="136"/>
                        <a:pt x="764" y="129"/>
                      </a:cubicBezTo>
                      <a:cubicBezTo>
                        <a:pt x="777" y="125"/>
                        <a:pt x="800" y="109"/>
                        <a:pt x="800" y="109"/>
                      </a:cubicBezTo>
                      <a:cubicBezTo>
                        <a:pt x="813" y="89"/>
                        <a:pt x="816" y="88"/>
                        <a:pt x="840" y="93"/>
                      </a:cubicBezTo>
                      <a:cubicBezTo>
                        <a:pt x="829" y="126"/>
                        <a:pt x="789" y="124"/>
                        <a:pt x="764" y="141"/>
                      </a:cubicBezTo>
                      <a:cubicBezTo>
                        <a:pt x="752" y="158"/>
                        <a:pt x="739" y="159"/>
                        <a:pt x="732" y="181"/>
                      </a:cubicBezTo>
                      <a:cubicBezTo>
                        <a:pt x="733" y="185"/>
                        <a:pt x="732" y="192"/>
                        <a:pt x="736" y="193"/>
                      </a:cubicBezTo>
                      <a:cubicBezTo>
                        <a:pt x="744" y="194"/>
                        <a:pt x="760" y="185"/>
                        <a:pt x="760" y="185"/>
                      </a:cubicBezTo>
                      <a:cubicBezTo>
                        <a:pt x="792" y="196"/>
                        <a:pt x="776" y="196"/>
                        <a:pt x="808" y="185"/>
                      </a:cubicBezTo>
                      <a:cubicBezTo>
                        <a:pt x="816" y="182"/>
                        <a:pt x="832" y="177"/>
                        <a:pt x="832" y="177"/>
                      </a:cubicBezTo>
                      <a:cubicBezTo>
                        <a:pt x="836" y="180"/>
                        <a:pt x="844" y="180"/>
                        <a:pt x="844" y="185"/>
                      </a:cubicBezTo>
                      <a:cubicBezTo>
                        <a:pt x="844" y="190"/>
                        <a:pt x="837" y="191"/>
                        <a:pt x="832" y="193"/>
                      </a:cubicBezTo>
                      <a:cubicBezTo>
                        <a:pt x="809" y="202"/>
                        <a:pt x="783" y="205"/>
                        <a:pt x="760" y="213"/>
                      </a:cubicBezTo>
                      <a:cubicBezTo>
                        <a:pt x="753" y="235"/>
                        <a:pt x="739" y="223"/>
                        <a:pt x="724" y="213"/>
                      </a:cubicBezTo>
                      <a:cubicBezTo>
                        <a:pt x="708" y="218"/>
                        <a:pt x="709" y="227"/>
                        <a:pt x="700" y="241"/>
                      </a:cubicBezTo>
                      <a:cubicBezTo>
                        <a:pt x="672" y="232"/>
                        <a:pt x="684" y="230"/>
                        <a:pt x="664" y="237"/>
                      </a:cubicBezTo>
                      <a:cubicBezTo>
                        <a:pt x="660" y="249"/>
                        <a:pt x="648" y="262"/>
                        <a:pt x="636" y="269"/>
                      </a:cubicBezTo>
                      <a:cubicBezTo>
                        <a:pt x="629" y="273"/>
                        <a:pt x="620" y="274"/>
                        <a:pt x="612" y="277"/>
                      </a:cubicBezTo>
                      <a:cubicBezTo>
                        <a:pt x="608" y="278"/>
                        <a:pt x="600" y="281"/>
                        <a:pt x="600" y="281"/>
                      </a:cubicBezTo>
                      <a:cubicBezTo>
                        <a:pt x="592" y="278"/>
                        <a:pt x="585" y="267"/>
                        <a:pt x="576" y="269"/>
                      </a:cubicBezTo>
                      <a:cubicBezTo>
                        <a:pt x="571" y="270"/>
                        <a:pt x="572" y="278"/>
                        <a:pt x="568" y="281"/>
                      </a:cubicBezTo>
                      <a:cubicBezTo>
                        <a:pt x="560" y="286"/>
                        <a:pt x="549" y="286"/>
                        <a:pt x="540" y="289"/>
                      </a:cubicBezTo>
                      <a:cubicBezTo>
                        <a:pt x="536" y="288"/>
                        <a:pt x="499" y="276"/>
                        <a:pt x="520" y="265"/>
                      </a:cubicBezTo>
                      <a:cubicBezTo>
                        <a:pt x="528" y="261"/>
                        <a:pt x="539" y="262"/>
                        <a:pt x="548" y="261"/>
                      </a:cubicBezTo>
                      <a:cubicBezTo>
                        <a:pt x="554" y="243"/>
                        <a:pt x="562" y="237"/>
                        <a:pt x="544" y="225"/>
                      </a:cubicBezTo>
                      <a:cubicBezTo>
                        <a:pt x="517" y="232"/>
                        <a:pt x="524" y="249"/>
                        <a:pt x="500" y="257"/>
                      </a:cubicBezTo>
                      <a:cubicBezTo>
                        <a:pt x="488" y="275"/>
                        <a:pt x="473" y="278"/>
                        <a:pt x="456" y="289"/>
                      </a:cubicBezTo>
                      <a:cubicBezTo>
                        <a:pt x="436" y="282"/>
                        <a:pt x="448" y="284"/>
                        <a:pt x="420" y="293"/>
                      </a:cubicBezTo>
                      <a:cubicBezTo>
                        <a:pt x="411" y="296"/>
                        <a:pt x="396" y="309"/>
                        <a:pt x="396" y="309"/>
                      </a:cubicBezTo>
                      <a:cubicBezTo>
                        <a:pt x="391" y="328"/>
                        <a:pt x="388" y="336"/>
                        <a:pt x="368" y="329"/>
                      </a:cubicBezTo>
                      <a:cubicBezTo>
                        <a:pt x="351" y="335"/>
                        <a:pt x="333" y="339"/>
                        <a:pt x="316" y="345"/>
                      </a:cubicBezTo>
                      <a:cubicBezTo>
                        <a:pt x="290" y="341"/>
                        <a:pt x="284" y="340"/>
                        <a:pt x="276" y="365"/>
                      </a:cubicBezTo>
                      <a:cubicBezTo>
                        <a:pt x="248" y="356"/>
                        <a:pt x="260" y="354"/>
                        <a:pt x="240" y="361"/>
                      </a:cubicBezTo>
                      <a:cubicBezTo>
                        <a:pt x="225" y="384"/>
                        <a:pt x="241" y="417"/>
                        <a:pt x="212" y="437"/>
                      </a:cubicBezTo>
                      <a:cubicBezTo>
                        <a:pt x="193" y="466"/>
                        <a:pt x="197" y="456"/>
                        <a:pt x="172" y="473"/>
                      </a:cubicBezTo>
                      <a:cubicBezTo>
                        <a:pt x="160" y="469"/>
                        <a:pt x="148" y="465"/>
                        <a:pt x="136" y="461"/>
                      </a:cubicBezTo>
                      <a:cubicBezTo>
                        <a:pt x="132" y="460"/>
                        <a:pt x="124" y="457"/>
                        <a:pt x="124" y="457"/>
                      </a:cubicBezTo>
                      <a:cubicBezTo>
                        <a:pt x="113" y="458"/>
                        <a:pt x="101" y="456"/>
                        <a:pt x="92" y="461"/>
                      </a:cubicBezTo>
                      <a:cubicBezTo>
                        <a:pt x="80" y="468"/>
                        <a:pt x="69" y="498"/>
                        <a:pt x="56" y="509"/>
                      </a:cubicBezTo>
                      <a:cubicBezTo>
                        <a:pt x="48" y="516"/>
                        <a:pt x="40" y="523"/>
                        <a:pt x="32" y="529"/>
                      </a:cubicBezTo>
                      <a:cubicBezTo>
                        <a:pt x="24" y="535"/>
                        <a:pt x="8" y="545"/>
                        <a:pt x="8" y="545"/>
                      </a:cubicBezTo>
                      <a:cubicBezTo>
                        <a:pt x="14" y="562"/>
                        <a:pt x="10" y="567"/>
                        <a:pt x="0" y="581"/>
                      </a:cubicBezTo>
                      <a:cubicBezTo>
                        <a:pt x="25" y="585"/>
                        <a:pt x="32" y="585"/>
                        <a:pt x="24" y="609"/>
                      </a:cubicBezTo>
                      <a:cubicBezTo>
                        <a:pt x="40" y="614"/>
                        <a:pt x="71" y="603"/>
                        <a:pt x="88" y="601"/>
                      </a:cubicBezTo>
                      <a:cubicBezTo>
                        <a:pt x="105" y="595"/>
                        <a:pt x="108" y="604"/>
                        <a:pt x="124" y="593"/>
                      </a:cubicBezTo>
                      <a:cubicBezTo>
                        <a:pt x="133" y="565"/>
                        <a:pt x="124" y="572"/>
                        <a:pt x="144" y="565"/>
                      </a:cubicBezTo>
                      <a:cubicBezTo>
                        <a:pt x="148" y="561"/>
                        <a:pt x="153" y="558"/>
                        <a:pt x="156" y="553"/>
                      </a:cubicBezTo>
                      <a:cubicBezTo>
                        <a:pt x="158" y="549"/>
                        <a:pt x="157" y="544"/>
                        <a:pt x="160" y="541"/>
                      </a:cubicBezTo>
                      <a:cubicBezTo>
                        <a:pt x="166" y="533"/>
                        <a:pt x="208" y="513"/>
                        <a:pt x="220" y="509"/>
                      </a:cubicBezTo>
                      <a:cubicBezTo>
                        <a:pt x="238" y="481"/>
                        <a:pt x="227" y="488"/>
                        <a:pt x="248" y="481"/>
                      </a:cubicBezTo>
                      <a:cubicBezTo>
                        <a:pt x="265" y="487"/>
                        <a:pt x="266" y="499"/>
                        <a:pt x="284" y="493"/>
                      </a:cubicBezTo>
                      <a:cubicBezTo>
                        <a:pt x="296" y="481"/>
                        <a:pt x="306" y="478"/>
                        <a:pt x="320" y="469"/>
                      </a:cubicBezTo>
                      <a:cubicBezTo>
                        <a:pt x="336" y="493"/>
                        <a:pt x="323" y="469"/>
                        <a:pt x="332" y="513"/>
                      </a:cubicBezTo>
                      <a:cubicBezTo>
                        <a:pt x="336" y="532"/>
                        <a:pt x="346" y="543"/>
                        <a:pt x="352" y="561"/>
                      </a:cubicBezTo>
                      <a:cubicBezTo>
                        <a:pt x="337" y="571"/>
                        <a:pt x="341" y="579"/>
                        <a:pt x="324" y="585"/>
                      </a:cubicBezTo>
                      <a:cubicBezTo>
                        <a:pt x="308" y="609"/>
                        <a:pt x="302" y="596"/>
                        <a:pt x="280" y="589"/>
                      </a:cubicBezTo>
                      <a:cubicBezTo>
                        <a:pt x="284" y="605"/>
                        <a:pt x="298" y="624"/>
                        <a:pt x="312" y="633"/>
                      </a:cubicBezTo>
                      <a:cubicBezTo>
                        <a:pt x="324" y="598"/>
                        <a:pt x="314" y="613"/>
                        <a:pt x="344" y="597"/>
                      </a:cubicBezTo>
                      <a:cubicBezTo>
                        <a:pt x="352" y="592"/>
                        <a:pt x="368" y="581"/>
                        <a:pt x="368" y="581"/>
                      </a:cubicBezTo>
                      <a:cubicBezTo>
                        <a:pt x="369" y="572"/>
                        <a:pt x="365" y="560"/>
                        <a:pt x="372" y="553"/>
                      </a:cubicBezTo>
                      <a:cubicBezTo>
                        <a:pt x="376" y="549"/>
                        <a:pt x="378" y="564"/>
                        <a:pt x="384" y="565"/>
                      </a:cubicBezTo>
                      <a:cubicBezTo>
                        <a:pt x="389" y="566"/>
                        <a:pt x="392" y="560"/>
                        <a:pt x="396" y="557"/>
                      </a:cubicBezTo>
                      <a:cubicBezTo>
                        <a:pt x="390" y="538"/>
                        <a:pt x="374" y="528"/>
                        <a:pt x="368" y="509"/>
                      </a:cubicBezTo>
                      <a:cubicBezTo>
                        <a:pt x="371" y="501"/>
                        <a:pt x="379" y="493"/>
                        <a:pt x="376" y="485"/>
                      </a:cubicBezTo>
                      <a:cubicBezTo>
                        <a:pt x="373" y="477"/>
                        <a:pt x="368" y="461"/>
                        <a:pt x="368" y="461"/>
                      </a:cubicBezTo>
                      <a:cubicBezTo>
                        <a:pt x="380" y="443"/>
                        <a:pt x="385" y="449"/>
                        <a:pt x="396" y="465"/>
                      </a:cubicBezTo>
                      <a:cubicBezTo>
                        <a:pt x="402" y="488"/>
                        <a:pt x="411" y="497"/>
                        <a:pt x="424" y="517"/>
                      </a:cubicBezTo>
                      <a:cubicBezTo>
                        <a:pt x="418" y="536"/>
                        <a:pt x="430" y="537"/>
                        <a:pt x="412" y="549"/>
                      </a:cubicBezTo>
                      <a:cubicBezTo>
                        <a:pt x="389" y="583"/>
                        <a:pt x="414" y="540"/>
                        <a:pt x="408" y="573"/>
                      </a:cubicBezTo>
                      <a:cubicBezTo>
                        <a:pt x="407" y="582"/>
                        <a:pt x="399" y="589"/>
                        <a:pt x="396" y="597"/>
                      </a:cubicBezTo>
                      <a:cubicBezTo>
                        <a:pt x="402" y="614"/>
                        <a:pt x="398" y="619"/>
                        <a:pt x="388" y="633"/>
                      </a:cubicBezTo>
                      <a:cubicBezTo>
                        <a:pt x="399" y="665"/>
                        <a:pt x="419" y="636"/>
                        <a:pt x="440" y="629"/>
                      </a:cubicBezTo>
                      <a:cubicBezTo>
                        <a:pt x="445" y="614"/>
                        <a:pt x="439" y="608"/>
                        <a:pt x="444" y="593"/>
                      </a:cubicBezTo>
                      <a:cubicBezTo>
                        <a:pt x="440" y="581"/>
                        <a:pt x="428" y="567"/>
                        <a:pt x="444" y="557"/>
                      </a:cubicBezTo>
                      <a:cubicBezTo>
                        <a:pt x="451" y="553"/>
                        <a:pt x="468" y="549"/>
                        <a:pt x="468" y="549"/>
                      </a:cubicBezTo>
                      <a:cubicBezTo>
                        <a:pt x="484" y="554"/>
                        <a:pt x="483" y="563"/>
                        <a:pt x="492" y="577"/>
                      </a:cubicBezTo>
                      <a:cubicBezTo>
                        <a:pt x="504" y="542"/>
                        <a:pt x="492" y="552"/>
                        <a:pt x="536" y="557"/>
                      </a:cubicBezTo>
                      <a:cubicBezTo>
                        <a:pt x="528" y="526"/>
                        <a:pt x="542" y="527"/>
                        <a:pt x="568" y="521"/>
                      </a:cubicBezTo>
                      <a:cubicBezTo>
                        <a:pt x="569" y="517"/>
                        <a:pt x="576" y="490"/>
                        <a:pt x="584" y="485"/>
                      </a:cubicBezTo>
                      <a:cubicBezTo>
                        <a:pt x="591" y="481"/>
                        <a:pt x="608" y="477"/>
                        <a:pt x="608" y="477"/>
                      </a:cubicBezTo>
                      <a:cubicBezTo>
                        <a:pt x="639" y="485"/>
                        <a:pt x="614" y="492"/>
                        <a:pt x="640" y="501"/>
                      </a:cubicBezTo>
                      <a:cubicBezTo>
                        <a:pt x="644" y="497"/>
                        <a:pt x="646" y="490"/>
                        <a:pt x="652" y="489"/>
                      </a:cubicBezTo>
                      <a:cubicBezTo>
                        <a:pt x="661" y="487"/>
                        <a:pt x="672" y="497"/>
                        <a:pt x="680" y="493"/>
                      </a:cubicBezTo>
                      <a:cubicBezTo>
                        <a:pt x="685" y="491"/>
                        <a:pt x="680" y="481"/>
                        <a:pt x="676" y="477"/>
                      </a:cubicBezTo>
                      <a:cubicBezTo>
                        <a:pt x="670" y="472"/>
                        <a:pt x="660" y="472"/>
                        <a:pt x="652" y="469"/>
                      </a:cubicBezTo>
                      <a:cubicBezTo>
                        <a:pt x="648" y="468"/>
                        <a:pt x="640" y="465"/>
                        <a:pt x="640" y="465"/>
                      </a:cubicBezTo>
                      <a:cubicBezTo>
                        <a:pt x="654" y="455"/>
                        <a:pt x="659" y="451"/>
                        <a:pt x="676" y="457"/>
                      </a:cubicBezTo>
                      <a:cubicBezTo>
                        <a:pt x="685" y="455"/>
                        <a:pt x="694" y="448"/>
                        <a:pt x="704" y="449"/>
                      </a:cubicBezTo>
                      <a:cubicBezTo>
                        <a:pt x="718" y="451"/>
                        <a:pt x="759" y="463"/>
                        <a:pt x="772" y="469"/>
                      </a:cubicBezTo>
                      <a:cubicBezTo>
                        <a:pt x="784" y="475"/>
                        <a:pt x="808" y="485"/>
                        <a:pt x="808" y="485"/>
                      </a:cubicBezTo>
                      <a:cubicBezTo>
                        <a:pt x="814" y="484"/>
                        <a:pt x="833" y="481"/>
                        <a:pt x="840" y="477"/>
                      </a:cubicBezTo>
                      <a:cubicBezTo>
                        <a:pt x="848" y="472"/>
                        <a:pt x="864" y="461"/>
                        <a:pt x="864" y="461"/>
                      </a:cubicBezTo>
                      <a:cubicBezTo>
                        <a:pt x="869" y="462"/>
                        <a:pt x="889" y="465"/>
                        <a:pt x="892" y="473"/>
                      </a:cubicBezTo>
                      <a:cubicBezTo>
                        <a:pt x="897" y="486"/>
                        <a:pt x="876" y="498"/>
                        <a:pt x="868" y="501"/>
                      </a:cubicBezTo>
                      <a:cubicBezTo>
                        <a:pt x="856" y="513"/>
                        <a:pt x="845" y="513"/>
                        <a:pt x="840" y="529"/>
                      </a:cubicBezTo>
                      <a:cubicBezTo>
                        <a:pt x="845" y="545"/>
                        <a:pt x="839" y="557"/>
                        <a:pt x="844" y="573"/>
                      </a:cubicBezTo>
                      <a:cubicBezTo>
                        <a:pt x="854" y="558"/>
                        <a:pt x="858" y="555"/>
                        <a:pt x="876" y="561"/>
                      </a:cubicBezTo>
                      <a:cubicBezTo>
                        <a:pt x="885" y="588"/>
                        <a:pt x="895" y="558"/>
                        <a:pt x="908" y="549"/>
                      </a:cubicBezTo>
                      <a:cubicBezTo>
                        <a:pt x="911" y="545"/>
                        <a:pt x="912" y="540"/>
                        <a:pt x="916" y="537"/>
                      </a:cubicBezTo>
                      <a:cubicBezTo>
                        <a:pt x="919" y="534"/>
                        <a:pt x="925" y="536"/>
                        <a:pt x="928" y="533"/>
                      </a:cubicBezTo>
                      <a:cubicBezTo>
                        <a:pt x="931" y="530"/>
                        <a:pt x="930" y="525"/>
                        <a:pt x="932" y="521"/>
                      </a:cubicBezTo>
                      <a:cubicBezTo>
                        <a:pt x="939" y="506"/>
                        <a:pt x="949" y="502"/>
                        <a:pt x="964" y="497"/>
                      </a:cubicBezTo>
                      <a:cubicBezTo>
                        <a:pt x="987" y="500"/>
                        <a:pt x="1017" y="513"/>
                        <a:pt x="1040" y="513"/>
                      </a:cubicBezTo>
                      <a:lnTo>
                        <a:pt x="1180" y="54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2" name="Freeform 97">
                  <a:extLst>
                    <a:ext uri="{FF2B5EF4-FFF2-40B4-BE49-F238E27FC236}">
                      <a16:creationId xmlns:a16="http://schemas.microsoft.com/office/drawing/2014/main" id="{E4EE0B14-C30B-482E-A1F2-D660AF16EE38}"/>
                    </a:ext>
                  </a:extLst>
                </p:cNvPr>
                <p:cNvSpPr>
                  <a:spLocks/>
                </p:cNvSpPr>
                <p:nvPr/>
              </p:nvSpPr>
              <p:spPr bwMode="ltGray">
                <a:xfrm>
                  <a:off x="443" y="624"/>
                  <a:ext cx="278" cy="214"/>
                </a:xfrm>
                <a:custGeom>
                  <a:avLst/>
                  <a:gdLst>
                    <a:gd name="T0" fmla="*/ 623 w 225"/>
                    <a:gd name="T1" fmla="*/ 9806 h 170"/>
                    <a:gd name="T2" fmla="*/ 1729 w 225"/>
                    <a:gd name="T3" fmla="*/ 9312 h 170"/>
                    <a:gd name="T4" fmla="*/ 2260 w 225"/>
                    <a:gd name="T5" fmla="*/ 9042 h 170"/>
                    <a:gd name="T6" fmla="*/ 2792 w 225"/>
                    <a:gd name="T7" fmla="*/ 7333 h 170"/>
                    <a:gd name="T8" fmla="*/ 4245 w 225"/>
                    <a:gd name="T9" fmla="*/ 6314 h 170"/>
                    <a:gd name="T10" fmla="*/ 5135 w 225"/>
                    <a:gd name="T11" fmla="*/ 5033 h 170"/>
                    <a:gd name="T12" fmla="*/ 6552 w 225"/>
                    <a:gd name="T13" fmla="*/ 1973 h 170"/>
                    <a:gd name="T14" fmla="*/ 8933 w 225"/>
                    <a:gd name="T15" fmla="*/ 0 h 170"/>
                    <a:gd name="T16" fmla="*/ 8546 w 225"/>
                    <a:gd name="T17" fmla="*/ 1225 h 170"/>
                    <a:gd name="T18" fmla="*/ 7103 w 225"/>
                    <a:gd name="T19" fmla="*/ 2484 h 170"/>
                    <a:gd name="T20" fmla="*/ 5692 w 225"/>
                    <a:gd name="T21" fmla="*/ 6561 h 170"/>
                    <a:gd name="T22" fmla="*/ 5885 w 225"/>
                    <a:gd name="T23" fmla="*/ 7333 h 170"/>
                    <a:gd name="T24" fmla="*/ 5135 w 225"/>
                    <a:gd name="T25" fmla="*/ 8803 h 170"/>
                    <a:gd name="T26" fmla="*/ 3510 w 225"/>
                    <a:gd name="T27" fmla="*/ 10297 h 170"/>
                    <a:gd name="T28" fmla="*/ 623 w 225"/>
                    <a:gd name="T29" fmla="*/ 9806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5" h="170">
                      <a:moveTo>
                        <a:pt x="14" y="156"/>
                      </a:moveTo>
                      <a:cubicBezTo>
                        <a:pt x="22" y="153"/>
                        <a:pt x="30" y="151"/>
                        <a:pt x="38" y="148"/>
                      </a:cubicBezTo>
                      <a:cubicBezTo>
                        <a:pt x="42" y="147"/>
                        <a:pt x="50" y="144"/>
                        <a:pt x="50" y="144"/>
                      </a:cubicBezTo>
                      <a:cubicBezTo>
                        <a:pt x="56" y="126"/>
                        <a:pt x="43" y="122"/>
                        <a:pt x="62" y="116"/>
                      </a:cubicBezTo>
                      <a:cubicBezTo>
                        <a:pt x="80" y="89"/>
                        <a:pt x="56" y="119"/>
                        <a:pt x="94" y="100"/>
                      </a:cubicBezTo>
                      <a:cubicBezTo>
                        <a:pt x="102" y="96"/>
                        <a:pt x="106" y="85"/>
                        <a:pt x="114" y="80"/>
                      </a:cubicBezTo>
                      <a:cubicBezTo>
                        <a:pt x="131" y="55"/>
                        <a:pt x="104" y="46"/>
                        <a:pt x="146" y="32"/>
                      </a:cubicBezTo>
                      <a:cubicBezTo>
                        <a:pt x="153" y="11"/>
                        <a:pt x="180" y="12"/>
                        <a:pt x="198" y="0"/>
                      </a:cubicBezTo>
                      <a:cubicBezTo>
                        <a:pt x="225" y="9"/>
                        <a:pt x="203" y="16"/>
                        <a:pt x="190" y="20"/>
                      </a:cubicBezTo>
                      <a:cubicBezTo>
                        <a:pt x="198" y="43"/>
                        <a:pt x="175" y="34"/>
                        <a:pt x="158" y="40"/>
                      </a:cubicBezTo>
                      <a:cubicBezTo>
                        <a:pt x="144" y="60"/>
                        <a:pt x="146" y="91"/>
                        <a:pt x="126" y="104"/>
                      </a:cubicBezTo>
                      <a:cubicBezTo>
                        <a:pt x="127" y="108"/>
                        <a:pt x="131" y="112"/>
                        <a:pt x="130" y="116"/>
                      </a:cubicBezTo>
                      <a:cubicBezTo>
                        <a:pt x="127" y="125"/>
                        <a:pt x="114" y="140"/>
                        <a:pt x="114" y="140"/>
                      </a:cubicBezTo>
                      <a:cubicBezTo>
                        <a:pt x="143" y="150"/>
                        <a:pt x="95" y="153"/>
                        <a:pt x="78" y="164"/>
                      </a:cubicBezTo>
                      <a:cubicBezTo>
                        <a:pt x="68" y="161"/>
                        <a:pt x="0" y="170"/>
                        <a:pt x="14" y="15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3" name="Freeform 98">
                  <a:extLst>
                    <a:ext uri="{FF2B5EF4-FFF2-40B4-BE49-F238E27FC236}">
                      <a16:creationId xmlns:a16="http://schemas.microsoft.com/office/drawing/2014/main" id="{0CBD21FA-2794-490B-B417-5138B38EA1F3}"/>
                    </a:ext>
                  </a:extLst>
                </p:cNvPr>
                <p:cNvSpPr>
                  <a:spLocks/>
                </p:cNvSpPr>
                <p:nvPr/>
              </p:nvSpPr>
              <p:spPr bwMode="ltGray">
                <a:xfrm>
                  <a:off x="431" y="693"/>
                  <a:ext cx="146" cy="84"/>
                </a:xfrm>
                <a:custGeom>
                  <a:avLst/>
                  <a:gdLst>
                    <a:gd name="T0" fmla="*/ 600 w 118"/>
                    <a:gd name="T1" fmla="*/ 2806 h 67"/>
                    <a:gd name="T2" fmla="*/ 2186 w 118"/>
                    <a:gd name="T3" fmla="*/ 1896 h 67"/>
                    <a:gd name="T4" fmla="*/ 4432 w 118"/>
                    <a:gd name="T5" fmla="*/ 537 h 67"/>
                    <a:gd name="T6" fmla="*/ 5000 w 118"/>
                    <a:gd name="T7" fmla="*/ 1 h 67"/>
                    <a:gd name="T8" fmla="*/ 5364 w 118"/>
                    <a:gd name="T9" fmla="*/ 723 h 67"/>
                    <a:gd name="T10" fmla="*/ 3504 w 118"/>
                    <a:gd name="T11" fmla="*/ 2377 h 67"/>
                    <a:gd name="T12" fmla="*/ 2014 w 118"/>
                    <a:gd name="T13" fmla="*/ 3798 h 67"/>
                    <a:gd name="T14" fmla="*/ 1304 w 118"/>
                    <a:gd name="T15" fmla="*/ 3518 h 67"/>
                    <a:gd name="T16" fmla="*/ 744 w 118"/>
                    <a:gd name="T17" fmla="*/ 3798 h 67"/>
                    <a:gd name="T18" fmla="*/ 600 w 118"/>
                    <a:gd name="T19" fmla="*/ 2806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8" h="67">
                      <a:moveTo>
                        <a:pt x="12" y="49"/>
                      </a:moveTo>
                      <a:cubicBezTo>
                        <a:pt x="23" y="42"/>
                        <a:pt x="48" y="33"/>
                        <a:pt x="48" y="33"/>
                      </a:cubicBezTo>
                      <a:cubicBezTo>
                        <a:pt x="56" y="8"/>
                        <a:pt x="70" y="12"/>
                        <a:pt x="96" y="9"/>
                      </a:cubicBezTo>
                      <a:cubicBezTo>
                        <a:pt x="100" y="6"/>
                        <a:pt x="103" y="0"/>
                        <a:pt x="108" y="1"/>
                      </a:cubicBezTo>
                      <a:cubicBezTo>
                        <a:pt x="113" y="2"/>
                        <a:pt x="118" y="9"/>
                        <a:pt x="116" y="13"/>
                      </a:cubicBezTo>
                      <a:cubicBezTo>
                        <a:pt x="106" y="37"/>
                        <a:pt x="95" y="36"/>
                        <a:pt x="76" y="41"/>
                      </a:cubicBezTo>
                      <a:cubicBezTo>
                        <a:pt x="62" y="50"/>
                        <a:pt x="54" y="51"/>
                        <a:pt x="44" y="65"/>
                      </a:cubicBezTo>
                      <a:cubicBezTo>
                        <a:pt x="39" y="64"/>
                        <a:pt x="33" y="61"/>
                        <a:pt x="28" y="61"/>
                      </a:cubicBezTo>
                      <a:cubicBezTo>
                        <a:pt x="24" y="61"/>
                        <a:pt x="20" y="67"/>
                        <a:pt x="16" y="65"/>
                      </a:cubicBezTo>
                      <a:cubicBezTo>
                        <a:pt x="0" y="59"/>
                        <a:pt x="7" y="54"/>
                        <a:pt x="12" y="4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4" name="Freeform 99">
                  <a:extLst>
                    <a:ext uri="{FF2B5EF4-FFF2-40B4-BE49-F238E27FC236}">
                      <a16:creationId xmlns:a16="http://schemas.microsoft.com/office/drawing/2014/main" id="{FF8A083D-C1AA-42E5-B8B5-E9649F6C60ED}"/>
                    </a:ext>
                  </a:extLst>
                </p:cNvPr>
                <p:cNvSpPr>
                  <a:spLocks/>
                </p:cNvSpPr>
                <p:nvPr/>
              </p:nvSpPr>
              <p:spPr bwMode="ltGray">
                <a:xfrm>
                  <a:off x="648" y="408"/>
                  <a:ext cx="166" cy="94"/>
                </a:xfrm>
                <a:custGeom>
                  <a:avLst/>
                  <a:gdLst>
                    <a:gd name="T0" fmla="*/ 393 w 134"/>
                    <a:gd name="T1" fmla="*/ 4384 h 74"/>
                    <a:gd name="T2" fmla="*/ 933 w 134"/>
                    <a:gd name="T3" fmla="*/ 2304 h 74"/>
                    <a:gd name="T4" fmla="*/ 4352 w 134"/>
                    <a:gd name="T5" fmla="*/ 1706 h 74"/>
                    <a:gd name="T6" fmla="*/ 4143 w 134"/>
                    <a:gd name="T7" fmla="*/ 3793 h 74"/>
                    <a:gd name="T8" fmla="*/ 1329 w 134"/>
                    <a:gd name="T9" fmla="*/ 5237 h 74"/>
                    <a:gd name="T10" fmla="*/ 393 w 134"/>
                    <a:gd name="T11" fmla="*/ 4384 h 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4" h="74">
                      <a:moveTo>
                        <a:pt x="8" y="59"/>
                      </a:moveTo>
                      <a:cubicBezTo>
                        <a:pt x="2" y="42"/>
                        <a:pt x="3" y="37"/>
                        <a:pt x="20" y="31"/>
                      </a:cubicBezTo>
                      <a:cubicBezTo>
                        <a:pt x="40" y="0"/>
                        <a:pt x="60" y="18"/>
                        <a:pt x="92" y="23"/>
                      </a:cubicBezTo>
                      <a:cubicBezTo>
                        <a:pt x="134" y="37"/>
                        <a:pt x="105" y="42"/>
                        <a:pt x="88" y="51"/>
                      </a:cubicBezTo>
                      <a:cubicBezTo>
                        <a:pt x="68" y="61"/>
                        <a:pt x="49" y="64"/>
                        <a:pt x="28" y="71"/>
                      </a:cubicBezTo>
                      <a:cubicBezTo>
                        <a:pt x="1" y="67"/>
                        <a:pt x="0" y="74"/>
                        <a:pt x="8" y="5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5" name="Freeform 100">
                  <a:extLst>
                    <a:ext uri="{FF2B5EF4-FFF2-40B4-BE49-F238E27FC236}">
                      <a16:creationId xmlns:a16="http://schemas.microsoft.com/office/drawing/2014/main" id="{180582C6-64EB-47C1-BD02-8D8771122A16}"/>
                    </a:ext>
                  </a:extLst>
                </p:cNvPr>
                <p:cNvSpPr>
                  <a:spLocks/>
                </p:cNvSpPr>
                <p:nvPr/>
              </p:nvSpPr>
              <p:spPr bwMode="ltGray">
                <a:xfrm>
                  <a:off x="831" y="120"/>
                  <a:ext cx="435" cy="242"/>
                </a:xfrm>
                <a:custGeom>
                  <a:avLst/>
                  <a:gdLst>
                    <a:gd name="T0" fmla="*/ 0 w 352"/>
                    <a:gd name="T1" fmla="*/ 10102 h 192"/>
                    <a:gd name="T2" fmla="*/ 352 w 352"/>
                    <a:gd name="T3" fmla="*/ 12358 h 192"/>
                    <a:gd name="T4" fmla="*/ 1796 w 352"/>
                    <a:gd name="T5" fmla="*/ 10872 h 192"/>
                    <a:gd name="T6" fmla="*/ 5772 w 352"/>
                    <a:gd name="T7" fmla="*/ 8457 h 192"/>
                    <a:gd name="T8" fmla="*/ 7059 w 352"/>
                    <a:gd name="T9" fmla="*/ 7682 h 192"/>
                    <a:gd name="T10" fmla="*/ 8127 w 352"/>
                    <a:gd name="T11" fmla="*/ 7184 h 192"/>
                    <a:gd name="T12" fmla="*/ 8506 w 352"/>
                    <a:gd name="T13" fmla="*/ 6448 h 192"/>
                    <a:gd name="T14" fmla="*/ 10119 w 352"/>
                    <a:gd name="T15" fmla="*/ 5672 h 192"/>
                    <a:gd name="T16" fmla="*/ 12284 w 352"/>
                    <a:gd name="T17" fmla="*/ 4154 h 192"/>
                    <a:gd name="T18" fmla="*/ 15937 w 352"/>
                    <a:gd name="T19" fmla="*/ 2555 h 192"/>
                    <a:gd name="T20" fmla="*/ 14622 w 352"/>
                    <a:gd name="T21" fmla="*/ 0 h 192"/>
                    <a:gd name="T22" fmla="*/ 9037 w 352"/>
                    <a:gd name="T23" fmla="*/ 3351 h 192"/>
                    <a:gd name="T24" fmla="*/ 3442 w 352"/>
                    <a:gd name="T25" fmla="*/ 6952 h 192"/>
                    <a:gd name="T26" fmla="*/ 0 w 352"/>
                    <a:gd name="T27" fmla="*/ 1010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2" h="192">
                      <a:moveTo>
                        <a:pt x="0" y="156"/>
                      </a:moveTo>
                      <a:cubicBezTo>
                        <a:pt x="11" y="172"/>
                        <a:pt x="2" y="175"/>
                        <a:pt x="8" y="192"/>
                      </a:cubicBezTo>
                      <a:cubicBezTo>
                        <a:pt x="23" y="187"/>
                        <a:pt x="27" y="177"/>
                        <a:pt x="40" y="168"/>
                      </a:cubicBezTo>
                      <a:cubicBezTo>
                        <a:pt x="63" y="134"/>
                        <a:pt x="90" y="135"/>
                        <a:pt x="128" y="132"/>
                      </a:cubicBezTo>
                      <a:cubicBezTo>
                        <a:pt x="170" y="121"/>
                        <a:pt x="120" y="136"/>
                        <a:pt x="156" y="120"/>
                      </a:cubicBezTo>
                      <a:cubicBezTo>
                        <a:pt x="164" y="117"/>
                        <a:pt x="180" y="112"/>
                        <a:pt x="180" y="112"/>
                      </a:cubicBezTo>
                      <a:cubicBezTo>
                        <a:pt x="183" y="108"/>
                        <a:pt x="184" y="103"/>
                        <a:pt x="188" y="100"/>
                      </a:cubicBezTo>
                      <a:cubicBezTo>
                        <a:pt x="188" y="100"/>
                        <a:pt x="218" y="90"/>
                        <a:pt x="224" y="88"/>
                      </a:cubicBezTo>
                      <a:cubicBezTo>
                        <a:pt x="241" y="82"/>
                        <a:pt x="255" y="70"/>
                        <a:pt x="272" y="64"/>
                      </a:cubicBezTo>
                      <a:cubicBezTo>
                        <a:pt x="296" y="40"/>
                        <a:pt x="319" y="43"/>
                        <a:pt x="352" y="40"/>
                      </a:cubicBezTo>
                      <a:cubicBezTo>
                        <a:pt x="328" y="32"/>
                        <a:pt x="324" y="25"/>
                        <a:pt x="324" y="0"/>
                      </a:cubicBezTo>
                      <a:lnTo>
                        <a:pt x="200" y="52"/>
                      </a:lnTo>
                      <a:lnTo>
                        <a:pt x="76" y="108"/>
                      </a:lnTo>
                      <a:lnTo>
                        <a:pt x="0" y="15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6" name="Freeform 101">
                  <a:extLst>
                    <a:ext uri="{FF2B5EF4-FFF2-40B4-BE49-F238E27FC236}">
                      <a16:creationId xmlns:a16="http://schemas.microsoft.com/office/drawing/2014/main" id="{CDF62BED-A438-4721-A36A-CA95F82322F1}"/>
                    </a:ext>
                  </a:extLst>
                </p:cNvPr>
                <p:cNvSpPr>
                  <a:spLocks/>
                </p:cNvSpPr>
                <p:nvPr/>
              </p:nvSpPr>
              <p:spPr bwMode="ltGray">
                <a:xfrm>
                  <a:off x="1350" y="201"/>
                  <a:ext cx="232" cy="105"/>
                </a:xfrm>
                <a:custGeom>
                  <a:avLst/>
                  <a:gdLst>
                    <a:gd name="T0" fmla="*/ 396 w 187"/>
                    <a:gd name="T1" fmla="*/ 3788 h 84"/>
                    <a:gd name="T2" fmla="*/ 2724 w 187"/>
                    <a:gd name="T3" fmla="*/ 2268 h 84"/>
                    <a:gd name="T4" fmla="*/ 3691 w 187"/>
                    <a:gd name="T5" fmla="*/ 233 h 84"/>
                    <a:gd name="T6" fmla="*/ 4852 w 187"/>
                    <a:gd name="T7" fmla="*/ 889 h 84"/>
                    <a:gd name="T8" fmla="*/ 6634 w 187"/>
                    <a:gd name="T9" fmla="*/ 0 h 84"/>
                    <a:gd name="T10" fmla="*/ 7936 w 187"/>
                    <a:gd name="T11" fmla="*/ 889 h 84"/>
                    <a:gd name="T12" fmla="*/ 8909 w 187"/>
                    <a:gd name="T13" fmla="*/ 1111 h 84"/>
                    <a:gd name="T14" fmla="*/ 8744 w 187"/>
                    <a:gd name="T15" fmla="*/ 2018 h 84"/>
                    <a:gd name="T16" fmla="*/ 7936 w 187"/>
                    <a:gd name="T17" fmla="*/ 1814 h 84"/>
                    <a:gd name="T18" fmla="*/ 6199 w 187"/>
                    <a:gd name="T19" fmla="*/ 1814 h 84"/>
                    <a:gd name="T20" fmla="*/ 4852 w 187"/>
                    <a:gd name="T21" fmla="*/ 2688 h 84"/>
                    <a:gd name="T22" fmla="*/ 6020 w 187"/>
                    <a:gd name="T23" fmla="*/ 3154 h 84"/>
                    <a:gd name="T24" fmla="*/ 4450 w 187"/>
                    <a:gd name="T25" fmla="*/ 3551 h 84"/>
                    <a:gd name="T26" fmla="*/ 2891 w 187"/>
                    <a:gd name="T27" fmla="*/ 2893 h 84"/>
                    <a:gd name="T28" fmla="*/ 2541 w 187"/>
                    <a:gd name="T29" fmla="*/ 3551 h 84"/>
                    <a:gd name="T30" fmla="*/ 1359 w 187"/>
                    <a:gd name="T31" fmla="*/ 3788 h 84"/>
                    <a:gd name="T32" fmla="*/ 396 w 187"/>
                    <a:gd name="T33" fmla="*/ 3788 h 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84">
                      <a:moveTo>
                        <a:pt x="8" y="68"/>
                      </a:moveTo>
                      <a:cubicBezTo>
                        <a:pt x="29" y="63"/>
                        <a:pt x="35" y="47"/>
                        <a:pt x="56" y="40"/>
                      </a:cubicBezTo>
                      <a:cubicBezTo>
                        <a:pt x="62" y="23"/>
                        <a:pt x="61" y="14"/>
                        <a:pt x="76" y="4"/>
                      </a:cubicBezTo>
                      <a:cubicBezTo>
                        <a:pt x="84" y="7"/>
                        <a:pt x="91" y="15"/>
                        <a:pt x="100" y="16"/>
                      </a:cubicBezTo>
                      <a:cubicBezTo>
                        <a:pt x="110" y="18"/>
                        <a:pt x="127" y="3"/>
                        <a:pt x="136" y="0"/>
                      </a:cubicBezTo>
                      <a:cubicBezTo>
                        <a:pt x="163" y="9"/>
                        <a:pt x="137" y="25"/>
                        <a:pt x="164" y="16"/>
                      </a:cubicBezTo>
                      <a:cubicBezTo>
                        <a:pt x="171" y="17"/>
                        <a:pt x="180" y="15"/>
                        <a:pt x="184" y="20"/>
                      </a:cubicBezTo>
                      <a:cubicBezTo>
                        <a:pt x="187" y="24"/>
                        <a:pt x="185" y="33"/>
                        <a:pt x="180" y="36"/>
                      </a:cubicBezTo>
                      <a:cubicBezTo>
                        <a:pt x="175" y="39"/>
                        <a:pt x="169" y="33"/>
                        <a:pt x="164" y="32"/>
                      </a:cubicBezTo>
                      <a:cubicBezTo>
                        <a:pt x="135" y="42"/>
                        <a:pt x="147" y="45"/>
                        <a:pt x="128" y="32"/>
                      </a:cubicBezTo>
                      <a:cubicBezTo>
                        <a:pt x="115" y="35"/>
                        <a:pt x="91" y="37"/>
                        <a:pt x="100" y="48"/>
                      </a:cubicBezTo>
                      <a:cubicBezTo>
                        <a:pt x="105" y="55"/>
                        <a:pt x="124" y="56"/>
                        <a:pt x="124" y="56"/>
                      </a:cubicBezTo>
                      <a:cubicBezTo>
                        <a:pt x="113" y="72"/>
                        <a:pt x="109" y="75"/>
                        <a:pt x="92" y="64"/>
                      </a:cubicBezTo>
                      <a:cubicBezTo>
                        <a:pt x="82" y="49"/>
                        <a:pt x="78" y="46"/>
                        <a:pt x="60" y="52"/>
                      </a:cubicBezTo>
                      <a:cubicBezTo>
                        <a:pt x="57" y="56"/>
                        <a:pt x="56" y="62"/>
                        <a:pt x="52" y="64"/>
                      </a:cubicBezTo>
                      <a:cubicBezTo>
                        <a:pt x="45" y="68"/>
                        <a:pt x="36" y="66"/>
                        <a:pt x="28" y="68"/>
                      </a:cubicBezTo>
                      <a:cubicBezTo>
                        <a:pt x="2" y="74"/>
                        <a:pt x="0" y="84"/>
                        <a:pt x="8" y="6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7" name="Freeform 102">
                  <a:extLst>
                    <a:ext uri="{FF2B5EF4-FFF2-40B4-BE49-F238E27FC236}">
                      <a16:creationId xmlns:a16="http://schemas.microsoft.com/office/drawing/2014/main" id="{FCCA7373-3039-4856-9281-F66D64D92204}"/>
                    </a:ext>
                  </a:extLst>
                </p:cNvPr>
                <p:cNvSpPr>
                  <a:spLocks/>
                </p:cNvSpPr>
                <p:nvPr/>
              </p:nvSpPr>
              <p:spPr bwMode="ltGray">
                <a:xfrm>
                  <a:off x="1758" y="198"/>
                  <a:ext cx="220" cy="58"/>
                </a:xfrm>
                <a:custGeom>
                  <a:avLst/>
                  <a:gdLst>
                    <a:gd name="T0" fmla="*/ 269 w 178"/>
                    <a:gd name="T1" fmla="*/ 1199 h 46"/>
                    <a:gd name="T2" fmla="*/ 3532 w 178"/>
                    <a:gd name="T3" fmla="*/ 2491 h 46"/>
                    <a:gd name="T4" fmla="*/ 5171 w 178"/>
                    <a:gd name="T5" fmla="*/ 1415 h 46"/>
                    <a:gd name="T6" fmla="*/ 7505 w 178"/>
                    <a:gd name="T7" fmla="*/ 1714 h 46"/>
                    <a:gd name="T8" fmla="*/ 6271 w 178"/>
                    <a:gd name="T9" fmla="*/ 1714 h 46"/>
                    <a:gd name="T10" fmla="*/ 3878 w 178"/>
                    <a:gd name="T11" fmla="*/ 2972 h 46"/>
                    <a:gd name="T12" fmla="*/ 2 w 178"/>
                    <a:gd name="T13" fmla="*/ 1415 h 46"/>
                    <a:gd name="T14" fmla="*/ 269 w 178"/>
                    <a:gd name="T15" fmla="*/ 1199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8" h="46">
                      <a:moveTo>
                        <a:pt x="6" y="18"/>
                      </a:moveTo>
                      <a:cubicBezTo>
                        <a:pt x="41" y="6"/>
                        <a:pt x="52" y="12"/>
                        <a:pt x="78" y="38"/>
                      </a:cubicBezTo>
                      <a:cubicBezTo>
                        <a:pt x="89" y="31"/>
                        <a:pt x="114" y="22"/>
                        <a:pt x="114" y="22"/>
                      </a:cubicBezTo>
                      <a:cubicBezTo>
                        <a:pt x="129" y="0"/>
                        <a:pt x="148" y="14"/>
                        <a:pt x="166" y="26"/>
                      </a:cubicBezTo>
                      <a:cubicBezTo>
                        <a:pt x="116" y="39"/>
                        <a:pt x="178" y="26"/>
                        <a:pt x="138" y="26"/>
                      </a:cubicBezTo>
                      <a:cubicBezTo>
                        <a:pt x="119" y="26"/>
                        <a:pt x="103" y="40"/>
                        <a:pt x="86" y="46"/>
                      </a:cubicBezTo>
                      <a:cubicBezTo>
                        <a:pt x="70" y="41"/>
                        <a:pt x="15" y="29"/>
                        <a:pt x="2" y="22"/>
                      </a:cubicBezTo>
                      <a:cubicBezTo>
                        <a:pt x="0" y="21"/>
                        <a:pt x="5" y="19"/>
                        <a:pt x="6"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8" name="Freeform 103">
                  <a:extLst>
                    <a:ext uri="{FF2B5EF4-FFF2-40B4-BE49-F238E27FC236}">
                      <a16:creationId xmlns:a16="http://schemas.microsoft.com/office/drawing/2014/main" id="{9F41ED2A-4490-4ABE-971A-BFF584593FBA}"/>
                    </a:ext>
                  </a:extLst>
                </p:cNvPr>
                <p:cNvSpPr>
                  <a:spLocks/>
                </p:cNvSpPr>
                <p:nvPr/>
              </p:nvSpPr>
              <p:spPr bwMode="ltGray">
                <a:xfrm>
                  <a:off x="1637" y="312"/>
                  <a:ext cx="297" cy="135"/>
                </a:xfrm>
                <a:custGeom>
                  <a:avLst/>
                  <a:gdLst>
                    <a:gd name="T0" fmla="*/ 1669 w 240"/>
                    <a:gd name="T1" fmla="*/ 6008 h 108"/>
                    <a:gd name="T2" fmla="*/ 0 w 240"/>
                    <a:gd name="T3" fmla="*/ 4929 h 108"/>
                    <a:gd name="T4" fmla="*/ 1311 w 240"/>
                    <a:gd name="T5" fmla="*/ 3551 h 108"/>
                    <a:gd name="T6" fmla="*/ 1523 w 240"/>
                    <a:gd name="T7" fmla="*/ 2893 h 108"/>
                    <a:gd name="T8" fmla="*/ 2555 w 240"/>
                    <a:gd name="T9" fmla="*/ 2461 h 108"/>
                    <a:gd name="T10" fmla="*/ 2772 w 240"/>
                    <a:gd name="T11" fmla="*/ 1814 h 108"/>
                    <a:gd name="T12" fmla="*/ 7780 w 240"/>
                    <a:gd name="T13" fmla="*/ 233 h 108"/>
                    <a:gd name="T14" fmla="*/ 8344 w 240"/>
                    <a:gd name="T15" fmla="*/ 455 h 108"/>
                    <a:gd name="T16" fmla="*/ 9448 w 240"/>
                    <a:gd name="T17" fmla="*/ 0 h 108"/>
                    <a:gd name="T18" fmla="*/ 9974 w 240"/>
                    <a:gd name="T19" fmla="*/ 1111 h 108"/>
                    <a:gd name="T20" fmla="*/ 6668 w 240"/>
                    <a:gd name="T21" fmla="*/ 2018 h 108"/>
                    <a:gd name="T22" fmla="*/ 2974 w 240"/>
                    <a:gd name="T23" fmla="*/ 3154 h 108"/>
                    <a:gd name="T24" fmla="*/ 2403 w 240"/>
                    <a:gd name="T25" fmla="*/ 4655 h 108"/>
                    <a:gd name="T26" fmla="*/ 1669 w 240"/>
                    <a:gd name="T27" fmla="*/ 6008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0" h="108">
                      <a:moveTo>
                        <a:pt x="36" y="108"/>
                      </a:moveTo>
                      <a:cubicBezTo>
                        <a:pt x="19" y="102"/>
                        <a:pt x="6" y="107"/>
                        <a:pt x="0" y="88"/>
                      </a:cubicBezTo>
                      <a:cubicBezTo>
                        <a:pt x="5" y="72"/>
                        <a:pt x="14" y="73"/>
                        <a:pt x="28" y="64"/>
                      </a:cubicBezTo>
                      <a:cubicBezTo>
                        <a:pt x="29" y="60"/>
                        <a:pt x="29" y="54"/>
                        <a:pt x="32" y="52"/>
                      </a:cubicBezTo>
                      <a:cubicBezTo>
                        <a:pt x="39" y="47"/>
                        <a:pt x="56" y="44"/>
                        <a:pt x="56" y="44"/>
                      </a:cubicBezTo>
                      <a:cubicBezTo>
                        <a:pt x="57" y="40"/>
                        <a:pt x="57" y="35"/>
                        <a:pt x="60" y="32"/>
                      </a:cubicBezTo>
                      <a:cubicBezTo>
                        <a:pt x="73" y="22"/>
                        <a:pt x="148" y="7"/>
                        <a:pt x="168" y="4"/>
                      </a:cubicBezTo>
                      <a:cubicBezTo>
                        <a:pt x="172" y="5"/>
                        <a:pt x="176" y="8"/>
                        <a:pt x="180" y="8"/>
                      </a:cubicBezTo>
                      <a:cubicBezTo>
                        <a:pt x="188" y="7"/>
                        <a:pt x="204" y="0"/>
                        <a:pt x="204" y="0"/>
                      </a:cubicBezTo>
                      <a:cubicBezTo>
                        <a:pt x="221" y="6"/>
                        <a:pt x="240" y="4"/>
                        <a:pt x="216" y="20"/>
                      </a:cubicBezTo>
                      <a:cubicBezTo>
                        <a:pt x="199" y="14"/>
                        <a:pt x="164" y="31"/>
                        <a:pt x="144" y="36"/>
                      </a:cubicBezTo>
                      <a:cubicBezTo>
                        <a:pt x="110" y="25"/>
                        <a:pt x="93" y="46"/>
                        <a:pt x="64" y="56"/>
                      </a:cubicBezTo>
                      <a:cubicBezTo>
                        <a:pt x="70" y="73"/>
                        <a:pt x="69" y="78"/>
                        <a:pt x="52" y="84"/>
                      </a:cubicBezTo>
                      <a:cubicBezTo>
                        <a:pt x="48" y="90"/>
                        <a:pt x="42" y="108"/>
                        <a:pt x="36" y="10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9" name="Freeform 104">
                  <a:extLst>
                    <a:ext uri="{FF2B5EF4-FFF2-40B4-BE49-F238E27FC236}">
                      <a16:creationId xmlns:a16="http://schemas.microsoft.com/office/drawing/2014/main" id="{866697E2-5134-4447-AA43-4133B3EDE657}"/>
                    </a:ext>
                  </a:extLst>
                </p:cNvPr>
                <p:cNvSpPr>
                  <a:spLocks/>
                </p:cNvSpPr>
                <p:nvPr/>
              </p:nvSpPr>
              <p:spPr bwMode="ltGray">
                <a:xfrm>
                  <a:off x="481" y="1036"/>
                  <a:ext cx="39" cy="38"/>
                </a:xfrm>
                <a:custGeom>
                  <a:avLst/>
                  <a:gdLst>
                    <a:gd name="T0" fmla="*/ 195 w 31"/>
                    <a:gd name="T1" fmla="*/ 1942 h 30"/>
                    <a:gd name="T2" fmla="*/ 1931 w 31"/>
                    <a:gd name="T3" fmla="*/ 0 h 30"/>
                    <a:gd name="T4" fmla="*/ 1165 w 31"/>
                    <a:gd name="T5" fmla="*/ 1671 h 30"/>
                    <a:gd name="T6" fmla="*/ 195 w 31"/>
                    <a:gd name="T7" fmla="*/ 194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10" name="Freeform 105">
                  <a:extLst>
                    <a:ext uri="{FF2B5EF4-FFF2-40B4-BE49-F238E27FC236}">
                      <a16:creationId xmlns:a16="http://schemas.microsoft.com/office/drawing/2014/main" id="{FB447DBA-BF49-433A-B372-30F9642A2AA7}"/>
                    </a:ext>
                  </a:extLst>
                </p:cNvPr>
                <p:cNvSpPr>
                  <a:spLocks/>
                </p:cNvSpPr>
                <p:nvPr/>
              </p:nvSpPr>
              <p:spPr bwMode="ltGray">
                <a:xfrm>
                  <a:off x="438" y="1087"/>
                  <a:ext cx="55" cy="40"/>
                </a:xfrm>
                <a:custGeom>
                  <a:avLst/>
                  <a:gdLst>
                    <a:gd name="T0" fmla="*/ 364 w 44"/>
                    <a:gd name="T1" fmla="*/ 1814 h 32"/>
                    <a:gd name="T2" fmla="*/ 1260 w 44"/>
                    <a:gd name="T3" fmla="*/ 0 h 32"/>
                    <a:gd name="T4" fmla="*/ 2150 w 44"/>
                    <a:gd name="T5" fmla="*/ 233 h 32"/>
                    <a:gd name="T6" fmla="*/ 364 w 44"/>
                    <a:gd name="T7" fmla="*/ 181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11" name="Freeform 106">
                  <a:extLst>
                    <a:ext uri="{FF2B5EF4-FFF2-40B4-BE49-F238E27FC236}">
                      <a16:creationId xmlns:a16="http://schemas.microsoft.com/office/drawing/2014/main" id="{5A50C0A6-CCD4-48D0-872D-2731BC07B735}"/>
                    </a:ext>
                  </a:extLst>
                </p:cNvPr>
                <p:cNvSpPr>
                  <a:spLocks/>
                </p:cNvSpPr>
                <p:nvPr/>
              </p:nvSpPr>
              <p:spPr bwMode="ltGray">
                <a:xfrm>
                  <a:off x="617" y="1240"/>
                  <a:ext cx="94" cy="23"/>
                </a:xfrm>
                <a:custGeom>
                  <a:avLst/>
                  <a:gdLst>
                    <a:gd name="T0" fmla="*/ 1737 w 76"/>
                    <a:gd name="T1" fmla="*/ 1457 h 18"/>
                    <a:gd name="T2" fmla="*/ 1137 w 76"/>
                    <a:gd name="T3" fmla="*/ 201 h 18"/>
                    <a:gd name="T4" fmla="*/ 1737 w 76"/>
                    <a:gd name="T5" fmla="*/ 1457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12" name="Freeform 107">
                  <a:extLst>
                    <a:ext uri="{FF2B5EF4-FFF2-40B4-BE49-F238E27FC236}">
                      <a16:creationId xmlns:a16="http://schemas.microsoft.com/office/drawing/2014/main" id="{E419E7BA-14CE-4667-8E27-1C15AF078AA1}"/>
                    </a:ext>
                  </a:extLst>
                </p:cNvPr>
                <p:cNvSpPr>
                  <a:spLocks/>
                </p:cNvSpPr>
                <p:nvPr/>
              </p:nvSpPr>
              <p:spPr bwMode="ltGray">
                <a:xfrm>
                  <a:off x="777" y="1237"/>
                  <a:ext cx="52" cy="55"/>
                </a:xfrm>
                <a:custGeom>
                  <a:avLst/>
                  <a:gdLst>
                    <a:gd name="T0" fmla="*/ 0 w 42"/>
                    <a:gd name="T1" fmla="*/ 1163 h 44"/>
                    <a:gd name="T2" fmla="*/ 600 w 42"/>
                    <a:gd name="T3" fmla="*/ 529 h 44"/>
                    <a:gd name="T4" fmla="*/ 0 w 42"/>
                    <a:gd name="T5" fmla="*/ 1163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13" name="Freeform 108">
                  <a:extLst>
                    <a:ext uri="{FF2B5EF4-FFF2-40B4-BE49-F238E27FC236}">
                      <a16:creationId xmlns:a16="http://schemas.microsoft.com/office/drawing/2014/main" id="{B6A6ED50-BFBA-478D-96B4-D7B2AD690E98}"/>
                    </a:ext>
                  </a:extLst>
                </p:cNvPr>
                <p:cNvSpPr>
                  <a:spLocks/>
                </p:cNvSpPr>
                <p:nvPr/>
              </p:nvSpPr>
              <p:spPr bwMode="ltGray">
                <a:xfrm>
                  <a:off x="353" y="1084"/>
                  <a:ext cx="38" cy="38"/>
                </a:xfrm>
                <a:custGeom>
                  <a:avLst/>
                  <a:gdLst>
                    <a:gd name="T0" fmla="*/ 295 w 31"/>
                    <a:gd name="T1" fmla="*/ 1533 h 30"/>
                    <a:gd name="T2" fmla="*/ 1229 w 31"/>
                    <a:gd name="T3" fmla="*/ 702 h 30"/>
                    <a:gd name="T4" fmla="*/ 295 w 31"/>
                    <a:gd name="T5" fmla="*/ 1533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grpSp>
          <p:grpSp>
            <p:nvGrpSpPr>
              <p:cNvPr id="9" name="Group 109">
                <a:extLst>
                  <a:ext uri="{FF2B5EF4-FFF2-40B4-BE49-F238E27FC236}">
                    <a16:creationId xmlns:a16="http://schemas.microsoft.com/office/drawing/2014/main" id="{6F089377-805E-41D7-BEFF-FFD62DBB0E76}"/>
                  </a:ext>
                </a:extLst>
              </p:cNvPr>
              <p:cNvGrpSpPr>
                <a:grpSpLocks/>
              </p:cNvGrpSpPr>
              <p:nvPr/>
            </p:nvGrpSpPr>
            <p:grpSpPr bwMode="auto">
              <a:xfrm>
                <a:off x="30" y="565"/>
                <a:ext cx="5689" cy="3126"/>
                <a:chOff x="-306" y="90"/>
                <a:chExt cx="6396" cy="3513"/>
              </a:xfrm>
            </p:grpSpPr>
            <p:sp>
              <p:nvSpPr>
                <p:cNvPr id="10" name="Freeform 110">
                  <a:extLst>
                    <a:ext uri="{FF2B5EF4-FFF2-40B4-BE49-F238E27FC236}">
                      <a16:creationId xmlns:a16="http://schemas.microsoft.com/office/drawing/2014/main" id="{CB203F67-77CB-4C5A-81B6-37EBDF1DAE85}"/>
                    </a:ext>
                  </a:extLst>
                </p:cNvPr>
                <p:cNvSpPr>
                  <a:spLocks/>
                </p:cNvSpPr>
                <p:nvPr/>
              </p:nvSpPr>
              <p:spPr bwMode="ltGray">
                <a:xfrm>
                  <a:off x="2137" y="2426"/>
                  <a:ext cx="727" cy="672"/>
                </a:xfrm>
                <a:custGeom>
                  <a:avLst/>
                  <a:gdLst>
                    <a:gd name="T0" fmla="*/ 13135 w 588"/>
                    <a:gd name="T1" fmla="*/ 1357 h 534"/>
                    <a:gd name="T2" fmla="*/ 15111 w 588"/>
                    <a:gd name="T3" fmla="*/ 1708 h 534"/>
                    <a:gd name="T4" fmla="*/ 14617 w 588"/>
                    <a:gd name="T5" fmla="*/ 3788 h 534"/>
                    <a:gd name="T6" fmla="*/ 16685 w 588"/>
                    <a:gd name="T7" fmla="*/ 7134 h 534"/>
                    <a:gd name="T8" fmla="*/ 17766 w 588"/>
                    <a:gd name="T9" fmla="*/ 8138 h 534"/>
                    <a:gd name="T10" fmla="*/ 18424 w 588"/>
                    <a:gd name="T11" fmla="*/ 4135 h 534"/>
                    <a:gd name="T12" fmla="*/ 19069 w 588"/>
                    <a:gd name="T13" fmla="*/ 0 h 534"/>
                    <a:gd name="T14" fmla="*/ 20475 w 588"/>
                    <a:gd name="T15" fmla="*/ 3862 h 534"/>
                    <a:gd name="T16" fmla="*/ 21429 w 588"/>
                    <a:gd name="T17" fmla="*/ 5835 h 534"/>
                    <a:gd name="T18" fmla="*/ 22924 w 588"/>
                    <a:gd name="T19" fmla="*/ 10440 h 534"/>
                    <a:gd name="T20" fmla="*/ 24355 w 588"/>
                    <a:gd name="T21" fmla="*/ 12675 h 534"/>
                    <a:gd name="T22" fmla="*/ 25096 w 588"/>
                    <a:gd name="T23" fmla="*/ 14059 h 534"/>
                    <a:gd name="T24" fmla="*/ 26513 w 588"/>
                    <a:gd name="T25" fmla="*/ 17010 h 534"/>
                    <a:gd name="T26" fmla="*/ 26238 w 588"/>
                    <a:gd name="T27" fmla="*/ 24449 h 534"/>
                    <a:gd name="T28" fmla="*/ 24899 w 588"/>
                    <a:gd name="T29" fmla="*/ 28445 h 534"/>
                    <a:gd name="T30" fmla="*/ 24446 w 588"/>
                    <a:gd name="T31" fmla="*/ 29982 h 534"/>
                    <a:gd name="T32" fmla="*/ 23138 w 588"/>
                    <a:gd name="T33" fmla="*/ 32027 h 534"/>
                    <a:gd name="T34" fmla="*/ 21966 w 588"/>
                    <a:gd name="T35" fmla="*/ 33465 h 534"/>
                    <a:gd name="T36" fmla="*/ 20475 w 588"/>
                    <a:gd name="T37" fmla="*/ 33191 h 534"/>
                    <a:gd name="T38" fmla="*/ 18299 w 588"/>
                    <a:gd name="T39" fmla="*/ 31975 h 534"/>
                    <a:gd name="T40" fmla="*/ 17766 w 588"/>
                    <a:gd name="T41" fmla="*/ 29835 h 534"/>
                    <a:gd name="T42" fmla="*/ 16417 w 588"/>
                    <a:gd name="T43" fmla="*/ 30035 h 534"/>
                    <a:gd name="T44" fmla="*/ 16517 w 588"/>
                    <a:gd name="T45" fmla="*/ 26593 h 534"/>
                    <a:gd name="T46" fmla="*/ 16417 w 588"/>
                    <a:gd name="T47" fmla="*/ 26432 h 534"/>
                    <a:gd name="T48" fmla="*/ 15423 w 588"/>
                    <a:gd name="T49" fmla="*/ 28445 h 534"/>
                    <a:gd name="T50" fmla="*/ 14678 w 588"/>
                    <a:gd name="T51" fmla="*/ 26803 h 534"/>
                    <a:gd name="T52" fmla="*/ 12216 w 588"/>
                    <a:gd name="T53" fmla="*/ 24941 h 534"/>
                    <a:gd name="T54" fmla="*/ 8478 w 588"/>
                    <a:gd name="T55" fmla="*/ 26058 h 534"/>
                    <a:gd name="T56" fmla="*/ 7345 w 588"/>
                    <a:gd name="T57" fmla="*/ 27713 h 534"/>
                    <a:gd name="T58" fmla="*/ 5815 w 588"/>
                    <a:gd name="T59" fmla="*/ 27583 h 534"/>
                    <a:gd name="T60" fmla="*/ 3740 w 588"/>
                    <a:gd name="T61" fmla="*/ 29164 h 534"/>
                    <a:gd name="T62" fmla="*/ 2360 w 588"/>
                    <a:gd name="T63" fmla="*/ 25951 h 534"/>
                    <a:gd name="T64" fmla="*/ 362 w 588"/>
                    <a:gd name="T65" fmla="*/ 19654 h 534"/>
                    <a:gd name="T66" fmla="*/ 0 w 588"/>
                    <a:gd name="T67" fmla="*/ 16185 h 534"/>
                    <a:gd name="T68" fmla="*/ 1825 w 588"/>
                    <a:gd name="T69" fmla="*/ 11629 h 534"/>
                    <a:gd name="T70" fmla="*/ 5288 w 588"/>
                    <a:gd name="T71" fmla="*/ 8740 h 534"/>
                    <a:gd name="T72" fmla="*/ 6417 w 588"/>
                    <a:gd name="T73" fmla="*/ 7757 h 534"/>
                    <a:gd name="T74" fmla="*/ 6675 w 588"/>
                    <a:gd name="T75" fmla="*/ 7134 h 534"/>
                    <a:gd name="T76" fmla="*/ 7674 w 588"/>
                    <a:gd name="T77" fmla="*/ 4277 h 534"/>
                    <a:gd name="T78" fmla="*/ 9488 w 588"/>
                    <a:gd name="T79" fmla="*/ 5239 h 534"/>
                    <a:gd name="T80" fmla="*/ 10626 w 588"/>
                    <a:gd name="T81" fmla="*/ 4386 h 534"/>
                    <a:gd name="T82" fmla="*/ 10743 w 588"/>
                    <a:gd name="T83" fmla="*/ 2392 h 534"/>
                    <a:gd name="T84" fmla="*/ 12017 w 588"/>
                    <a:gd name="T85" fmla="*/ 1511 h 534"/>
                    <a:gd name="T86" fmla="*/ 12318 w 588"/>
                    <a:gd name="T87" fmla="*/ 758 h 5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88" h="534">
                      <a:moveTo>
                        <a:pt x="270" y="12"/>
                      </a:moveTo>
                      <a:lnTo>
                        <a:pt x="288" y="22"/>
                      </a:lnTo>
                      <a:lnTo>
                        <a:pt x="306" y="26"/>
                      </a:lnTo>
                      <a:lnTo>
                        <a:pt x="332" y="28"/>
                      </a:lnTo>
                      <a:cubicBezTo>
                        <a:pt x="334" y="37"/>
                        <a:pt x="332" y="40"/>
                        <a:pt x="328" y="48"/>
                      </a:cubicBezTo>
                      <a:cubicBezTo>
                        <a:pt x="326" y="52"/>
                        <a:pt x="320" y="60"/>
                        <a:pt x="320" y="60"/>
                      </a:cubicBezTo>
                      <a:cubicBezTo>
                        <a:pt x="319" y="67"/>
                        <a:pt x="317" y="75"/>
                        <a:pt x="318" y="82"/>
                      </a:cubicBezTo>
                      <a:cubicBezTo>
                        <a:pt x="319" y="92"/>
                        <a:pt x="358" y="108"/>
                        <a:pt x="366" y="114"/>
                      </a:cubicBezTo>
                      <a:cubicBezTo>
                        <a:pt x="372" y="118"/>
                        <a:pt x="378" y="122"/>
                        <a:pt x="384" y="126"/>
                      </a:cubicBezTo>
                      <a:cubicBezTo>
                        <a:pt x="386" y="127"/>
                        <a:pt x="390" y="130"/>
                        <a:pt x="390" y="130"/>
                      </a:cubicBezTo>
                      <a:cubicBezTo>
                        <a:pt x="403" y="126"/>
                        <a:pt x="405" y="108"/>
                        <a:pt x="408" y="96"/>
                      </a:cubicBezTo>
                      <a:cubicBezTo>
                        <a:pt x="410" y="80"/>
                        <a:pt x="412" y="78"/>
                        <a:pt x="404" y="66"/>
                      </a:cubicBezTo>
                      <a:cubicBezTo>
                        <a:pt x="407" y="50"/>
                        <a:pt x="407" y="26"/>
                        <a:pt x="410" y="12"/>
                      </a:cubicBezTo>
                      <a:cubicBezTo>
                        <a:pt x="411" y="7"/>
                        <a:pt x="418" y="0"/>
                        <a:pt x="418" y="0"/>
                      </a:cubicBezTo>
                      <a:cubicBezTo>
                        <a:pt x="435" y="6"/>
                        <a:pt x="429" y="25"/>
                        <a:pt x="436" y="38"/>
                      </a:cubicBezTo>
                      <a:cubicBezTo>
                        <a:pt x="441" y="47"/>
                        <a:pt x="447" y="53"/>
                        <a:pt x="450" y="62"/>
                      </a:cubicBezTo>
                      <a:cubicBezTo>
                        <a:pt x="447" y="71"/>
                        <a:pt x="452" y="73"/>
                        <a:pt x="460" y="76"/>
                      </a:cubicBezTo>
                      <a:cubicBezTo>
                        <a:pt x="464" y="82"/>
                        <a:pt x="466" y="88"/>
                        <a:pt x="470" y="94"/>
                      </a:cubicBezTo>
                      <a:cubicBezTo>
                        <a:pt x="475" y="117"/>
                        <a:pt x="483" y="138"/>
                        <a:pt x="490" y="160"/>
                      </a:cubicBezTo>
                      <a:cubicBezTo>
                        <a:pt x="491" y="164"/>
                        <a:pt x="499" y="165"/>
                        <a:pt x="502" y="166"/>
                      </a:cubicBezTo>
                      <a:cubicBezTo>
                        <a:pt x="506" y="168"/>
                        <a:pt x="514" y="174"/>
                        <a:pt x="514" y="174"/>
                      </a:cubicBezTo>
                      <a:cubicBezTo>
                        <a:pt x="520" y="184"/>
                        <a:pt x="524" y="196"/>
                        <a:pt x="534" y="202"/>
                      </a:cubicBezTo>
                      <a:cubicBezTo>
                        <a:pt x="538" y="208"/>
                        <a:pt x="535" y="218"/>
                        <a:pt x="538" y="220"/>
                      </a:cubicBezTo>
                      <a:cubicBezTo>
                        <a:pt x="541" y="222"/>
                        <a:pt x="550" y="224"/>
                        <a:pt x="550" y="224"/>
                      </a:cubicBezTo>
                      <a:cubicBezTo>
                        <a:pt x="552" y="238"/>
                        <a:pt x="552" y="246"/>
                        <a:pt x="564" y="254"/>
                      </a:cubicBezTo>
                      <a:cubicBezTo>
                        <a:pt x="568" y="261"/>
                        <a:pt x="575" y="270"/>
                        <a:pt x="582" y="272"/>
                      </a:cubicBezTo>
                      <a:cubicBezTo>
                        <a:pt x="579" y="288"/>
                        <a:pt x="585" y="301"/>
                        <a:pt x="588" y="316"/>
                      </a:cubicBezTo>
                      <a:cubicBezTo>
                        <a:pt x="587" y="333"/>
                        <a:pt x="587" y="373"/>
                        <a:pt x="576" y="390"/>
                      </a:cubicBezTo>
                      <a:cubicBezTo>
                        <a:pt x="567" y="403"/>
                        <a:pt x="557" y="417"/>
                        <a:pt x="552" y="432"/>
                      </a:cubicBezTo>
                      <a:cubicBezTo>
                        <a:pt x="554" y="444"/>
                        <a:pt x="556" y="447"/>
                        <a:pt x="546" y="454"/>
                      </a:cubicBezTo>
                      <a:cubicBezTo>
                        <a:pt x="540" y="464"/>
                        <a:pt x="543" y="458"/>
                        <a:pt x="538" y="472"/>
                      </a:cubicBezTo>
                      <a:cubicBezTo>
                        <a:pt x="537" y="474"/>
                        <a:pt x="536" y="478"/>
                        <a:pt x="536" y="478"/>
                      </a:cubicBezTo>
                      <a:cubicBezTo>
                        <a:pt x="535" y="488"/>
                        <a:pt x="536" y="497"/>
                        <a:pt x="526" y="502"/>
                      </a:cubicBezTo>
                      <a:cubicBezTo>
                        <a:pt x="520" y="505"/>
                        <a:pt x="508" y="512"/>
                        <a:pt x="508" y="512"/>
                      </a:cubicBezTo>
                      <a:cubicBezTo>
                        <a:pt x="493" y="534"/>
                        <a:pt x="507" y="519"/>
                        <a:pt x="494" y="526"/>
                      </a:cubicBezTo>
                      <a:cubicBezTo>
                        <a:pt x="490" y="528"/>
                        <a:pt x="482" y="534"/>
                        <a:pt x="482" y="534"/>
                      </a:cubicBezTo>
                      <a:cubicBezTo>
                        <a:pt x="473" y="528"/>
                        <a:pt x="470" y="520"/>
                        <a:pt x="462" y="514"/>
                      </a:cubicBezTo>
                      <a:cubicBezTo>
                        <a:pt x="457" y="521"/>
                        <a:pt x="457" y="525"/>
                        <a:pt x="450" y="530"/>
                      </a:cubicBezTo>
                      <a:cubicBezTo>
                        <a:pt x="438" y="527"/>
                        <a:pt x="429" y="517"/>
                        <a:pt x="418" y="514"/>
                      </a:cubicBezTo>
                      <a:cubicBezTo>
                        <a:pt x="413" y="513"/>
                        <a:pt x="402" y="510"/>
                        <a:pt x="402" y="510"/>
                      </a:cubicBezTo>
                      <a:cubicBezTo>
                        <a:pt x="394" y="505"/>
                        <a:pt x="390" y="503"/>
                        <a:pt x="396" y="494"/>
                      </a:cubicBezTo>
                      <a:cubicBezTo>
                        <a:pt x="394" y="488"/>
                        <a:pt x="392" y="482"/>
                        <a:pt x="390" y="476"/>
                      </a:cubicBezTo>
                      <a:cubicBezTo>
                        <a:pt x="388" y="471"/>
                        <a:pt x="378" y="468"/>
                        <a:pt x="378" y="468"/>
                      </a:cubicBezTo>
                      <a:cubicBezTo>
                        <a:pt x="372" y="474"/>
                        <a:pt x="368" y="477"/>
                        <a:pt x="360" y="480"/>
                      </a:cubicBezTo>
                      <a:cubicBezTo>
                        <a:pt x="353" y="469"/>
                        <a:pt x="359" y="456"/>
                        <a:pt x="366" y="446"/>
                      </a:cubicBezTo>
                      <a:cubicBezTo>
                        <a:pt x="365" y="439"/>
                        <a:pt x="362" y="431"/>
                        <a:pt x="362" y="424"/>
                      </a:cubicBezTo>
                      <a:cubicBezTo>
                        <a:pt x="362" y="421"/>
                        <a:pt x="366" y="418"/>
                        <a:pt x="364" y="416"/>
                      </a:cubicBezTo>
                      <a:cubicBezTo>
                        <a:pt x="362" y="414"/>
                        <a:pt x="361" y="420"/>
                        <a:pt x="360" y="422"/>
                      </a:cubicBezTo>
                      <a:cubicBezTo>
                        <a:pt x="358" y="426"/>
                        <a:pt x="357" y="430"/>
                        <a:pt x="356" y="434"/>
                      </a:cubicBezTo>
                      <a:cubicBezTo>
                        <a:pt x="353" y="443"/>
                        <a:pt x="347" y="451"/>
                        <a:pt x="338" y="454"/>
                      </a:cubicBezTo>
                      <a:cubicBezTo>
                        <a:pt x="337" y="456"/>
                        <a:pt x="338" y="460"/>
                        <a:pt x="336" y="460"/>
                      </a:cubicBezTo>
                      <a:cubicBezTo>
                        <a:pt x="326" y="460"/>
                        <a:pt x="326" y="435"/>
                        <a:pt x="322" y="428"/>
                      </a:cubicBezTo>
                      <a:cubicBezTo>
                        <a:pt x="315" y="413"/>
                        <a:pt x="305" y="409"/>
                        <a:pt x="290" y="406"/>
                      </a:cubicBezTo>
                      <a:cubicBezTo>
                        <a:pt x="284" y="402"/>
                        <a:pt x="268" y="398"/>
                        <a:pt x="268" y="398"/>
                      </a:cubicBezTo>
                      <a:cubicBezTo>
                        <a:pt x="246" y="400"/>
                        <a:pt x="227" y="404"/>
                        <a:pt x="206" y="410"/>
                      </a:cubicBezTo>
                      <a:cubicBezTo>
                        <a:pt x="185" y="416"/>
                        <a:pt x="215" y="406"/>
                        <a:pt x="186" y="416"/>
                      </a:cubicBezTo>
                      <a:cubicBezTo>
                        <a:pt x="184" y="417"/>
                        <a:pt x="180" y="418"/>
                        <a:pt x="180" y="418"/>
                      </a:cubicBezTo>
                      <a:cubicBezTo>
                        <a:pt x="174" y="426"/>
                        <a:pt x="168" y="433"/>
                        <a:pt x="162" y="442"/>
                      </a:cubicBezTo>
                      <a:cubicBezTo>
                        <a:pt x="160" y="446"/>
                        <a:pt x="150" y="446"/>
                        <a:pt x="150" y="446"/>
                      </a:cubicBezTo>
                      <a:cubicBezTo>
                        <a:pt x="143" y="444"/>
                        <a:pt x="135" y="442"/>
                        <a:pt x="128" y="440"/>
                      </a:cubicBezTo>
                      <a:cubicBezTo>
                        <a:pt x="116" y="444"/>
                        <a:pt x="113" y="456"/>
                        <a:pt x="100" y="460"/>
                      </a:cubicBezTo>
                      <a:cubicBezTo>
                        <a:pt x="94" y="462"/>
                        <a:pt x="82" y="466"/>
                        <a:pt x="82" y="466"/>
                      </a:cubicBezTo>
                      <a:cubicBezTo>
                        <a:pt x="66" y="462"/>
                        <a:pt x="59" y="457"/>
                        <a:pt x="46" y="448"/>
                      </a:cubicBezTo>
                      <a:cubicBezTo>
                        <a:pt x="43" y="438"/>
                        <a:pt x="50" y="425"/>
                        <a:pt x="52" y="414"/>
                      </a:cubicBezTo>
                      <a:cubicBezTo>
                        <a:pt x="48" y="400"/>
                        <a:pt x="47" y="381"/>
                        <a:pt x="40" y="368"/>
                      </a:cubicBezTo>
                      <a:cubicBezTo>
                        <a:pt x="30" y="349"/>
                        <a:pt x="15" y="335"/>
                        <a:pt x="8" y="314"/>
                      </a:cubicBezTo>
                      <a:cubicBezTo>
                        <a:pt x="10" y="293"/>
                        <a:pt x="12" y="296"/>
                        <a:pt x="8" y="282"/>
                      </a:cubicBezTo>
                      <a:cubicBezTo>
                        <a:pt x="6" y="274"/>
                        <a:pt x="0" y="258"/>
                        <a:pt x="0" y="258"/>
                      </a:cubicBezTo>
                      <a:cubicBezTo>
                        <a:pt x="3" y="240"/>
                        <a:pt x="2" y="223"/>
                        <a:pt x="18" y="212"/>
                      </a:cubicBezTo>
                      <a:cubicBezTo>
                        <a:pt x="24" y="202"/>
                        <a:pt x="28" y="190"/>
                        <a:pt x="40" y="186"/>
                      </a:cubicBezTo>
                      <a:cubicBezTo>
                        <a:pt x="67" y="190"/>
                        <a:pt x="79" y="172"/>
                        <a:pt x="102" y="164"/>
                      </a:cubicBezTo>
                      <a:cubicBezTo>
                        <a:pt x="105" y="156"/>
                        <a:pt x="111" y="147"/>
                        <a:pt x="116" y="140"/>
                      </a:cubicBezTo>
                      <a:cubicBezTo>
                        <a:pt x="117" y="125"/>
                        <a:pt x="115" y="118"/>
                        <a:pt x="126" y="110"/>
                      </a:cubicBezTo>
                      <a:cubicBezTo>
                        <a:pt x="132" y="112"/>
                        <a:pt x="140" y="124"/>
                        <a:pt x="140" y="124"/>
                      </a:cubicBezTo>
                      <a:cubicBezTo>
                        <a:pt x="143" y="123"/>
                        <a:pt x="147" y="124"/>
                        <a:pt x="148" y="122"/>
                      </a:cubicBezTo>
                      <a:cubicBezTo>
                        <a:pt x="149" y="120"/>
                        <a:pt x="146" y="117"/>
                        <a:pt x="146" y="114"/>
                      </a:cubicBezTo>
                      <a:cubicBezTo>
                        <a:pt x="146" y="106"/>
                        <a:pt x="154" y="91"/>
                        <a:pt x="162" y="88"/>
                      </a:cubicBezTo>
                      <a:cubicBezTo>
                        <a:pt x="160" y="77"/>
                        <a:pt x="159" y="74"/>
                        <a:pt x="168" y="68"/>
                      </a:cubicBezTo>
                      <a:cubicBezTo>
                        <a:pt x="171" y="60"/>
                        <a:pt x="174" y="57"/>
                        <a:pt x="182" y="54"/>
                      </a:cubicBezTo>
                      <a:cubicBezTo>
                        <a:pt x="195" y="58"/>
                        <a:pt x="196" y="76"/>
                        <a:pt x="208" y="84"/>
                      </a:cubicBezTo>
                      <a:cubicBezTo>
                        <a:pt x="216" y="81"/>
                        <a:pt x="217" y="78"/>
                        <a:pt x="220" y="70"/>
                      </a:cubicBezTo>
                      <a:cubicBezTo>
                        <a:pt x="228" y="73"/>
                        <a:pt x="231" y="80"/>
                        <a:pt x="234" y="70"/>
                      </a:cubicBezTo>
                      <a:cubicBezTo>
                        <a:pt x="231" y="61"/>
                        <a:pt x="223" y="54"/>
                        <a:pt x="236" y="50"/>
                      </a:cubicBezTo>
                      <a:cubicBezTo>
                        <a:pt x="237" y="46"/>
                        <a:pt x="235" y="42"/>
                        <a:pt x="236" y="38"/>
                      </a:cubicBezTo>
                      <a:cubicBezTo>
                        <a:pt x="239" y="31"/>
                        <a:pt x="254" y="32"/>
                        <a:pt x="260" y="30"/>
                      </a:cubicBezTo>
                      <a:cubicBezTo>
                        <a:pt x="261" y="28"/>
                        <a:pt x="264" y="26"/>
                        <a:pt x="264" y="24"/>
                      </a:cubicBezTo>
                      <a:cubicBezTo>
                        <a:pt x="264" y="20"/>
                        <a:pt x="260" y="12"/>
                        <a:pt x="260" y="12"/>
                      </a:cubicBezTo>
                      <a:cubicBezTo>
                        <a:pt x="267" y="10"/>
                        <a:pt x="264" y="9"/>
                        <a:pt x="270"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 name="Freeform 111">
                  <a:extLst>
                    <a:ext uri="{FF2B5EF4-FFF2-40B4-BE49-F238E27FC236}">
                      <a16:creationId xmlns:a16="http://schemas.microsoft.com/office/drawing/2014/main" id="{EC81E05B-3B5A-4697-AC9F-58D723D404F8}"/>
                    </a:ext>
                  </a:extLst>
                </p:cNvPr>
                <p:cNvSpPr>
                  <a:spLocks/>
                </p:cNvSpPr>
                <p:nvPr/>
              </p:nvSpPr>
              <p:spPr bwMode="ltGray">
                <a:xfrm>
                  <a:off x="2705" y="3116"/>
                  <a:ext cx="76" cy="98"/>
                </a:xfrm>
                <a:custGeom>
                  <a:avLst/>
                  <a:gdLst>
                    <a:gd name="T0" fmla="*/ 187 w 61"/>
                    <a:gd name="T1" fmla="*/ 1452 h 78"/>
                    <a:gd name="T2" fmla="*/ 1684 w 61"/>
                    <a:gd name="T3" fmla="*/ 1679 h 78"/>
                    <a:gd name="T4" fmla="*/ 2743 w 61"/>
                    <a:gd name="T5" fmla="*/ 0 h 78"/>
                    <a:gd name="T6" fmla="*/ 2920 w 61"/>
                    <a:gd name="T7" fmla="*/ 1107 h 78"/>
                    <a:gd name="T8" fmla="*/ 1352 w 61"/>
                    <a:gd name="T9" fmla="*/ 4771 h 78"/>
                    <a:gd name="T10" fmla="*/ 852 w 61"/>
                    <a:gd name="T11" fmla="*/ 3263 h 78"/>
                    <a:gd name="T12" fmla="*/ 0 w 61"/>
                    <a:gd name="T13" fmla="*/ 1824 h 78"/>
                    <a:gd name="T14" fmla="*/ 187 w 61"/>
                    <a:gd name="T15" fmla="*/ 1452 h 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 h="78">
                      <a:moveTo>
                        <a:pt x="4" y="24"/>
                      </a:moveTo>
                      <a:cubicBezTo>
                        <a:pt x="13" y="27"/>
                        <a:pt x="22" y="25"/>
                        <a:pt x="32" y="28"/>
                      </a:cubicBezTo>
                      <a:cubicBezTo>
                        <a:pt x="48" y="23"/>
                        <a:pt x="39" y="4"/>
                        <a:pt x="52" y="0"/>
                      </a:cubicBezTo>
                      <a:cubicBezTo>
                        <a:pt x="57" y="7"/>
                        <a:pt x="59" y="10"/>
                        <a:pt x="56" y="18"/>
                      </a:cubicBezTo>
                      <a:cubicBezTo>
                        <a:pt x="61" y="42"/>
                        <a:pt x="50" y="70"/>
                        <a:pt x="26" y="78"/>
                      </a:cubicBezTo>
                      <a:cubicBezTo>
                        <a:pt x="21" y="70"/>
                        <a:pt x="19" y="62"/>
                        <a:pt x="16" y="54"/>
                      </a:cubicBezTo>
                      <a:cubicBezTo>
                        <a:pt x="13" y="45"/>
                        <a:pt x="3" y="40"/>
                        <a:pt x="0" y="30"/>
                      </a:cubicBezTo>
                      <a:cubicBezTo>
                        <a:pt x="2" y="23"/>
                        <a:pt x="0" y="24"/>
                        <a:pt x="4"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2" name="Freeform 112">
                  <a:extLst>
                    <a:ext uri="{FF2B5EF4-FFF2-40B4-BE49-F238E27FC236}">
                      <a16:creationId xmlns:a16="http://schemas.microsoft.com/office/drawing/2014/main" id="{9919459E-F6D1-42F7-B635-E35119173E17}"/>
                    </a:ext>
                  </a:extLst>
                </p:cNvPr>
                <p:cNvSpPr>
                  <a:spLocks/>
                </p:cNvSpPr>
                <p:nvPr/>
              </p:nvSpPr>
              <p:spPr bwMode="ltGray">
                <a:xfrm>
                  <a:off x="3087" y="3093"/>
                  <a:ext cx="140" cy="191"/>
                </a:xfrm>
                <a:custGeom>
                  <a:avLst/>
                  <a:gdLst>
                    <a:gd name="T0" fmla="*/ 3540 w 113"/>
                    <a:gd name="T1" fmla="*/ 0 h 152"/>
                    <a:gd name="T2" fmla="*/ 4497 w 113"/>
                    <a:gd name="T3" fmla="*/ 733 h 152"/>
                    <a:gd name="T4" fmla="*/ 5306 w 113"/>
                    <a:gd name="T5" fmla="*/ 1107 h 152"/>
                    <a:gd name="T6" fmla="*/ 3948 w 113"/>
                    <a:gd name="T7" fmla="*/ 3928 h 152"/>
                    <a:gd name="T8" fmla="*/ 3718 w 113"/>
                    <a:gd name="T9" fmla="*/ 4666 h 152"/>
                    <a:gd name="T10" fmla="*/ 3187 w 113"/>
                    <a:gd name="T11" fmla="*/ 5141 h 152"/>
                    <a:gd name="T12" fmla="*/ 2529 w 113"/>
                    <a:gd name="T13" fmla="*/ 7347 h 152"/>
                    <a:gd name="T14" fmla="*/ 2330 w 113"/>
                    <a:gd name="T15" fmla="*/ 8074 h 152"/>
                    <a:gd name="T16" fmla="*/ 1432 w 113"/>
                    <a:gd name="T17" fmla="*/ 8405 h 152"/>
                    <a:gd name="T18" fmla="*/ 810 w 113"/>
                    <a:gd name="T19" fmla="*/ 9257 h 152"/>
                    <a:gd name="T20" fmla="*/ 1004 w 113"/>
                    <a:gd name="T21" fmla="*/ 8405 h 152"/>
                    <a:gd name="T22" fmla="*/ 344 w 113"/>
                    <a:gd name="T23" fmla="*/ 7681 h 152"/>
                    <a:gd name="T24" fmla="*/ 1953 w 113"/>
                    <a:gd name="T25" fmla="*/ 4100 h 152"/>
                    <a:gd name="T26" fmla="*/ 3540 w 113"/>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3" h="152">
                      <a:moveTo>
                        <a:pt x="75" y="0"/>
                      </a:moveTo>
                      <a:cubicBezTo>
                        <a:pt x="87" y="2"/>
                        <a:pt x="86" y="6"/>
                        <a:pt x="95" y="12"/>
                      </a:cubicBezTo>
                      <a:cubicBezTo>
                        <a:pt x="105" y="10"/>
                        <a:pt x="110" y="8"/>
                        <a:pt x="113" y="18"/>
                      </a:cubicBezTo>
                      <a:cubicBezTo>
                        <a:pt x="108" y="34"/>
                        <a:pt x="97" y="54"/>
                        <a:pt x="83" y="64"/>
                      </a:cubicBezTo>
                      <a:cubicBezTo>
                        <a:pt x="82" y="68"/>
                        <a:pt x="83" y="74"/>
                        <a:pt x="79" y="76"/>
                      </a:cubicBezTo>
                      <a:cubicBezTo>
                        <a:pt x="75" y="79"/>
                        <a:pt x="67" y="84"/>
                        <a:pt x="67" y="84"/>
                      </a:cubicBezTo>
                      <a:cubicBezTo>
                        <a:pt x="60" y="95"/>
                        <a:pt x="57" y="108"/>
                        <a:pt x="53" y="120"/>
                      </a:cubicBezTo>
                      <a:cubicBezTo>
                        <a:pt x="52" y="124"/>
                        <a:pt x="53" y="131"/>
                        <a:pt x="49" y="132"/>
                      </a:cubicBezTo>
                      <a:cubicBezTo>
                        <a:pt x="43" y="134"/>
                        <a:pt x="31" y="138"/>
                        <a:pt x="31" y="138"/>
                      </a:cubicBezTo>
                      <a:cubicBezTo>
                        <a:pt x="28" y="146"/>
                        <a:pt x="25" y="149"/>
                        <a:pt x="17" y="152"/>
                      </a:cubicBezTo>
                      <a:cubicBezTo>
                        <a:pt x="12" y="144"/>
                        <a:pt x="12" y="141"/>
                        <a:pt x="21" y="138"/>
                      </a:cubicBezTo>
                      <a:cubicBezTo>
                        <a:pt x="18" y="130"/>
                        <a:pt x="15" y="129"/>
                        <a:pt x="7" y="126"/>
                      </a:cubicBezTo>
                      <a:cubicBezTo>
                        <a:pt x="0" y="104"/>
                        <a:pt x="19" y="73"/>
                        <a:pt x="41" y="68"/>
                      </a:cubicBezTo>
                      <a:cubicBezTo>
                        <a:pt x="56" y="46"/>
                        <a:pt x="75" y="30"/>
                        <a:pt x="75"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3" name="Freeform 113">
                  <a:extLst>
                    <a:ext uri="{FF2B5EF4-FFF2-40B4-BE49-F238E27FC236}">
                      <a16:creationId xmlns:a16="http://schemas.microsoft.com/office/drawing/2014/main" id="{E205E541-8A47-4EC0-99B2-B10DC97A4AB3}"/>
                    </a:ext>
                  </a:extLst>
                </p:cNvPr>
                <p:cNvSpPr>
                  <a:spLocks/>
                </p:cNvSpPr>
                <p:nvPr/>
              </p:nvSpPr>
              <p:spPr bwMode="ltGray">
                <a:xfrm>
                  <a:off x="3187" y="2946"/>
                  <a:ext cx="120" cy="175"/>
                </a:xfrm>
                <a:custGeom>
                  <a:avLst/>
                  <a:gdLst>
                    <a:gd name="T0" fmla="*/ 2876 w 97"/>
                    <a:gd name="T1" fmla="*/ 6134 h 139"/>
                    <a:gd name="T2" fmla="*/ 2765 w 97"/>
                    <a:gd name="T3" fmla="*/ 7375 h 139"/>
                    <a:gd name="T4" fmla="*/ 2174 w 97"/>
                    <a:gd name="T5" fmla="*/ 7866 h 139"/>
                    <a:gd name="T6" fmla="*/ 1567 w 97"/>
                    <a:gd name="T7" fmla="*/ 8532 h 139"/>
                    <a:gd name="T8" fmla="*/ 1666 w 97"/>
                    <a:gd name="T9" fmla="*/ 7001 h 139"/>
                    <a:gd name="T10" fmla="*/ 1136 w 97"/>
                    <a:gd name="T11" fmla="*/ 6501 h 139"/>
                    <a:gd name="T12" fmla="*/ 1136 w 97"/>
                    <a:gd name="T13" fmla="*/ 5383 h 139"/>
                    <a:gd name="T14" fmla="*/ 1480 w 97"/>
                    <a:gd name="T15" fmla="*/ 4631 h 139"/>
                    <a:gd name="T16" fmla="*/ 600 w 97"/>
                    <a:gd name="T17" fmla="*/ 1708 h 139"/>
                    <a:gd name="T18" fmla="*/ 0 w 97"/>
                    <a:gd name="T19" fmla="*/ 195 h 139"/>
                    <a:gd name="T20" fmla="*/ 807 w 97"/>
                    <a:gd name="T21" fmla="*/ 585 h 139"/>
                    <a:gd name="T22" fmla="*/ 1405 w 97"/>
                    <a:gd name="T23" fmla="*/ 2094 h 139"/>
                    <a:gd name="T24" fmla="*/ 2325 w 97"/>
                    <a:gd name="T25" fmla="*/ 3655 h 139"/>
                    <a:gd name="T26" fmla="*/ 2550 w 97"/>
                    <a:gd name="T27" fmla="*/ 4631 h 139"/>
                    <a:gd name="T28" fmla="*/ 3496 w 97"/>
                    <a:gd name="T29" fmla="*/ 3870 h 139"/>
                    <a:gd name="T30" fmla="*/ 3053 w 97"/>
                    <a:gd name="T31" fmla="*/ 5501 h 139"/>
                    <a:gd name="T32" fmla="*/ 3148 w 97"/>
                    <a:gd name="T33" fmla="*/ 5858 h 139"/>
                    <a:gd name="T34" fmla="*/ 2876 w 97"/>
                    <a:gd name="T35" fmla="*/ 6134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7" h="139">
                      <a:moveTo>
                        <a:pt x="62" y="97"/>
                      </a:moveTo>
                      <a:cubicBezTo>
                        <a:pt x="61" y="102"/>
                        <a:pt x="64" y="113"/>
                        <a:pt x="60" y="117"/>
                      </a:cubicBezTo>
                      <a:cubicBezTo>
                        <a:pt x="57" y="120"/>
                        <a:pt x="48" y="125"/>
                        <a:pt x="48" y="125"/>
                      </a:cubicBezTo>
                      <a:cubicBezTo>
                        <a:pt x="39" y="139"/>
                        <a:pt x="45" y="139"/>
                        <a:pt x="34" y="135"/>
                      </a:cubicBezTo>
                      <a:cubicBezTo>
                        <a:pt x="35" y="129"/>
                        <a:pt x="41" y="117"/>
                        <a:pt x="36" y="111"/>
                      </a:cubicBezTo>
                      <a:cubicBezTo>
                        <a:pt x="33" y="107"/>
                        <a:pt x="24" y="103"/>
                        <a:pt x="24" y="103"/>
                      </a:cubicBezTo>
                      <a:cubicBezTo>
                        <a:pt x="22" y="96"/>
                        <a:pt x="20" y="94"/>
                        <a:pt x="24" y="85"/>
                      </a:cubicBezTo>
                      <a:cubicBezTo>
                        <a:pt x="26" y="81"/>
                        <a:pt x="32" y="73"/>
                        <a:pt x="32" y="73"/>
                      </a:cubicBezTo>
                      <a:cubicBezTo>
                        <a:pt x="27" y="59"/>
                        <a:pt x="25" y="35"/>
                        <a:pt x="12" y="27"/>
                      </a:cubicBezTo>
                      <a:cubicBezTo>
                        <a:pt x="9" y="18"/>
                        <a:pt x="3" y="12"/>
                        <a:pt x="0" y="3"/>
                      </a:cubicBezTo>
                      <a:cubicBezTo>
                        <a:pt x="9" y="0"/>
                        <a:pt x="11" y="2"/>
                        <a:pt x="18" y="9"/>
                      </a:cubicBezTo>
                      <a:cubicBezTo>
                        <a:pt x="20" y="22"/>
                        <a:pt x="23" y="23"/>
                        <a:pt x="30" y="33"/>
                      </a:cubicBezTo>
                      <a:cubicBezTo>
                        <a:pt x="33" y="51"/>
                        <a:pt x="34" y="53"/>
                        <a:pt x="50" y="57"/>
                      </a:cubicBezTo>
                      <a:cubicBezTo>
                        <a:pt x="53" y="66"/>
                        <a:pt x="47" y="67"/>
                        <a:pt x="56" y="73"/>
                      </a:cubicBezTo>
                      <a:cubicBezTo>
                        <a:pt x="68" y="71"/>
                        <a:pt x="73" y="73"/>
                        <a:pt x="76" y="61"/>
                      </a:cubicBezTo>
                      <a:cubicBezTo>
                        <a:pt x="97" y="68"/>
                        <a:pt x="79" y="83"/>
                        <a:pt x="66" y="87"/>
                      </a:cubicBezTo>
                      <a:cubicBezTo>
                        <a:pt x="67" y="89"/>
                        <a:pt x="69" y="91"/>
                        <a:pt x="68" y="93"/>
                      </a:cubicBezTo>
                      <a:cubicBezTo>
                        <a:pt x="67" y="95"/>
                        <a:pt x="62" y="97"/>
                        <a:pt x="62" y="97"/>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4" name="Freeform 114">
                  <a:extLst>
                    <a:ext uri="{FF2B5EF4-FFF2-40B4-BE49-F238E27FC236}">
                      <a16:creationId xmlns:a16="http://schemas.microsoft.com/office/drawing/2014/main" id="{7A041C6C-C5CF-4C11-8C85-EB0B63F79E14}"/>
                    </a:ext>
                  </a:extLst>
                </p:cNvPr>
                <p:cNvSpPr>
                  <a:spLocks/>
                </p:cNvSpPr>
                <p:nvPr/>
              </p:nvSpPr>
              <p:spPr bwMode="ltGray">
                <a:xfrm>
                  <a:off x="3053" y="2636"/>
                  <a:ext cx="60" cy="72"/>
                </a:xfrm>
                <a:custGeom>
                  <a:avLst/>
                  <a:gdLst>
                    <a:gd name="T0" fmla="*/ 333 w 49"/>
                    <a:gd name="T1" fmla="*/ 328 h 57"/>
                    <a:gd name="T2" fmla="*/ 1 w 49"/>
                    <a:gd name="T3" fmla="*/ 206 h 57"/>
                    <a:gd name="T4" fmla="*/ 272 w 49"/>
                    <a:gd name="T5" fmla="*/ 1 h 57"/>
                    <a:gd name="T6" fmla="*/ 664 w 49"/>
                    <a:gd name="T7" fmla="*/ 835 h 57"/>
                    <a:gd name="T8" fmla="*/ 861 w 49"/>
                    <a:gd name="T9" fmla="*/ 2237 h 57"/>
                    <a:gd name="T10" fmla="*/ 1565 w 49"/>
                    <a:gd name="T11" fmla="*/ 2775 h 57"/>
                    <a:gd name="T12" fmla="*/ 1213 w 49"/>
                    <a:gd name="T13" fmla="*/ 3394 h 57"/>
                    <a:gd name="T14" fmla="*/ 703 w 49"/>
                    <a:gd name="T15" fmla="*/ 2775 h 57"/>
                    <a:gd name="T16" fmla="*/ 408 w 49"/>
                    <a:gd name="T17" fmla="*/ 1991 h 57"/>
                    <a:gd name="T18" fmla="*/ 272 w 49"/>
                    <a:gd name="T19" fmla="*/ 1005 h 57"/>
                    <a:gd name="T20" fmla="*/ 333 w 49"/>
                    <a:gd name="T21" fmla="*/ 328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57">
                      <a:moveTo>
                        <a:pt x="9" y="5"/>
                      </a:moveTo>
                      <a:cubicBezTo>
                        <a:pt x="6" y="4"/>
                        <a:pt x="2" y="5"/>
                        <a:pt x="1" y="3"/>
                      </a:cubicBezTo>
                      <a:cubicBezTo>
                        <a:pt x="0" y="1"/>
                        <a:pt x="5" y="0"/>
                        <a:pt x="7" y="1"/>
                      </a:cubicBezTo>
                      <a:cubicBezTo>
                        <a:pt x="9" y="2"/>
                        <a:pt x="16" y="10"/>
                        <a:pt x="17" y="13"/>
                      </a:cubicBezTo>
                      <a:cubicBezTo>
                        <a:pt x="20" y="19"/>
                        <a:pt x="18" y="28"/>
                        <a:pt x="23" y="33"/>
                      </a:cubicBezTo>
                      <a:cubicBezTo>
                        <a:pt x="28" y="37"/>
                        <a:pt x="36" y="37"/>
                        <a:pt x="41" y="41"/>
                      </a:cubicBezTo>
                      <a:cubicBezTo>
                        <a:pt x="46" y="57"/>
                        <a:pt x="49" y="54"/>
                        <a:pt x="31" y="51"/>
                      </a:cubicBezTo>
                      <a:cubicBezTo>
                        <a:pt x="26" y="47"/>
                        <a:pt x="23" y="46"/>
                        <a:pt x="19" y="41"/>
                      </a:cubicBezTo>
                      <a:cubicBezTo>
                        <a:pt x="16" y="37"/>
                        <a:pt x="11" y="29"/>
                        <a:pt x="11" y="29"/>
                      </a:cubicBezTo>
                      <a:cubicBezTo>
                        <a:pt x="10" y="24"/>
                        <a:pt x="7" y="20"/>
                        <a:pt x="7" y="15"/>
                      </a:cubicBezTo>
                      <a:cubicBezTo>
                        <a:pt x="7" y="12"/>
                        <a:pt x="9" y="5"/>
                        <a:pt x="9"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5" name="Freeform 115">
                  <a:extLst>
                    <a:ext uri="{FF2B5EF4-FFF2-40B4-BE49-F238E27FC236}">
                      <a16:creationId xmlns:a16="http://schemas.microsoft.com/office/drawing/2014/main" id="{DB86F8AA-BF56-4667-9CB6-7657F9CEDCE7}"/>
                    </a:ext>
                  </a:extLst>
                </p:cNvPr>
                <p:cNvSpPr>
                  <a:spLocks/>
                </p:cNvSpPr>
                <p:nvPr/>
              </p:nvSpPr>
              <p:spPr bwMode="ltGray">
                <a:xfrm>
                  <a:off x="3071" y="2513"/>
                  <a:ext cx="14" cy="16"/>
                </a:xfrm>
                <a:custGeom>
                  <a:avLst/>
                  <a:gdLst>
                    <a:gd name="T0" fmla="*/ 0 w 11"/>
                    <a:gd name="T1" fmla="*/ 137 h 13"/>
                    <a:gd name="T2" fmla="*/ 653 w 11"/>
                    <a:gd name="T3" fmla="*/ 564 h 13"/>
                    <a:gd name="T4" fmla="*/ 0 w 11"/>
                    <a:gd name="T5" fmla="*/ 137 h 13"/>
                    <a:gd name="T6" fmla="*/ 0 60000 65536"/>
                    <a:gd name="T7" fmla="*/ 0 60000 65536"/>
                    <a:gd name="T8" fmla="*/ 0 60000 65536"/>
                  </a:gdLst>
                  <a:ahLst/>
                  <a:cxnLst>
                    <a:cxn ang="T6">
                      <a:pos x="T0" y="T1"/>
                    </a:cxn>
                    <a:cxn ang="T7">
                      <a:pos x="T2" y="T3"/>
                    </a:cxn>
                    <a:cxn ang="T8">
                      <a:pos x="T4" y="T5"/>
                    </a:cxn>
                  </a:cxnLst>
                  <a:rect l="0" t="0" r="r" b="b"/>
                  <a:pathLst>
                    <a:path w="11" h="13">
                      <a:moveTo>
                        <a:pt x="0" y="3"/>
                      </a:moveTo>
                      <a:cubicBezTo>
                        <a:pt x="9" y="0"/>
                        <a:pt x="11" y="5"/>
                        <a:pt x="8" y="13"/>
                      </a:cubicBezTo>
                      <a:cubicBezTo>
                        <a:pt x="2" y="11"/>
                        <a:pt x="0" y="10"/>
                        <a:pt x="0" y="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6" name="Freeform 116">
                  <a:extLst>
                    <a:ext uri="{FF2B5EF4-FFF2-40B4-BE49-F238E27FC236}">
                      <a16:creationId xmlns:a16="http://schemas.microsoft.com/office/drawing/2014/main" id="{D239AF21-56E2-4377-82FE-EBBBE884F70C}"/>
                    </a:ext>
                  </a:extLst>
                </p:cNvPr>
                <p:cNvSpPr>
                  <a:spLocks/>
                </p:cNvSpPr>
                <p:nvPr/>
              </p:nvSpPr>
              <p:spPr bwMode="ltGray">
                <a:xfrm>
                  <a:off x="3093" y="2516"/>
                  <a:ext cx="24" cy="21"/>
                </a:xfrm>
                <a:custGeom>
                  <a:avLst/>
                  <a:gdLst>
                    <a:gd name="T0" fmla="*/ 523 w 19"/>
                    <a:gd name="T1" fmla="*/ 0 h 16"/>
                    <a:gd name="T2" fmla="*/ 414 w 19"/>
                    <a:gd name="T3" fmla="*/ 2192 h 16"/>
                    <a:gd name="T4" fmla="*/ 523 w 19"/>
                    <a:gd name="T5" fmla="*/ 0 h 16"/>
                    <a:gd name="T6" fmla="*/ 0 60000 65536"/>
                    <a:gd name="T7" fmla="*/ 0 60000 65536"/>
                    <a:gd name="T8" fmla="*/ 0 60000 65536"/>
                  </a:gdLst>
                  <a:ahLst/>
                  <a:cxnLst>
                    <a:cxn ang="T6">
                      <a:pos x="T0" y="T1"/>
                    </a:cxn>
                    <a:cxn ang="T7">
                      <a:pos x="T2" y="T3"/>
                    </a:cxn>
                    <a:cxn ang="T8">
                      <a:pos x="T4" y="T5"/>
                    </a:cxn>
                  </a:cxnLst>
                  <a:rect l="0" t="0" r="r" b="b"/>
                  <a:pathLst>
                    <a:path w="19" h="16">
                      <a:moveTo>
                        <a:pt x="8" y="0"/>
                      </a:moveTo>
                      <a:cubicBezTo>
                        <a:pt x="19" y="4"/>
                        <a:pt x="15" y="13"/>
                        <a:pt x="6" y="16"/>
                      </a:cubicBezTo>
                      <a:cubicBezTo>
                        <a:pt x="2" y="9"/>
                        <a:pt x="0" y="4"/>
                        <a:pt x="8"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7" name="Freeform 117">
                  <a:extLst>
                    <a:ext uri="{FF2B5EF4-FFF2-40B4-BE49-F238E27FC236}">
                      <a16:creationId xmlns:a16="http://schemas.microsoft.com/office/drawing/2014/main" id="{CD1EE00C-5E05-497B-9933-67DF6674C8F6}"/>
                    </a:ext>
                  </a:extLst>
                </p:cNvPr>
                <p:cNvSpPr>
                  <a:spLocks/>
                </p:cNvSpPr>
                <p:nvPr/>
              </p:nvSpPr>
              <p:spPr bwMode="ltGray">
                <a:xfrm>
                  <a:off x="3095" y="2539"/>
                  <a:ext cx="32" cy="15"/>
                </a:xfrm>
                <a:custGeom>
                  <a:avLst/>
                  <a:gdLst>
                    <a:gd name="T0" fmla="*/ 388 w 26"/>
                    <a:gd name="T1" fmla="*/ 0 h 12"/>
                    <a:gd name="T2" fmla="*/ 613 w 26"/>
                    <a:gd name="T3" fmla="*/ 705 h 12"/>
                    <a:gd name="T4" fmla="*/ 388 w 26"/>
                    <a:gd name="T5" fmla="*/ 569 h 12"/>
                    <a:gd name="T6" fmla="*/ 388 w 2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12">
                      <a:moveTo>
                        <a:pt x="9" y="0"/>
                      </a:moveTo>
                      <a:cubicBezTo>
                        <a:pt x="19" y="2"/>
                        <a:pt x="26" y="5"/>
                        <a:pt x="15" y="12"/>
                      </a:cubicBezTo>
                      <a:cubicBezTo>
                        <a:pt x="13" y="11"/>
                        <a:pt x="10" y="11"/>
                        <a:pt x="9" y="10"/>
                      </a:cubicBezTo>
                      <a:cubicBezTo>
                        <a:pt x="0" y="1"/>
                        <a:pt x="20" y="0"/>
                        <a:pt x="9"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8" name="Freeform 118">
                  <a:extLst>
                    <a:ext uri="{FF2B5EF4-FFF2-40B4-BE49-F238E27FC236}">
                      <a16:creationId xmlns:a16="http://schemas.microsoft.com/office/drawing/2014/main" id="{D9CCB87A-20DD-4A84-9C23-51007D6333C3}"/>
                    </a:ext>
                  </a:extLst>
                </p:cNvPr>
                <p:cNvSpPr>
                  <a:spLocks/>
                </p:cNvSpPr>
                <p:nvPr/>
              </p:nvSpPr>
              <p:spPr bwMode="ltGray">
                <a:xfrm>
                  <a:off x="3119" y="2577"/>
                  <a:ext cx="18" cy="18"/>
                </a:xfrm>
                <a:custGeom>
                  <a:avLst/>
                  <a:gdLst>
                    <a:gd name="T0" fmla="*/ 267 w 14"/>
                    <a:gd name="T1" fmla="*/ 567 h 14"/>
                    <a:gd name="T2" fmla="*/ 1012 w 14"/>
                    <a:gd name="T3" fmla="*/ 1301 h 14"/>
                    <a:gd name="T4" fmla="*/ 1 w 14"/>
                    <a:gd name="T5" fmla="*/ 1043 h 14"/>
                    <a:gd name="T6" fmla="*/ 267 w 14"/>
                    <a:gd name="T7" fmla="*/ 5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4">
                      <a:moveTo>
                        <a:pt x="3" y="6"/>
                      </a:moveTo>
                      <a:cubicBezTo>
                        <a:pt x="12" y="0"/>
                        <a:pt x="14" y="5"/>
                        <a:pt x="11" y="14"/>
                      </a:cubicBezTo>
                      <a:cubicBezTo>
                        <a:pt x="8" y="13"/>
                        <a:pt x="3" y="14"/>
                        <a:pt x="1" y="12"/>
                      </a:cubicBezTo>
                      <a:cubicBezTo>
                        <a:pt x="0" y="11"/>
                        <a:pt x="3" y="6"/>
                        <a:pt x="3"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9" name="Freeform 119">
                  <a:extLst>
                    <a:ext uri="{FF2B5EF4-FFF2-40B4-BE49-F238E27FC236}">
                      <a16:creationId xmlns:a16="http://schemas.microsoft.com/office/drawing/2014/main" id="{5A06D36A-C83E-4DA7-9084-E1012061A14D}"/>
                    </a:ext>
                  </a:extLst>
                </p:cNvPr>
                <p:cNvSpPr>
                  <a:spLocks/>
                </p:cNvSpPr>
                <p:nvPr/>
              </p:nvSpPr>
              <p:spPr bwMode="ltGray">
                <a:xfrm>
                  <a:off x="3409" y="2662"/>
                  <a:ext cx="27" cy="26"/>
                </a:xfrm>
                <a:custGeom>
                  <a:avLst/>
                  <a:gdLst>
                    <a:gd name="T0" fmla="*/ 453 w 22"/>
                    <a:gd name="T1" fmla="*/ 0 h 20"/>
                    <a:gd name="T2" fmla="*/ 369 w 22"/>
                    <a:gd name="T3" fmla="*/ 2254 h 20"/>
                    <a:gd name="T4" fmla="*/ 453 w 22"/>
                    <a:gd name="T5" fmla="*/ 0 h 20"/>
                    <a:gd name="T6" fmla="*/ 0 60000 65536"/>
                    <a:gd name="T7" fmla="*/ 0 60000 65536"/>
                    <a:gd name="T8" fmla="*/ 0 60000 65536"/>
                  </a:gdLst>
                  <a:ahLst/>
                  <a:cxnLst>
                    <a:cxn ang="T6">
                      <a:pos x="T0" y="T1"/>
                    </a:cxn>
                    <a:cxn ang="T7">
                      <a:pos x="T2" y="T3"/>
                    </a:cxn>
                    <a:cxn ang="T8">
                      <a:pos x="T4" y="T5"/>
                    </a:cxn>
                  </a:cxnLst>
                  <a:rect l="0" t="0" r="r" b="b"/>
                  <a:pathLst>
                    <a:path w="22" h="20">
                      <a:moveTo>
                        <a:pt x="11" y="0"/>
                      </a:moveTo>
                      <a:cubicBezTo>
                        <a:pt x="14" y="9"/>
                        <a:pt x="22" y="16"/>
                        <a:pt x="9" y="20"/>
                      </a:cubicBezTo>
                      <a:cubicBezTo>
                        <a:pt x="0" y="11"/>
                        <a:pt x="4" y="10"/>
                        <a:pt x="11"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0" name="Freeform 120">
                  <a:extLst>
                    <a:ext uri="{FF2B5EF4-FFF2-40B4-BE49-F238E27FC236}">
                      <a16:creationId xmlns:a16="http://schemas.microsoft.com/office/drawing/2014/main" id="{D2C20712-36D6-4290-B3D9-6753BC05BD9C}"/>
                    </a:ext>
                  </a:extLst>
                </p:cNvPr>
                <p:cNvSpPr>
                  <a:spLocks/>
                </p:cNvSpPr>
                <p:nvPr/>
              </p:nvSpPr>
              <p:spPr bwMode="ltGray">
                <a:xfrm>
                  <a:off x="3296" y="2559"/>
                  <a:ext cx="27" cy="32"/>
                </a:xfrm>
                <a:custGeom>
                  <a:avLst/>
                  <a:gdLst>
                    <a:gd name="T0" fmla="*/ 2 w 22"/>
                    <a:gd name="T1" fmla="*/ 548 h 25"/>
                    <a:gd name="T2" fmla="*/ 881 w 22"/>
                    <a:gd name="T3" fmla="*/ 897 h 25"/>
                    <a:gd name="T4" fmla="*/ 2 w 22"/>
                    <a:gd name="T5" fmla="*/ 1715 h 25"/>
                    <a:gd name="T6" fmla="*/ 2 w 22"/>
                    <a:gd name="T7" fmla="*/ 548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5">
                      <a:moveTo>
                        <a:pt x="2" y="6"/>
                      </a:moveTo>
                      <a:cubicBezTo>
                        <a:pt x="11" y="0"/>
                        <a:pt x="16" y="1"/>
                        <a:pt x="22" y="10"/>
                      </a:cubicBezTo>
                      <a:cubicBezTo>
                        <a:pt x="19" y="25"/>
                        <a:pt x="16" y="22"/>
                        <a:pt x="2" y="20"/>
                      </a:cubicBezTo>
                      <a:cubicBezTo>
                        <a:pt x="0" y="13"/>
                        <a:pt x="2" y="13"/>
                        <a:pt x="2"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1" name="Freeform 121">
                  <a:extLst>
                    <a:ext uri="{FF2B5EF4-FFF2-40B4-BE49-F238E27FC236}">
                      <a16:creationId xmlns:a16="http://schemas.microsoft.com/office/drawing/2014/main" id="{B0467A27-B6A7-4F2A-BCE1-5A25737343A8}"/>
                    </a:ext>
                  </a:extLst>
                </p:cNvPr>
                <p:cNvSpPr>
                  <a:spLocks/>
                </p:cNvSpPr>
                <p:nvPr/>
              </p:nvSpPr>
              <p:spPr bwMode="ltGray">
                <a:xfrm>
                  <a:off x="3318" y="2534"/>
                  <a:ext cx="25" cy="23"/>
                </a:xfrm>
                <a:custGeom>
                  <a:avLst/>
                  <a:gdLst>
                    <a:gd name="T0" fmla="*/ 364 w 20"/>
                    <a:gd name="T1" fmla="*/ 1457 h 18"/>
                    <a:gd name="T2" fmla="*/ 569 w 20"/>
                    <a:gd name="T3" fmla="*/ 0 h 18"/>
                    <a:gd name="T4" fmla="*/ 705 w 20"/>
                    <a:gd name="T5" fmla="*/ 1457 h 18"/>
                    <a:gd name="T6" fmla="*/ 364 w 20"/>
                    <a:gd name="T7" fmla="*/ 145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6" y="18"/>
                      </a:moveTo>
                      <a:cubicBezTo>
                        <a:pt x="1" y="10"/>
                        <a:pt x="0" y="3"/>
                        <a:pt x="10" y="0"/>
                      </a:cubicBezTo>
                      <a:cubicBezTo>
                        <a:pt x="20" y="3"/>
                        <a:pt x="15" y="10"/>
                        <a:pt x="12" y="18"/>
                      </a:cubicBezTo>
                      <a:cubicBezTo>
                        <a:pt x="5" y="16"/>
                        <a:pt x="6" y="14"/>
                        <a:pt x="6"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2" name="Freeform 122">
                  <a:extLst>
                    <a:ext uri="{FF2B5EF4-FFF2-40B4-BE49-F238E27FC236}">
                      <a16:creationId xmlns:a16="http://schemas.microsoft.com/office/drawing/2014/main" id="{39DEE627-076B-4AAB-A9E0-584796909CD2}"/>
                    </a:ext>
                  </a:extLst>
                </p:cNvPr>
                <p:cNvSpPr>
                  <a:spLocks/>
                </p:cNvSpPr>
                <p:nvPr/>
              </p:nvSpPr>
              <p:spPr bwMode="ltGray">
                <a:xfrm>
                  <a:off x="3275" y="2354"/>
                  <a:ext cx="19" cy="29"/>
                </a:xfrm>
                <a:custGeom>
                  <a:avLst/>
                  <a:gdLst>
                    <a:gd name="T0" fmla="*/ 345 w 15"/>
                    <a:gd name="T1" fmla="*/ 754 h 23"/>
                    <a:gd name="T2" fmla="*/ 1041 w 15"/>
                    <a:gd name="T3" fmla="*/ 318 h 23"/>
                    <a:gd name="T4" fmla="*/ 889 w 15"/>
                    <a:gd name="T5" fmla="*/ 1078 h 23"/>
                    <a:gd name="T6" fmla="*/ 345 w 15"/>
                    <a:gd name="T7" fmla="*/ 75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3" name="Freeform 123">
                  <a:extLst>
                    <a:ext uri="{FF2B5EF4-FFF2-40B4-BE49-F238E27FC236}">
                      <a16:creationId xmlns:a16="http://schemas.microsoft.com/office/drawing/2014/main" id="{622515F8-FA60-443C-B007-625C1A353B39}"/>
                    </a:ext>
                  </a:extLst>
                </p:cNvPr>
                <p:cNvSpPr>
                  <a:spLocks/>
                </p:cNvSpPr>
                <p:nvPr/>
              </p:nvSpPr>
              <p:spPr bwMode="ltGray">
                <a:xfrm>
                  <a:off x="3493" y="2455"/>
                  <a:ext cx="25" cy="29"/>
                </a:xfrm>
                <a:custGeom>
                  <a:avLst/>
                  <a:gdLst>
                    <a:gd name="T0" fmla="*/ 186 w 20"/>
                    <a:gd name="T1" fmla="*/ 804 h 23"/>
                    <a:gd name="T2" fmla="*/ 661 w 20"/>
                    <a:gd name="T3" fmla="*/ 200 h 23"/>
                    <a:gd name="T4" fmla="*/ 423 w 20"/>
                    <a:gd name="T5" fmla="*/ 1243 h 23"/>
                    <a:gd name="T6" fmla="*/ 186 w 20"/>
                    <a:gd name="T7" fmla="*/ 80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4" name="Freeform 124">
                  <a:extLst>
                    <a:ext uri="{FF2B5EF4-FFF2-40B4-BE49-F238E27FC236}">
                      <a16:creationId xmlns:a16="http://schemas.microsoft.com/office/drawing/2014/main" id="{F409D50A-334B-443E-9B47-75DC374A2B32}"/>
                    </a:ext>
                  </a:extLst>
                </p:cNvPr>
                <p:cNvSpPr>
                  <a:spLocks/>
                </p:cNvSpPr>
                <p:nvPr/>
              </p:nvSpPr>
              <p:spPr bwMode="ltGray">
                <a:xfrm>
                  <a:off x="2878" y="2289"/>
                  <a:ext cx="37" cy="53"/>
                </a:xfrm>
                <a:custGeom>
                  <a:avLst/>
                  <a:gdLst>
                    <a:gd name="T0" fmla="*/ 730 w 30"/>
                    <a:gd name="T1" fmla="*/ 2201 h 42"/>
                    <a:gd name="T2" fmla="*/ 347 w 30"/>
                    <a:gd name="T3" fmla="*/ 1417 h 42"/>
                    <a:gd name="T4" fmla="*/ 0 w 30"/>
                    <a:gd name="T5" fmla="*/ 598 h 42"/>
                    <a:gd name="T6" fmla="*/ 730 w 30"/>
                    <a:gd name="T7" fmla="*/ 202 h 42"/>
                    <a:gd name="T8" fmla="*/ 1323 w 30"/>
                    <a:gd name="T9" fmla="*/ 1518 h 42"/>
                    <a:gd name="T10" fmla="*/ 1221 w 30"/>
                    <a:gd name="T11" fmla="*/ 2018 h 42"/>
                    <a:gd name="T12" fmla="*/ 730 w 30"/>
                    <a:gd name="T13" fmla="*/ 220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5" name="Freeform 125">
                  <a:extLst>
                    <a:ext uri="{FF2B5EF4-FFF2-40B4-BE49-F238E27FC236}">
                      <a16:creationId xmlns:a16="http://schemas.microsoft.com/office/drawing/2014/main" id="{CEDF1AF9-67BE-4C27-8371-3F007E4BDA9B}"/>
                    </a:ext>
                  </a:extLst>
                </p:cNvPr>
                <p:cNvSpPr>
                  <a:spLocks/>
                </p:cNvSpPr>
                <p:nvPr/>
              </p:nvSpPr>
              <p:spPr bwMode="ltGray">
                <a:xfrm>
                  <a:off x="2435" y="2338"/>
                  <a:ext cx="31" cy="20"/>
                </a:xfrm>
                <a:custGeom>
                  <a:avLst/>
                  <a:gdLst>
                    <a:gd name="T0" fmla="*/ 755 w 25"/>
                    <a:gd name="T1" fmla="*/ 889 h 16"/>
                    <a:gd name="T2" fmla="*/ 146 w 25"/>
                    <a:gd name="T3" fmla="*/ 455 h 16"/>
                    <a:gd name="T4" fmla="*/ 755 w 25"/>
                    <a:gd name="T5" fmla="*/ 0 h 16"/>
                    <a:gd name="T6" fmla="*/ 755 w 25"/>
                    <a:gd name="T7" fmla="*/ 889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6" name="Freeform 126">
                  <a:extLst>
                    <a:ext uri="{FF2B5EF4-FFF2-40B4-BE49-F238E27FC236}">
                      <a16:creationId xmlns:a16="http://schemas.microsoft.com/office/drawing/2014/main" id="{EE0CEBE7-AABD-433C-A8C6-3D5965F71D3B}"/>
                    </a:ext>
                  </a:extLst>
                </p:cNvPr>
                <p:cNvSpPr>
                  <a:spLocks/>
                </p:cNvSpPr>
                <p:nvPr/>
              </p:nvSpPr>
              <p:spPr bwMode="ltGray">
                <a:xfrm>
                  <a:off x="2302" y="2363"/>
                  <a:ext cx="81" cy="58"/>
                </a:xfrm>
                <a:custGeom>
                  <a:avLst/>
                  <a:gdLst>
                    <a:gd name="T0" fmla="*/ 699 w 65"/>
                    <a:gd name="T1" fmla="*/ 1567 h 46"/>
                    <a:gd name="T2" fmla="*/ 1539 w 65"/>
                    <a:gd name="T3" fmla="*/ 252 h 46"/>
                    <a:gd name="T4" fmla="*/ 2202 w 65"/>
                    <a:gd name="T5" fmla="*/ 0 h 46"/>
                    <a:gd name="T6" fmla="*/ 3029 w 65"/>
                    <a:gd name="T7" fmla="*/ 782 h 46"/>
                    <a:gd name="T8" fmla="*/ 1685 w 65"/>
                    <a:gd name="T9" fmla="*/ 1714 h 46"/>
                    <a:gd name="T10" fmla="*/ 638 w 65"/>
                    <a:gd name="T11" fmla="*/ 2972 h 46"/>
                    <a:gd name="T12" fmla="*/ 411 w 65"/>
                    <a:gd name="T13" fmla="*/ 1279 h 46"/>
                    <a:gd name="T14" fmla="*/ 638 w 65"/>
                    <a:gd name="T15" fmla="*/ 951 h 46"/>
                    <a:gd name="T16" fmla="*/ 699 w 65"/>
                    <a:gd name="T17" fmla="*/ 156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7" name="Freeform 127">
                  <a:extLst>
                    <a:ext uri="{FF2B5EF4-FFF2-40B4-BE49-F238E27FC236}">
                      <a16:creationId xmlns:a16="http://schemas.microsoft.com/office/drawing/2014/main" id="{2217A053-FB5B-495A-A32B-313947E8A510}"/>
                    </a:ext>
                  </a:extLst>
                </p:cNvPr>
                <p:cNvSpPr>
                  <a:spLocks/>
                </p:cNvSpPr>
                <p:nvPr/>
              </p:nvSpPr>
              <p:spPr bwMode="ltGray">
                <a:xfrm>
                  <a:off x="2216" y="2357"/>
                  <a:ext cx="85" cy="59"/>
                </a:xfrm>
                <a:custGeom>
                  <a:avLst/>
                  <a:gdLst>
                    <a:gd name="T0" fmla="*/ 0 w 69"/>
                    <a:gd name="T1" fmla="*/ 1880 h 47"/>
                    <a:gd name="T2" fmla="*/ 772 w 69"/>
                    <a:gd name="T3" fmla="*/ 1498 h 47"/>
                    <a:gd name="T4" fmla="*/ 2216 w 69"/>
                    <a:gd name="T5" fmla="*/ 1 h 47"/>
                    <a:gd name="T6" fmla="*/ 2730 w 69"/>
                    <a:gd name="T7" fmla="*/ 193 h 47"/>
                    <a:gd name="T8" fmla="*/ 2152 w 69"/>
                    <a:gd name="T9" fmla="*/ 1146 h 47"/>
                    <a:gd name="T10" fmla="*/ 1185 w 69"/>
                    <a:gd name="T11" fmla="*/ 1929 h 47"/>
                    <a:gd name="T12" fmla="*/ 951 w 69"/>
                    <a:gd name="T13" fmla="*/ 2822 h 47"/>
                    <a:gd name="T14" fmla="*/ 705 w 69"/>
                    <a:gd name="T15" fmla="*/ 2636 h 47"/>
                    <a:gd name="T16" fmla="*/ 509 w 69"/>
                    <a:gd name="T17" fmla="*/ 2360 h 47"/>
                    <a:gd name="T18" fmla="*/ 0 w 69"/>
                    <a:gd name="T19" fmla="*/ 2099 h 47"/>
                    <a:gd name="T20" fmla="*/ 0 w 69"/>
                    <a:gd name="T21" fmla="*/ 188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8" name="Freeform 128">
                  <a:extLst>
                    <a:ext uri="{FF2B5EF4-FFF2-40B4-BE49-F238E27FC236}">
                      <a16:creationId xmlns:a16="http://schemas.microsoft.com/office/drawing/2014/main" id="{3B5C982A-BA00-4F0B-853A-D1FCFEA7E5EA}"/>
                    </a:ext>
                  </a:extLst>
                </p:cNvPr>
                <p:cNvSpPr>
                  <a:spLocks/>
                </p:cNvSpPr>
                <p:nvPr/>
              </p:nvSpPr>
              <p:spPr bwMode="ltGray">
                <a:xfrm>
                  <a:off x="1761" y="2031"/>
                  <a:ext cx="439" cy="348"/>
                </a:xfrm>
                <a:custGeom>
                  <a:avLst/>
                  <a:gdLst>
                    <a:gd name="T0" fmla="*/ 448 w 355"/>
                    <a:gd name="T1" fmla="*/ 245 h 277"/>
                    <a:gd name="T2" fmla="*/ 1662 w 355"/>
                    <a:gd name="T3" fmla="*/ 1104 h 277"/>
                    <a:gd name="T4" fmla="*/ 2126 w 355"/>
                    <a:gd name="T5" fmla="*/ 1824 h 277"/>
                    <a:gd name="T6" fmla="*/ 3460 w 355"/>
                    <a:gd name="T7" fmla="*/ 3158 h 277"/>
                    <a:gd name="T8" fmla="*/ 4203 w 355"/>
                    <a:gd name="T9" fmla="*/ 4021 h 277"/>
                    <a:gd name="T10" fmla="*/ 5608 w 355"/>
                    <a:gd name="T11" fmla="*/ 5986 h 277"/>
                    <a:gd name="T12" fmla="*/ 6210 w 355"/>
                    <a:gd name="T13" fmla="*/ 7790 h 277"/>
                    <a:gd name="T14" fmla="*/ 6753 w 355"/>
                    <a:gd name="T15" fmla="*/ 8059 h 277"/>
                    <a:gd name="T16" fmla="*/ 7030 w 355"/>
                    <a:gd name="T17" fmla="*/ 9062 h 277"/>
                    <a:gd name="T18" fmla="*/ 8087 w 355"/>
                    <a:gd name="T19" fmla="*/ 9244 h 277"/>
                    <a:gd name="T20" fmla="*/ 7775 w 355"/>
                    <a:gd name="T21" fmla="*/ 11890 h 277"/>
                    <a:gd name="T22" fmla="*/ 8264 w 355"/>
                    <a:gd name="T23" fmla="*/ 13590 h 277"/>
                    <a:gd name="T24" fmla="*/ 9082 w 355"/>
                    <a:gd name="T25" fmla="*/ 14108 h 277"/>
                    <a:gd name="T26" fmla="*/ 9871 w 355"/>
                    <a:gd name="T27" fmla="*/ 14220 h 277"/>
                    <a:gd name="T28" fmla="*/ 10806 w 355"/>
                    <a:gd name="T29" fmla="*/ 14723 h 277"/>
                    <a:gd name="T30" fmla="*/ 11625 w 355"/>
                    <a:gd name="T31" fmla="*/ 14303 h 277"/>
                    <a:gd name="T32" fmla="*/ 12429 w 355"/>
                    <a:gd name="T33" fmla="*/ 15067 h 277"/>
                    <a:gd name="T34" fmla="*/ 13557 w 355"/>
                    <a:gd name="T35" fmla="*/ 15597 h 277"/>
                    <a:gd name="T36" fmla="*/ 14376 w 355"/>
                    <a:gd name="T37" fmla="*/ 16054 h 277"/>
                    <a:gd name="T38" fmla="*/ 16091 w 355"/>
                    <a:gd name="T39" fmla="*/ 16175 h 277"/>
                    <a:gd name="T40" fmla="*/ 15632 w 355"/>
                    <a:gd name="T41" fmla="*/ 16652 h 277"/>
                    <a:gd name="T42" fmla="*/ 14703 w 355"/>
                    <a:gd name="T43" fmla="*/ 16534 h 277"/>
                    <a:gd name="T44" fmla="*/ 13722 w 355"/>
                    <a:gd name="T45" fmla="*/ 16386 h 277"/>
                    <a:gd name="T46" fmla="*/ 13153 w 355"/>
                    <a:gd name="T47" fmla="*/ 16175 h 277"/>
                    <a:gd name="T48" fmla="*/ 11550 w 355"/>
                    <a:gd name="T49" fmla="*/ 16054 h 277"/>
                    <a:gd name="T50" fmla="*/ 10655 w 355"/>
                    <a:gd name="T51" fmla="*/ 15812 h 277"/>
                    <a:gd name="T52" fmla="*/ 7870 w 355"/>
                    <a:gd name="T53" fmla="*/ 14723 h 277"/>
                    <a:gd name="T54" fmla="*/ 7344 w 355"/>
                    <a:gd name="T55" fmla="*/ 13073 h 277"/>
                    <a:gd name="T56" fmla="*/ 5797 w 355"/>
                    <a:gd name="T57" fmla="*/ 12147 h 277"/>
                    <a:gd name="T58" fmla="*/ 4971 w 355"/>
                    <a:gd name="T59" fmla="*/ 11319 h 277"/>
                    <a:gd name="T60" fmla="*/ 4279 w 355"/>
                    <a:gd name="T61" fmla="*/ 9601 h 277"/>
                    <a:gd name="T62" fmla="*/ 3141 w 355"/>
                    <a:gd name="T63" fmla="*/ 6578 h 277"/>
                    <a:gd name="T64" fmla="*/ 2930 w 355"/>
                    <a:gd name="T65" fmla="*/ 6201 h 277"/>
                    <a:gd name="T66" fmla="*/ 2656 w 355"/>
                    <a:gd name="T67" fmla="*/ 6083 h 277"/>
                    <a:gd name="T68" fmla="*/ 2481 w 355"/>
                    <a:gd name="T69" fmla="*/ 5358 h 277"/>
                    <a:gd name="T70" fmla="*/ 1737 w 355"/>
                    <a:gd name="T71" fmla="*/ 3558 h 277"/>
                    <a:gd name="T72" fmla="*/ 919 w 355"/>
                    <a:gd name="T73" fmla="*/ 2407 h 277"/>
                    <a:gd name="T74" fmla="*/ 176 w 355"/>
                    <a:gd name="T75" fmla="*/ 1335 h 277"/>
                    <a:gd name="T76" fmla="*/ 448 w 355"/>
                    <a:gd name="T77" fmla="*/ 155 h 277"/>
                    <a:gd name="T78" fmla="*/ 448 w 355"/>
                    <a:gd name="T79" fmla="*/ 245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29" name="Freeform 129">
                  <a:extLst>
                    <a:ext uri="{FF2B5EF4-FFF2-40B4-BE49-F238E27FC236}">
                      <a16:creationId xmlns:a16="http://schemas.microsoft.com/office/drawing/2014/main" id="{83CEEA17-0B15-44F4-8C48-E17D3E8346A6}"/>
                    </a:ext>
                  </a:extLst>
                </p:cNvPr>
                <p:cNvSpPr>
                  <a:spLocks/>
                </p:cNvSpPr>
                <p:nvPr/>
              </p:nvSpPr>
              <p:spPr bwMode="ltGray">
                <a:xfrm>
                  <a:off x="2030" y="2006"/>
                  <a:ext cx="193" cy="259"/>
                </a:xfrm>
                <a:custGeom>
                  <a:avLst/>
                  <a:gdLst>
                    <a:gd name="T0" fmla="*/ 2492 w 156"/>
                    <a:gd name="T1" fmla="*/ 4056 h 206"/>
                    <a:gd name="T2" fmla="*/ 3055 w 156"/>
                    <a:gd name="T3" fmla="*/ 3602 h 206"/>
                    <a:gd name="T4" fmla="*/ 3149 w 156"/>
                    <a:gd name="T5" fmla="*/ 3197 h 206"/>
                    <a:gd name="T6" fmla="*/ 3683 w 156"/>
                    <a:gd name="T7" fmla="*/ 2687 h 206"/>
                    <a:gd name="T8" fmla="*/ 4878 w 156"/>
                    <a:gd name="T9" fmla="*/ 1352 h 206"/>
                    <a:gd name="T10" fmla="*/ 5206 w 156"/>
                    <a:gd name="T11" fmla="*/ 245 h 206"/>
                    <a:gd name="T12" fmla="*/ 5701 w 156"/>
                    <a:gd name="T13" fmla="*/ 0 h 206"/>
                    <a:gd name="T14" fmla="*/ 6955 w 156"/>
                    <a:gd name="T15" fmla="*/ 1700 h 206"/>
                    <a:gd name="T16" fmla="*/ 6756 w 156"/>
                    <a:gd name="T17" fmla="*/ 2687 h 206"/>
                    <a:gd name="T18" fmla="*/ 5818 w 156"/>
                    <a:gd name="T19" fmla="*/ 3949 h 206"/>
                    <a:gd name="T20" fmla="*/ 6084 w 156"/>
                    <a:gd name="T21" fmla="*/ 5776 h 206"/>
                    <a:gd name="T22" fmla="*/ 6564 w 156"/>
                    <a:gd name="T23" fmla="*/ 6797 h 206"/>
                    <a:gd name="T24" fmla="*/ 6756 w 156"/>
                    <a:gd name="T25" fmla="*/ 7869 h 206"/>
                    <a:gd name="T26" fmla="*/ 5877 w 156"/>
                    <a:gd name="T27" fmla="*/ 7869 h 206"/>
                    <a:gd name="T28" fmla="*/ 5355 w 156"/>
                    <a:gd name="T29" fmla="*/ 9001 h 206"/>
                    <a:gd name="T30" fmla="*/ 4820 w 156"/>
                    <a:gd name="T31" fmla="*/ 9589 h 206"/>
                    <a:gd name="T32" fmla="*/ 4608 w 156"/>
                    <a:gd name="T33" fmla="*/ 12201 h 206"/>
                    <a:gd name="T34" fmla="*/ 4072 w 156"/>
                    <a:gd name="T35" fmla="*/ 12440 h 206"/>
                    <a:gd name="T36" fmla="*/ 3780 w 156"/>
                    <a:gd name="T37" fmla="*/ 12724 h 206"/>
                    <a:gd name="T38" fmla="*/ 3498 w 156"/>
                    <a:gd name="T39" fmla="*/ 12440 h 206"/>
                    <a:gd name="T40" fmla="*/ 3298 w 156"/>
                    <a:gd name="T41" fmla="*/ 11694 h 206"/>
                    <a:gd name="T42" fmla="*/ 2769 w 156"/>
                    <a:gd name="T43" fmla="*/ 11479 h 206"/>
                    <a:gd name="T44" fmla="*/ 1940 w 156"/>
                    <a:gd name="T45" fmla="*/ 11964 h 206"/>
                    <a:gd name="T46" fmla="*/ 1304 w 156"/>
                    <a:gd name="T47" fmla="*/ 11479 h 206"/>
                    <a:gd name="T48" fmla="*/ 485 w 156"/>
                    <a:gd name="T49" fmla="*/ 9130 h 206"/>
                    <a:gd name="T50" fmla="*/ 176 w 156"/>
                    <a:gd name="T51" fmla="*/ 7989 h 206"/>
                    <a:gd name="T52" fmla="*/ 0 w 156"/>
                    <a:gd name="T53" fmla="*/ 7262 h 206"/>
                    <a:gd name="T54" fmla="*/ 920 w 156"/>
                    <a:gd name="T55" fmla="*/ 5942 h 206"/>
                    <a:gd name="T56" fmla="*/ 1480 w 156"/>
                    <a:gd name="T57" fmla="*/ 6412 h 206"/>
                    <a:gd name="T58" fmla="*/ 1568 w 156"/>
                    <a:gd name="T59" fmla="*/ 4965 h 206"/>
                    <a:gd name="T60" fmla="*/ 2400 w 156"/>
                    <a:gd name="T61" fmla="*/ 4343 h 206"/>
                    <a:gd name="T62" fmla="*/ 2492 w 156"/>
                    <a:gd name="T63" fmla="*/ 4056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0" name="Freeform 130">
                  <a:extLst>
                    <a:ext uri="{FF2B5EF4-FFF2-40B4-BE49-F238E27FC236}">
                      <a16:creationId xmlns:a16="http://schemas.microsoft.com/office/drawing/2014/main" id="{BFCFDC3E-37D2-4F61-9A68-76C0F521A48A}"/>
                    </a:ext>
                  </a:extLst>
                </p:cNvPr>
                <p:cNvSpPr>
                  <a:spLocks/>
                </p:cNvSpPr>
                <p:nvPr/>
              </p:nvSpPr>
              <p:spPr bwMode="ltGray">
                <a:xfrm>
                  <a:off x="2218" y="2126"/>
                  <a:ext cx="135" cy="48"/>
                </a:xfrm>
                <a:custGeom>
                  <a:avLst/>
                  <a:gdLst>
                    <a:gd name="T0" fmla="*/ 181 w 109"/>
                    <a:gd name="T1" fmla="*/ 2127 h 38"/>
                    <a:gd name="T2" fmla="*/ 829 w 109"/>
                    <a:gd name="T3" fmla="*/ 661 h 38"/>
                    <a:gd name="T4" fmla="*/ 2176 w 109"/>
                    <a:gd name="T5" fmla="*/ 1333 h 38"/>
                    <a:gd name="T6" fmla="*/ 3361 w 109"/>
                    <a:gd name="T7" fmla="*/ 988 h 38"/>
                    <a:gd name="T8" fmla="*/ 4204 w 109"/>
                    <a:gd name="T9" fmla="*/ 0 h 38"/>
                    <a:gd name="T10" fmla="*/ 3538 w 109"/>
                    <a:gd name="T11" fmla="*/ 1771 h 38"/>
                    <a:gd name="T12" fmla="*/ 2825 w 109"/>
                    <a:gd name="T13" fmla="*/ 2558 h 38"/>
                    <a:gd name="T14" fmla="*/ 1953 w 109"/>
                    <a:gd name="T15" fmla="*/ 2127 h 38"/>
                    <a:gd name="T16" fmla="*/ 651 w 109"/>
                    <a:gd name="T17" fmla="*/ 2025 h 38"/>
                    <a:gd name="T18" fmla="*/ 181 w 109"/>
                    <a:gd name="T19" fmla="*/ 21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1" name="Freeform 131">
                  <a:extLst>
                    <a:ext uri="{FF2B5EF4-FFF2-40B4-BE49-F238E27FC236}">
                      <a16:creationId xmlns:a16="http://schemas.microsoft.com/office/drawing/2014/main" id="{9666DD64-AF75-4320-9624-7C6B4BEF1142}"/>
                    </a:ext>
                  </a:extLst>
                </p:cNvPr>
                <p:cNvSpPr>
                  <a:spLocks/>
                </p:cNvSpPr>
                <p:nvPr/>
              </p:nvSpPr>
              <p:spPr bwMode="ltGray">
                <a:xfrm>
                  <a:off x="2211" y="2182"/>
                  <a:ext cx="94" cy="131"/>
                </a:xfrm>
                <a:custGeom>
                  <a:avLst/>
                  <a:gdLst>
                    <a:gd name="T0" fmla="*/ 392 w 76"/>
                    <a:gd name="T1" fmla="*/ 1171 h 104"/>
                    <a:gd name="T2" fmla="*/ 805 w 76"/>
                    <a:gd name="T3" fmla="*/ 0 h 104"/>
                    <a:gd name="T4" fmla="*/ 1552 w 76"/>
                    <a:gd name="T5" fmla="*/ 1171 h 104"/>
                    <a:gd name="T6" fmla="*/ 2868 w 76"/>
                    <a:gd name="T7" fmla="*/ 246 h 104"/>
                    <a:gd name="T8" fmla="*/ 2148 w 76"/>
                    <a:gd name="T9" fmla="*/ 2164 h 104"/>
                    <a:gd name="T10" fmla="*/ 2491 w 76"/>
                    <a:gd name="T11" fmla="*/ 3056 h 104"/>
                    <a:gd name="T12" fmla="*/ 2660 w 76"/>
                    <a:gd name="T13" fmla="*/ 3849 h 104"/>
                    <a:gd name="T14" fmla="*/ 2148 w 76"/>
                    <a:gd name="T15" fmla="*/ 4677 h 104"/>
                    <a:gd name="T16" fmla="*/ 1552 w 76"/>
                    <a:gd name="T17" fmla="*/ 3849 h 104"/>
                    <a:gd name="T18" fmla="*/ 996 w 76"/>
                    <a:gd name="T19" fmla="*/ 3056 h 104"/>
                    <a:gd name="T20" fmla="*/ 1296 w 76"/>
                    <a:gd name="T21" fmla="*/ 4326 h 104"/>
                    <a:gd name="T22" fmla="*/ 1404 w 76"/>
                    <a:gd name="T23" fmla="*/ 4677 h 104"/>
                    <a:gd name="T24" fmla="*/ 919 w 76"/>
                    <a:gd name="T25" fmla="*/ 6633 h 104"/>
                    <a:gd name="T26" fmla="*/ 600 w 76"/>
                    <a:gd name="T27" fmla="*/ 6474 h 104"/>
                    <a:gd name="T28" fmla="*/ 392 w 76"/>
                    <a:gd name="T29" fmla="*/ 5664 h 104"/>
                    <a:gd name="T30" fmla="*/ 0 w 76"/>
                    <a:gd name="T31" fmla="*/ 3434 h 104"/>
                    <a:gd name="T32" fmla="*/ 2 w 76"/>
                    <a:gd name="T33" fmla="*/ 1926 h 104"/>
                    <a:gd name="T34" fmla="*/ 392 w 76"/>
                    <a:gd name="T35" fmla="*/ 1171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2" name="Freeform 132">
                  <a:extLst>
                    <a:ext uri="{FF2B5EF4-FFF2-40B4-BE49-F238E27FC236}">
                      <a16:creationId xmlns:a16="http://schemas.microsoft.com/office/drawing/2014/main" id="{61DAAB1A-3040-4152-8CD0-4702AA7FD1EF}"/>
                    </a:ext>
                  </a:extLst>
                </p:cNvPr>
                <p:cNvSpPr>
                  <a:spLocks/>
                </p:cNvSpPr>
                <p:nvPr/>
              </p:nvSpPr>
              <p:spPr bwMode="ltGray">
                <a:xfrm>
                  <a:off x="2368" y="2111"/>
                  <a:ext cx="46" cy="77"/>
                </a:xfrm>
                <a:custGeom>
                  <a:avLst/>
                  <a:gdLst>
                    <a:gd name="T0" fmla="*/ 148 w 37"/>
                    <a:gd name="T1" fmla="*/ 1869 h 61"/>
                    <a:gd name="T2" fmla="*/ 661 w 37"/>
                    <a:gd name="T3" fmla="*/ 0 h 61"/>
                    <a:gd name="T4" fmla="*/ 775 w 37"/>
                    <a:gd name="T5" fmla="*/ 1869 h 61"/>
                    <a:gd name="T6" fmla="*/ 1851 w 37"/>
                    <a:gd name="T7" fmla="*/ 2514 h 61"/>
                    <a:gd name="T8" fmla="*/ 964 w 37"/>
                    <a:gd name="T9" fmla="*/ 2978 h 61"/>
                    <a:gd name="T10" fmla="*/ 229 w 37"/>
                    <a:gd name="T11" fmla="*/ 3796 h 61"/>
                    <a:gd name="T12" fmla="*/ 1 w 37"/>
                    <a:gd name="T13" fmla="*/ 2262 h 61"/>
                    <a:gd name="T14" fmla="*/ 148 w 37"/>
                    <a:gd name="T15" fmla="*/ 186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3" name="Freeform 133">
                  <a:extLst>
                    <a:ext uri="{FF2B5EF4-FFF2-40B4-BE49-F238E27FC236}">
                      <a16:creationId xmlns:a16="http://schemas.microsoft.com/office/drawing/2014/main" id="{369BF50D-D308-4DF2-8247-5174EF133C09}"/>
                    </a:ext>
                  </a:extLst>
                </p:cNvPr>
                <p:cNvSpPr>
                  <a:spLocks/>
                </p:cNvSpPr>
                <p:nvPr/>
              </p:nvSpPr>
              <p:spPr bwMode="ltGray">
                <a:xfrm>
                  <a:off x="2378" y="2230"/>
                  <a:ext cx="60" cy="36"/>
                </a:xfrm>
                <a:custGeom>
                  <a:avLst/>
                  <a:gdLst>
                    <a:gd name="T0" fmla="*/ 272 w 49"/>
                    <a:gd name="T1" fmla="*/ 0 h 29"/>
                    <a:gd name="T2" fmla="*/ 1123 w 49"/>
                    <a:gd name="T3" fmla="*/ 0 h 29"/>
                    <a:gd name="T4" fmla="*/ 1853 w 49"/>
                    <a:gd name="T5" fmla="*/ 771 h 29"/>
                    <a:gd name="T6" fmla="*/ 1358 w 49"/>
                    <a:gd name="T7" fmla="*/ 672 h 29"/>
                    <a:gd name="T8" fmla="*/ 121 w 49"/>
                    <a:gd name="T9" fmla="*/ 771 h 29"/>
                    <a:gd name="T10" fmla="*/ 272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4" name="Freeform 134">
                  <a:extLst>
                    <a:ext uri="{FF2B5EF4-FFF2-40B4-BE49-F238E27FC236}">
                      <a16:creationId xmlns:a16="http://schemas.microsoft.com/office/drawing/2014/main" id="{95B50DEE-4483-4035-9135-25360CC54E6E}"/>
                    </a:ext>
                  </a:extLst>
                </p:cNvPr>
                <p:cNvSpPr>
                  <a:spLocks/>
                </p:cNvSpPr>
                <p:nvPr/>
              </p:nvSpPr>
              <p:spPr bwMode="ltGray">
                <a:xfrm>
                  <a:off x="2440" y="2174"/>
                  <a:ext cx="75" cy="61"/>
                </a:xfrm>
                <a:custGeom>
                  <a:avLst/>
                  <a:gdLst>
                    <a:gd name="T0" fmla="*/ 869 w 61"/>
                    <a:gd name="T1" fmla="*/ 2840 h 48"/>
                    <a:gd name="T2" fmla="*/ 590 w 61"/>
                    <a:gd name="T3" fmla="*/ 1913 h 48"/>
                    <a:gd name="T4" fmla="*/ 136 w 61"/>
                    <a:gd name="T5" fmla="*/ 1662 h 48"/>
                    <a:gd name="T6" fmla="*/ 559 w 61"/>
                    <a:gd name="T7" fmla="*/ 637 h 48"/>
                    <a:gd name="T8" fmla="*/ 1039 w 61"/>
                    <a:gd name="T9" fmla="*/ 0 h 48"/>
                    <a:gd name="T10" fmla="*/ 2031 w 61"/>
                    <a:gd name="T11" fmla="*/ 810 h 48"/>
                    <a:gd name="T12" fmla="*/ 2169 w 61"/>
                    <a:gd name="T13" fmla="*/ 1496 h 48"/>
                    <a:gd name="T14" fmla="*/ 2502 w 61"/>
                    <a:gd name="T15" fmla="*/ 2416 h 48"/>
                    <a:gd name="T16" fmla="*/ 1655 w 61"/>
                    <a:gd name="T17" fmla="*/ 2840 h 48"/>
                    <a:gd name="T18" fmla="*/ 939 w 61"/>
                    <a:gd name="T19" fmla="*/ 3264 h 48"/>
                    <a:gd name="T20" fmla="*/ 869 w 61"/>
                    <a:gd name="T21" fmla="*/ 284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5" name="Freeform 135">
                  <a:extLst>
                    <a:ext uri="{FF2B5EF4-FFF2-40B4-BE49-F238E27FC236}">
                      <a16:creationId xmlns:a16="http://schemas.microsoft.com/office/drawing/2014/main" id="{2867553C-7160-4457-AF58-6D59D071C938}"/>
                    </a:ext>
                  </a:extLst>
                </p:cNvPr>
                <p:cNvSpPr>
                  <a:spLocks/>
                </p:cNvSpPr>
                <p:nvPr/>
              </p:nvSpPr>
              <p:spPr bwMode="ltGray">
                <a:xfrm>
                  <a:off x="2461" y="2202"/>
                  <a:ext cx="353" cy="229"/>
                </a:xfrm>
                <a:custGeom>
                  <a:avLst/>
                  <a:gdLst>
                    <a:gd name="T0" fmla="*/ 2028 w 286"/>
                    <a:gd name="T1" fmla="*/ 1706 h 182"/>
                    <a:gd name="T2" fmla="*/ 1585 w 286"/>
                    <a:gd name="T3" fmla="*/ 907 h 182"/>
                    <a:gd name="T4" fmla="*/ 1123 w 286"/>
                    <a:gd name="T5" fmla="*/ 1846 h 182"/>
                    <a:gd name="T6" fmla="*/ 0 w 286"/>
                    <a:gd name="T7" fmla="*/ 1467 h 182"/>
                    <a:gd name="T8" fmla="*/ 433 w 286"/>
                    <a:gd name="T9" fmla="*/ 2628 h 182"/>
                    <a:gd name="T10" fmla="*/ 731 w 286"/>
                    <a:gd name="T11" fmla="*/ 3860 h 182"/>
                    <a:gd name="T12" fmla="*/ 1078 w 286"/>
                    <a:gd name="T13" fmla="*/ 2923 h 182"/>
                    <a:gd name="T14" fmla="*/ 1331 w 286"/>
                    <a:gd name="T15" fmla="*/ 2701 h 182"/>
                    <a:gd name="T16" fmla="*/ 2112 w 286"/>
                    <a:gd name="T17" fmla="*/ 3478 h 182"/>
                    <a:gd name="T18" fmla="*/ 3089 w 286"/>
                    <a:gd name="T19" fmla="*/ 3860 h 182"/>
                    <a:gd name="T20" fmla="*/ 3926 w 286"/>
                    <a:gd name="T21" fmla="*/ 4530 h 182"/>
                    <a:gd name="T22" fmla="*/ 4706 w 286"/>
                    <a:gd name="T23" fmla="*/ 6358 h 182"/>
                    <a:gd name="T24" fmla="*/ 4589 w 286"/>
                    <a:gd name="T25" fmla="*/ 7658 h 182"/>
                    <a:gd name="T26" fmla="*/ 4319 w 286"/>
                    <a:gd name="T27" fmla="*/ 8392 h 182"/>
                    <a:gd name="T28" fmla="*/ 5402 w 286"/>
                    <a:gd name="T29" fmla="*/ 8000 h 182"/>
                    <a:gd name="T30" fmla="*/ 6190 w 286"/>
                    <a:gd name="T31" fmla="*/ 8717 h 182"/>
                    <a:gd name="T32" fmla="*/ 7399 w 286"/>
                    <a:gd name="T33" fmla="*/ 9219 h 182"/>
                    <a:gd name="T34" fmla="*/ 7697 w 286"/>
                    <a:gd name="T35" fmla="*/ 9151 h 182"/>
                    <a:gd name="T36" fmla="*/ 7399 w 286"/>
                    <a:gd name="T37" fmla="*/ 8392 h 182"/>
                    <a:gd name="T38" fmla="*/ 7907 w 286"/>
                    <a:gd name="T39" fmla="*/ 8501 h 182"/>
                    <a:gd name="T40" fmla="*/ 8230 w 286"/>
                    <a:gd name="T41" fmla="*/ 7327 h 182"/>
                    <a:gd name="T42" fmla="*/ 8904 w 286"/>
                    <a:gd name="T43" fmla="*/ 7658 h 182"/>
                    <a:gd name="T44" fmla="*/ 9430 w 286"/>
                    <a:gd name="T45" fmla="*/ 8123 h 182"/>
                    <a:gd name="T46" fmla="*/ 10789 w 286"/>
                    <a:gd name="T47" fmla="*/ 10436 h 182"/>
                    <a:gd name="T48" fmla="*/ 11544 w 286"/>
                    <a:gd name="T49" fmla="*/ 11139 h 182"/>
                    <a:gd name="T50" fmla="*/ 12538 w 286"/>
                    <a:gd name="T51" fmla="*/ 10599 h 182"/>
                    <a:gd name="T52" fmla="*/ 11861 w 286"/>
                    <a:gd name="T53" fmla="*/ 9974 h 182"/>
                    <a:gd name="T54" fmla="*/ 11315 w 286"/>
                    <a:gd name="T55" fmla="*/ 8662 h 182"/>
                    <a:gd name="T56" fmla="*/ 11061 w 286"/>
                    <a:gd name="T57" fmla="*/ 8239 h 182"/>
                    <a:gd name="T58" fmla="*/ 10973 w 286"/>
                    <a:gd name="T59" fmla="*/ 7658 h 182"/>
                    <a:gd name="T60" fmla="*/ 10412 w 286"/>
                    <a:gd name="T61" fmla="*/ 7273 h 182"/>
                    <a:gd name="T62" fmla="*/ 10602 w 286"/>
                    <a:gd name="T63" fmla="*/ 5977 h 182"/>
                    <a:gd name="T64" fmla="*/ 9759 w 286"/>
                    <a:gd name="T65" fmla="*/ 5369 h 182"/>
                    <a:gd name="T66" fmla="*/ 9285 w 286"/>
                    <a:gd name="T67" fmla="*/ 4376 h 182"/>
                    <a:gd name="T68" fmla="*/ 8434 w 286"/>
                    <a:gd name="T69" fmla="*/ 3391 h 182"/>
                    <a:gd name="T70" fmla="*/ 7399 w 286"/>
                    <a:gd name="T71" fmla="*/ 2323 h 182"/>
                    <a:gd name="T72" fmla="*/ 6917 w 286"/>
                    <a:gd name="T73" fmla="*/ 2142 h 182"/>
                    <a:gd name="T74" fmla="*/ 5314 w 286"/>
                    <a:gd name="T75" fmla="*/ 973 h 182"/>
                    <a:gd name="T76" fmla="*/ 4540 w 286"/>
                    <a:gd name="T77" fmla="*/ 245 h 182"/>
                    <a:gd name="T78" fmla="*/ 4229 w 286"/>
                    <a:gd name="T79" fmla="*/ 0 h 182"/>
                    <a:gd name="T80" fmla="*/ 3089 w 286"/>
                    <a:gd name="T81" fmla="*/ 614 h 182"/>
                    <a:gd name="T82" fmla="*/ 2459 w 286"/>
                    <a:gd name="T83" fmla="*/ 1968 h 182"/>
                    <a:gd name="T84" fmla="*/ 2028 w 286"/>
                    <a:gd name="T85" fmla="*/ 1706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6" name="Freeform 136">
                  <a:extLst>
                    <a:ext uri="{FF2B5EF4-FFF2-40B4-BE49-F238E27FC236}">
                      <a16:creationId xmlns:a16="http://schemas.microsoft.com/office/drawing/2014/main" id="{0BDF73AA-4ED3-4039-AD5F-DD6659757AB8}"/>
                    </a:ext>
                  </a:extLst>
                </p:cNvPr>
                <p:cNvSpPr>
                  <a:spLocks/>
                </p:cNvSpPr>
                <p:nvPr/>
              </p:nvSpPr>
              <p:spPr bwMode="ltGray">
                <a:xfrm>
                  <a:off x="2766" y="2227"/>
                  <a:ext cx="96" cy="98"/>
                </a:xfrm>
                <a:custGeom>
                  <a:avLst/>
                  <a:gdLst>
                    <a:gd name="T0" fmla="*/ 1 w 78"/>
                    <a:gd name="T1" fmla="*/ 3559 h 78"/>
                    <a:gd name="T2" fmla="*/ 1142 w 78"/>
                    <a:gd name="T3" fmla="*/ 3618 h 78"/>
                    <a:gd name="T4" fmla="*/ 1877 w 78"/>
                    <a:gd name="T5" fmla="*/ 2880 h 78"/>
                    <a:gd name="T6" fmla="*/ 2377 w 78"/>
                    <a:gd name="T7" fmla="*/ 1824 h 78"/>
                    <a:gd name="T8" fmla="*/ 1797 w 78"/>
                    <a:gd name="T9" fmla="*/ 881 h 78"/>
                    <a:gd name="T10" fmla="*/ 1797 w 78"/>
                    <a:gd name="T11" fmla="*/ 245 h 78"/>
                    <a:gd name="T12" fmla="*/ 2971 w 78"/>
                    <a:gd name="T13" fmla="*/ 1594 h 78"/>
                    <a:gd name="T14" fmla="*/ 2788 w 78"/>
                    <a:gd name="T15" fmla="*/ 3263 h 78"/>
                    <a:gd name="T16" fmla="*/ 1406 w 78"/>
                    <a:gd name="T17" fmla="*/ 4771 h 78"/>
                    <a:gd name="T18" fmla="*/ 388 w 78"/>
                    <a:gd name="T19" fmla="*/ 4022 h 78"/>
                    <a:gd name="T20" fmla="*/ 137 w 78"/>
                    <a:gd name="T21" fmla="*/ 3797 h 78"/>
                    <a:gd name="T22" fmla="*/ 1 w 78"/>
                    <a:gd name="T23" fmla="*/ 355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7" name="Freeform 137">
                  <a:extLst>
                    <a:ext uri="{FF2B5EF4-FFF2-40B4-BE49-F238E27FC236}">
                      <a16:creationId xmlns:a16="http://schemas.microsoft.com/office/drawing/2014/main" id="{BF46E2E6-7DEC-4A10-9C44-891BAF1121AA}"/>
                    </a:ext>
                  </a:extLst>
                </p:cNvPr>
                <p:cNvSpPr>
                  <a:spLocks/>
                </p:cNvSpPr>
                <p:nvPr/>
              </p:nvSpPr>
              <p:spPr bwMode="ltGray">
                <a:xfrm>
                  <a:off x="2971" y="2018"/>
                  <a:ext cx="21" cy="23"/>
                </a:xfrm>
                <a:custGeom>
                  <a:avLst/>
                  <a:gdLst>
                    <a:gd name="T0" fmla="*/ 142 w 17"/>
                    <a:gd name="T1" fmla="*/ 328 h 18"/>
                    <a:gd name="T2" fmla="*/ 142 w 17"/>
                    <a:gd name="T3" fmla="*/ 1140 h 18"/>
                    <a:gd name="T4" fmla="*/ 142 w 17"/>
                    <a:gd name="T5" fmla="*/ 328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8" name="Freeform 138">
                  <a:extLst>
                    <a:ext uri="{FF2B5EF4-FFF2-40B4-BE49-F238E27FC236}">
                      <a16:creationId xmlns:a16="http://schemas.microsoft.com/office/drawing/2014/main" id="{B7D30D10-50BA-48DC-9397-A97EACD2D1EE}"/>
                    </a:ext>
                  </a:extLst>
                </p:cNvPr>
                <p:cNvSpPr>
                  <a:spLocks/>
                </p:cNvSpPr>
                <p:nvPr/>
              </p:nvSpPr>
              <p:spPr bwMode="ltGray">
                <a:xfrm>
                  <a:off x="3091" y="2169"/>
                  <a:ext cx="32" cy="28"/>
                </a:xfrm>
                <a:custGeom>
                  <a:avLst/>
                  <a:gdLst>
                    <a:gd name="T0" fmla="*/ 329 w 26"/>
                    <a:gd name="T1" fmla="*/ 1087 h 22"/>
                    <a:gd name="T2" fmla="*/ 588 w 26"/>
                    <a:gd name="T3" fmla="*/ 0 h 22"/>
                    <a:gd name="T4" fmla="*/ 588 w 26"/>
                    <a:gd name="T5" fmla="*/ 1714 h 22"/>
                    <a:gd name="T6" fmla="*/ 329 w 26"/>
                    <a:gd name="T7" fmla="*/ 1087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39" name="Freeform 139">
                  <a:extLst>
                    <a:ext uri="{FF2B5EF4-FFF2-40B4-BE49-F238E27FC236}">
                      <a16:creationId xmlns:a16="http://schemas.microsoft.com/office/drawing/2014/main" id="{44FCC690-98D4-4162-A556-D0432B2C9698}"/>
                    </a:ext>
                  </a:extLst>
                </p:cNvPr>
                <p:cNvSpPr>
                  <a:spLocks/>
                </p:cNvSpPr>
                <p:nvPr/>
              </p:nvSpPr>
              <p:spPr bwMode="ltGray">
                <a:xfrm>
                  <a:off x="2699" y="1829"/>
                  <a:ext cx="25" cy="19"/>
                </a:xfrm>
                <a:custGeom>
                  <a:avLst/>
                  <a:gdLst>
                    <a:gd name="T0" fmla="*/ 423 w 20"/>
                    <a:gd name="T1" fmla="*/ 822 h 15"/>
                    <a:gd name="T2" fmla="*/ 930 w 20"/>
                    <a:gd name="T3" fmla="*/ 170 h 15"/>
                    <a:gd name="T4" fmla="*/ 529 w 20"/>
                    <a:gd name="T5" fmla="*/ 822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0" name="Freeform 140">
                  <a:extLst>
                    <a:ext uri="{FF2B5EF4-FFF2-40B4-BE49-F238E27FC236}">
                      <a16:creationId xmlns:a16="http://schemas.microsoft.com/office/drawing/2014/main" id="{8A06A2B9-3C85-4E9C-AF44-EF43556EFACA}"/>
                    </a:ext>
                  </a:extLst>
                </p:cNvPr>
                <p:cNvSpPr>
                  <a:spLocks/>
                </p:cNvSpPr>
                <p:nvPr/>
              </p:nvSpPr>
              <p:spPr bwMode="ltGray">
                <a:xfrm>
                  <a:off x="2494" y="1988"/>
                  <a:ext cx="25" cy="19"/>
                </a:xfrm>
                <a:custGeom>
                  <a:avLst/>
                  <a:gdLst>
                    <a:gd name="T0" fmla="*/ 423 w 20"/>
                    <a:gd name="T1" fmla="*/ 822 h 15"/>
                    <a:gd name="T2" fmla="*/ 881 w 20"/>
                    <a:gd name="T3" fmla="*/ 170 h 15"/>
                    <a:gd name="T4" fmla="*/ 881 w 20"/>
                    <a:gd name="T5" fmla="*/ 1023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1" name="Freeform 141">
                  <a:extLst>
                    <a:ext uri="{FF2B5EF4-FFF2-40B4-BE49-F238E27FC236}">
                      <a16:creationId xmlns:a16="http://schemas.microsoft.com/office/drawing/2014/main" id="{4AC81C94-78F9-40BE-A7C5-AC6CEB78B17A}"/>
                    </a:ext>
                  </a:extLst>
                </p:cNvPr>
                <p:cNvSpPr>
                  <a:spLocks/>
                </p:cNvSpPr>
                <p:nvPr/>
              </p:nvSpPr>
              <p:spPr bwMode="ltGray">
                <a:xfrm>
                  <a:off x="2270" y="1940"/>
                  <a:ext cx="99" cy="101"/>
                </a:xfrm>
                <a:custGeom>
                  <a:avLst/>
                  <a:gdLst>
                    <a:gd name="T0" fmla="*/ 0 w 80"/>
                    <a:gd name="T1" fmla="*/ 3365 h 80"/>
                    <a:gd name="T2" fmla="*/ 650 w 80"/>
                    <a:gd name="T3" fmla="*/ 1578 h 80"/>
                    <a:gd name="T4" fmla="*/ 1231 w 80"/>
                    <a:gd name="T5" fmla="*/ 1328 h 80"/>
                    <a:gd name="T6" fmla="*/ 2192 w 80"/>
                    <a:gd name="T7" fmla="*/ 1208 h 80"/>
                    <a:gd name="T8" fmla="*/ 2680 w 80"/>
                    <a:gd name="T9" fmla="*/ 0 h 80"/>
                    <a:gd name="T10" fmla="*/ 3720 w 80"/>
                    <a:gd name="T11" fmla="*/ 2673 h 80"/>
                    <a:gd name="T12" fmla="*/ 3271 w 80"/>
                    <a:gd name="T13" fmla="*/ 3764 h 80"/>
                    <a:gd name="T14" fmla="*/ 2506 w 80"/>
                    <a:gd name="T15" fmla="*/ 4106 h 80"/>
                    <a:gd name="T16" fmla="*/ 2192 w 80"/>
                    <a:gd name="T17" fmla="*/ 5363 h 80"/>
                    <a:gd name="T18" fmla="*/ 1523 w 80"/>
                    <a:gd name="T19" fmla="*/ 4555 h 80"/>
                    <a:gd name="T20" fmla="*/ 1750 w 80"/>
                    <a:gd name="T21" fmla="*/ 3478 h 80"/>
                    <a:gd name="T22" fmla="*/ 1407 w 80"/>
                    <a:gd name="T23" fmla="*/ 1870 h 80"/>
                    <a:gd name="T24" fmla="*/ 924 w 80"/>
                    <a:gd name="T25" fmla="*/ 3175 h 80"/>
                    <a:gd name="T26" fmla="*/ 392 w 80"/>
                    <a:gd name="T27" fmla="*/ 3764 h 80"/>
                    <a:gd name="T28" fmla="*/ 0 w 80"/>
                    <a:gd name="T29" fmla="*/ 3365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2" name="Freeform 142">
                  <a:extLst>
                    <a:ext uri="{FF2B5EF4-FFF2-40B4-BE49-F238E27FC236}">
                      <a16:creationId xmlns:a16="http://schemas.microsoft.com/office/drawing/2014/main" id="{263E7B2A-AE21-45A7-85B3-D8056F2FB657}"/>
                    </a:ext>
                  </a:extLst>
                </p:cNvPr>
                <p:cNvSpPr>
                  <a:spLocks/>
                </p:cNvSpPr>
                <p:nvPr/>
              </p:nvSpPr>
              <p:spPr bwMode="ltGray">
                <a:xfrm>
                  <a:off x="2236" y="1724"/>
                  <a:ext cx="116" cy="219"/>
                </a:xfrm>
                <a:custGeom>
                  <a:avLst/>
                  <a:gdLst>
                    <a:gd name="T0" fmla="*/ 597 w 94"/>
                    <a:gd name="T1" fmla="*/ 6009 h 174"/>
                    <a:gd name="T2" fmla="*/ 1122 w 94"/>
                    <a:gd name="T3" fmla="*/ 8061 h 174"/>
                    <a:gd name="T4" fmla="*/ 1385 w 94"/>
                    <a:gd name="T5" fmla="*/ 6785 h 174"/>
                    <a:gd name="T6" fmla="*/ 2285 w 94"/>
                    <a:gd name="T7" fmla="*/ 6304 h 174"/>
                    <a:gd name="T8" fmla="*/ 2023 w 94"/>
                    <a:gd name="T9" fmla="*/ 7764 h 174"/>
                    <a:gd name="T10" fmla="*/ 2894 w 94"/>
                    <a:gd name="T11" fmla="*/ 7934 h 174"/>
                    <a:gd name="T12" fmla="*/ 3338 w 94"/>
                    <a:gd name="T13" fmla="*/ 8917 h 174"/>
                    <a:gd name="T14" fmla="*/ 2579 w 94"/>
                    <a:gd name="T15" fmla="*/ 9285 h 174"/>
                    <a:gd name="T16" fmla="*/ 3233 w 94"/>
                    <a:gd name="T17" fmla="*/ 10932 h 174"/>
                    <a:gd name="T18" fmla="*/ 3708 w 94"/>
                    <a:gd name="T19" fmla="*/ 9673 h 174"/>
                    <a:gd name="T20" fmla="*/ 3607 w 94"/>
                    <a:gd name="T21" fmla="*/ 7045 h 174"/>
                    <a:gd name="T22" fmla="*/ 2620 w 94"/>
                    <a:gd name="T23" fmla="*/ 6598 h 174"/>
                    <a:gd name="T24" fmla="*/ 2216 w 94"/>
                    <a:gd name="T25" fmla="*/ 5144 h 174"/>
                    <a:gd name="T26" fmla="*/ 1501 w 94"/>
                    <a:gd name="T27" fmla="*/ 5144 h 174"/>
                    <a:gd name="T28" fmla="*/ 1328 w 94"/>
                    <a:gd name="T29" fmla="*/ 4409 h 174"/>
                    <a:gd name="T30" fmla="*/ 1852 w 94"/>
                    <a:gd name="T31" fmla="*/ 2629 h 174"/>
                    <a:gd name="T32" fmla="*/ 1328 w 94"/>
                    <a:gd name="T33" fmla="*/ 0 h 174"/>
                    <a:gd name="T34" fmla="*/ 785 w 94"/>
                    <a:gd name="T35" fmla="*/ 1379 h 174"/>
                    <a:gd name="T36" fmla="*/ 169 w 94"/>
                    <a:gd name="T37" fmla="*/ 2920 h 174"/>
                    <a:gd name="T38" fmla="*/ 597 w 94"/>
                    <a:gd name="T39" fmla="*/ 4774 h 174"/>
                    <a:gd name="T40" fmla="*/ 597 w 94"/>
                    <a:gd name="T41" fmla="*/ 6009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3" name="Freeform 143">
                  <a:extLst>
                    <a:ext uri="{FF2B5EF4-FFF2-40B4-BE49-F238E27FC236}">
                      <a16:creationId xmlns:a16="http://schemas.microsoft.com/office/drawing/2014/main" id="{5DEDDE44-3AF1-436A-A176-2759FD4690C6}"/>
                    </a:ext>
                  </a:extLst>
                </p:cNvPr>
                <p:cNvSpPr>
                  <a:spLocks/>
                </p:cNvSpPr>
                <p:nvPr/>
              </p:nvSpPr>
              <p:spPr bwMode="ltGray">
                <a:xfrm>
                  <a:off x="2268" y="1885"/>
                  <a:ext cx="39" cy="63"/>
                </a:xfrm>
                <a:custGeom>
                  <a:avLst/>
                  <a:gdLst>
                    <a:gd name="T0" fmla="*/ 208 w 32"/>
                    <a:gd name="T1" fmla="*/ 1538 h 50"/>
                    <a:gd name="T2" fmla="*/ 433 w 32"/>
                    <a:gd name="T3" fmla="*/ 0 h 50"/>
                    <a:gd name="T4" fmla="*/ 685 w 32"/>
                    <a:gd name="T5" fmla="*/ 1009 h 50"/>
                    <a:gd name="T6" fmla="*/ 785 w 32"/>
                    <a:gd name="T7" fmla="*/ 1538 h 50"/>
                    <a:gd name="T8" fmla="*/ 970 w 32"/>
                    <a:gd name="T9" fmla="*/ 1707 h 50"/>
                    <a:gd name="T10" fmla="*/ 1142 w 32"/>
                    <a:gd name="T11" fmla="*/ 2442 h 50"/>
                    <a:gd name="T12" fmla="*/ 644 w 32"/>
                    <a:gd name="T13" fmla="*/ 3202 h 50"/>
                    <a:gd name="T14" fmla="*/ 208 w 32"/>
                    <a:gd name="T15" fmla="*/ 15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4" name="Freeform 144">
                  <a:extLst>
                    <a:ext uri="{FF2B5EF4-FFF2-40B4-BE49-F238E27FC236}">
                      <a16:creationId xmlns:a16="http://schemas.microsoft.com/office/drawing/2014/main" id="{A6145B21-8CD6-40DC-A29E-44CEBF289096}"/>
                    </a:ext>
                  </a:extLst>
                </p:cNvPr>
                <p:cNvSpPr>
                  <a:spLocks/>
                </p:cNvSpPr>
                <p:nvPr/>
              </p:nvSpPr>
              <p:spPr bwMode="ltGray">
                <a:xfrm>
                  <a:off x="2186" y="1900"/>
                  <a:ext cx="53" cy="63"/>
                </a:xfrm>
                <a:custGeom>
                  <a:avLst/>
                  <a:gdLst>
                    <a:gd name="T0" fmla="*/ 0 w 43"/>
                    <a:gd name="T1" fmla="*/ 2805 h 50"/>
                    <a:gd name="T2" fmla="*/ 953 w 43"/>
                    <a:gd name="T3" fmla="*/ 1271 h 50"/>
                    <a:gd name="T4" fmla="*/ 1541 w 43"/>
                    <a:gd name="T5" fmla="*/ 0 h 50"/>
                    <a:gd name="T6" fmla="*/ 1054 w 43"/>
                    <a:gd name="T7" fmla="*/ 1767 h 50"/>
                    <a:gd name="T8" fmla="*/ 2 w 43"/>
                    <a:gd name="T9" fmla="*/ 3202 h 50"/>
                    <a:gd name="T10" fmla="*/ 0 w 43"/>
                    <a:gd name="T11" fmla="*/ 280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5" name="Freeform 145">
                  <a:extLst>
                    <a:ext uri="{FF2B5EF4-FFF2-40B4-BE49-F238E27FC236}">
                      <a16:creationId xmlns:a16="http://schemas.microsoft.com/office/drawing/2014/main" id="{9B6D8C13-EB89-4B7D-B04F-C901BB47949F}"/>
                    </a:ext>
                  </a:extLst>
                </p:cNvPr>
                <p:cNvSpPr>
                  <a:spLocks/>
                </p:cNvSpPr>
                <p:nvPr/>
              </p:nvSpPr>
              <p:spPr bwMode="ltGray">
                <a:xfrm>
                  <a:off x="4822" y="1824"/>
                  <a:ext cx="1268" cy="1779"/>
                </a:xfrm>
                <a:custGeom>
                  <a:avLst/>
                  <a:gdLst>
                    <a:gd name="T0" fmla="*/ 17872 w 1026"/>
                    <a:gd name="T1" fmla="*/ 4150 h 1413"/>
                    <a:gd name="T2" fmla="*/ 20216 w 1026"/>
                    <a:gd name="T3" fmla="*/ 0 h 1413"/>
                    <a:gd name="T4" fmla="*/ 20936 w 1026"/>
                    <a:gd name="T5" fmla="*/ 1168 h 1413"/>
                    <a:gd name="T6" fmla="*/ 22087 w 1026"/>
                    <a:gd name="T7" fmla="*/ 954 h 1413"/>
                    <a:gd name="T8" fmla="*/ 24161 w 1026"/>
                    <a:gd name="T9" fmla="*/ 1708 h 1413"/>
                    <a:gd name="T10" fmla="*/ 25896 w 1026"/>
                    <a:gd name="T11" fmla="*/ 2094 h 1413"/>
                    <a:gd name="T12" fmla="*/ 27801 w 1026"/>
                    <a:gd name="T13" fmla="*/ 1708 h 1413"/>
                    <a:gd name="T14" fmla="*/ 30265 w 1026"/>
                    <a:gd name="T15" fmla="*/ 7043 h 1413"/>
                    <a:gd name="T16" fmla="*/ 32004 w 1026"/>
                    <a:gd name="T17" fmla="*/ 8157 h 1413"/>
                    <a:gd name="T18" fmla="*/ 34180 w 1026"/>
                    <a:gd name="T19" fmla="*/ 8535 h 1413"/>
                    <a:gd name="T20" fmla="*/ 35438 w 1026"/>
                    <a:gd name="T21" fmla="*/ 10781 h 1413"/>
                    <a:gd name="T22" fmla="*/ 36379 w 1026"/>
                    <a:gd name="T23" fmla="*/ 14402 h 1413"/>
                    <a:gd name="T24" fmla="*/ 35531 w 1026"/>
                    <a:gd name="T25" fmla="*/ 17072 h 1413"/>
                    <a:gd name="T26" fmla="*/ 37720 w 1026"/>
                    <a:gd name="T27" fmla="*/ 18574 h 1413"/>
                    <a:gd name="T28" fmla="*/ 40313 w 1026"/>
                    <a:gd name="T29" fmla="*/ 20093 h 1413"/>
                    <a:gd name="T30" fmla="*/ 40452 w 1026"/>
                    <a:gd name="T31" fmla="*/ 21057 h 1413"/>
                    <a:gd name="T32" fmla="*/ 41652 w 1026"/>
                    <a:gd name="T33" fmla="*/ 20496 h 1413"/>
                    <a:gd name="T34" fmla="*/ 44824 w 1026"/>
                    <a:gd name="T35" fmla="*/ 23877 h 1413"/>
                    <a:gd name="T36" fmla="*/ 46434 w 1026"/>
                    <a:gd name="T37" fmla="*/ 25805 h 1413"/>
                    <a:gd name="T38" fmla="*/ 43973 w 1026"/>
                    <a:gd name="T39" fmla="*/ 33179 h 1413"/>
                    <a:gd name="T40" fmla="*/ 42058 w 1026"/>
                    <a:gd name="T41" fmla="*/ 35837 h 1413"/>
                    <a:gd name="T42" fmla="*/ 40847 w 1026"/>
                    <a:gd name="T43" fmla="*/ 40731 h 1413"/>
                    <a:gd name="T44" fmla="*/ 38160 w 1026"/>
                    <a:gd name="T45" fmla="*/ 46802 h 1413"/>
                    <a:gd name="T46" fmla="*/ 34882 w 1026"/>
                    <a:gd name="T47" fmla="*/ 50022 h 1413"/>
                    <a:gd name="T48" fmla="*/ 32414 w 1026"/>
                    <a:gd name="T49" fmla="*/ 51189 h 1413"/>
                    <a:gd name="T50" fmla="*/ 31480 w 1026"/>
                    <a:gd name="T51" fmla="*/ 52909 h 1413"/>
                    <a:gd name="T52" fmla="*/ 29018 w 1026"/>
                    <a:gd name="T53" fmla="*/ 57291 h 1413"/>
                    <a:gd name="T54" fmla="*/ 24816 w 1026"/>
                    <a:gd name="T55" fmla="*/ 62356 h 1413"/>
                    <a:gd name="T56" fmla="*/ 21707 w 1026"/>
                    <a:gd name="T57" fmla="*/ 64645 h 1413"/>
                    <a:gd name="T58" fmla="*/ 20739 w 1026"/>
                    <a:gd name="T59" fmla="*/ 65915 h 1413"/>
                    <a:gd name="T60" fmla="*/ 18185 w 1026"/>
                    <a:gd name="T61" fmla="*/ 69385 h 1413"/>
                    <a:gd name="T62" fmla="*/ 15062 w 1026"/>
                    <a:gd name="T63" fmla="*/ 71084 h 1413"/>
                    <a:gd name="T64" fmla="*/ 13178 w 1026"/>
                    <a:gd name="T65" fmla="*/ 71084 h 1413"/>
                    <a:gd name="T66" fmla="*/ 12765 w 1026"/>
                    <a:gd name="T67" fmla="*/ 74337 h 1413"/>
                    <a:gd name="T68" fmla="*/ 10329 w 1026"/>
                    <a:gd name="T69" fmla="*/ 76910 h 1413"/>
                    <a:gd name="T70" fmla="*/ 7896 w 1026"/>
                    <a:gd name="T71" fmla="*/ 78820 h 1413"/>
                    <a:gd name="T72" fmla="*/ 7061 w 1026"/>
                    <a:gd name="T73" fmla="*/ 81142 h 1413"/>
                    <a:gd name="T74" fmla="*/ 5282 w 1026"/>
                    <a:gd name="T75" fmla="*/ 82989 h 1413"/>
                    <a:gd name="T76" fmla="*/ 2857 w 1026"/>
                    <a:gd name="T77" fmla="*/ 85123 h 1413"/>
                    <a:gd name="T78" fmla="*/ 2469 w 1026"/>
                    <a:gd name="T79" fmla="*/ 87157 h 1413"/>
                    <a:gd name="T80" fmla="*/ 1735 w 1026"/>
                    <a:gd name="T81" fmla="*/ 89109 h 1413"/>
                    <a:gd name="T82" fmla="*/ 802 w 1026"/>
                    <a:gd name="T83" fmla="*/ 86618 h 1413"/>
                    <a:gd name="T84" fmla="*/ 952 w 1026"/>
                    <a:gd name="T85" fmla="*/ 84144 h 1413"/>
                    <a:gd name="T86" fmla="*/ 4784 w 1026"/>
                    <a:gd name="T87" fmla="*/ 76778 h 1413"/>
                    <a:gd name="T88" fmla="*/ 9050 w 1026"/>
                    <a:gd name="T89" fmla="*/ 69210 h 1413"/>
                    <a:gd name="T90" fmla="*/ 10573 w 1026"/>
                    <a:gd name="T91" fmla="*/ 66147 h 1413"/>
                    <a:gd name="T92" fmla="*/ 14231 w 1026"/>
                    <a:gd name="T93" fmla="*/ 58351 h 1413"/>
                    <a:gd name="T94" fmla="*/ 15342 w 1026"/>
                    <a:gd name="T95" fmla="*/ 55738 h 1413"/>
                    <a:gd name="T96" fmla="*/ 17238 w 1026"/>
                    <a:gd name="T97" fmla="*/ 51956 h 1413"/>
                    <a:gd name="T98" fmla="*/ 18473 w 1026"/>
                    <a:gd name="T99" fmla="*/ 47995 h 1413"/>
                    <a:gd name="T100" fmla="*/ 18736 w 1026"/>
                    <a:gd name="T101" fmla="*/ 39580 h 1413"/>
                    <a:gd name="T102" fmla="*/ 17083 w 1026"/>
                    <a:gd name="T103" fmla="*/ 36027 h 1413"/>
                    <a:gd name="T104" fmla="*/ 16688 w 1026"/>
                    <a:gd name="T105" fmla="*/ 31667 h 1413"/>
                    <a:gd name="T106" fmla="*/ 16149 w 1026"/>
                    <a:gd name="T107" fmla="*/ 29373 h 1413"/>
                    <a:gd name="T108" fmla="*/ 14947 w 1026"/>
                    <a:gd name="T109" fmla="*/ 25805 h 1413"/>
                    <a:gd name="T110" fmla="*/ 15478 w 1026"/>
                    <a:gd name="T111" fmla="*/ 21664 h 1413"/>
                    <a:gd name="T112" fmla="*/ 14798 w 1026"/>
                    <a:gd name="T113" fmla="*/ 19113 h 1413"/>
                    <a:gd name="T114" fmla="*/ 17673 w 1026"/>
                    <a:gd name="T115" fmla="*/ 11570 h 1413"/>
                    <a:gd name="T116" fmla="*/ 16286 w 1026"/>
                    <a:gd name="T117" fmla="*/ 5102 h 1413"/>
                    <a:gd name="T118" fmla="*/ 16430 w 1026"/>
                    <a:gd name="T119" fmla="*/ 4369 h 14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26" h="1413">
                      <a:moveTo>
                        <a:pt x="363" y="69"/>
                      </a:moveTo>
                      <a:cubicBezTo>
                        <a:pt x="376" y="78"/>
                        <a:pt x="383" y="74"/>
                        <a:pt x="396" y="66"/>
                      </a:cubicBezTo>
                      <a:cubicBezTo>
                        <a:pt x="391" y="42"/>
                        <a:pt x="396" y="27"/>
                        <a:pt x="420" y="21"/>
                      </a:cubicBezTo>
                      <a:cubicBezTo>
                        <a:pt x="430" y="15"/>
                        <a:pt x="437" y="6"/>
                        <a:pt x="447" y="0"/>
                      </a:cubicBezTo>
                      <a:cubicBezTo>
                        <a:pt x="450" y="1"/>
                        <a:pt x="456" y="0"/>
                        <a:pt x="456" y="3"/>
                      </a:cubicBezTo>
                      <a:cubicBezTo>
                        <a:pt x="459" y="22"/>
                        <a:pt x="437" y="24"/>
                        <a:pt x="462" y="18"/>
                      </a:cubicBezTo>
                      <a:cubicBezTo>
                        <a:pt x="465" y="15"/>
                        <a:pt x="467" y="9"/>
                        <a:pt x="471" y="9"/>
                      </a:cubicBezTo>
                      <a:cubicBezTo>
                        <a:pt x="477" y="8"/>
                        <a:pt x="483" y="13"/>
                        <a:pt x="489" y="15"/>
                      </a:cubicBezTo>
                      <a:cubicBezTo>
                        <a:pt x="492" y="16"/>
                        <a:pt x="498" y="18"/>
                        <a:pt x="498" y="18"/>
                      </a:cubicBezTo>
                      <a:cubicBezTo>
                        <a:pt x="506" y="31"/>
                        <a:pt x="517" y="25"/>
                        <a:pt x="534" y="27"/>
                      </a:cubicBezTo>
                      <a:cubicBezTo>
                        <a:pt x="538" y="39"/>
                        <a:pt x="543" y="41"/>
                        <a:pt x="555" y="45"/>
                      </a:cubicBezTo>
                      <a:cubicBezTo>
                        <a:pt x="561" y="41"/>
                        <a:pt x="567" y="37"/>
                        <a:pt x="573" y="33"/>
                      </a:cubicBezTo>
                      <a:cubicBezTo>
                        <a:pt x="576" y="31"/>
                        <a:pt x="582" y="27"/>
                        <a:pt x="582" y="27"/>
                      </a:cubicBezTo>
                      <a:cubicBezTo>
                        <a:pt x="615" y="49"/>
                        <a:pt x="585" y="37"/>
                        <a:pt x="615" y="27"/>
                      </a:cubicBezTo>
                      <a:cubicBezTo>
                        <a:pt x="633" y="33"/>
                        <a:pt x="624" y="50"/>
                        <a:pt x="639" y="60"/>
                      </a:cubicBezTo>
                      <a:cubicBezTo>
                        <a:pt x="643" y="73"/>
                        <a:pt x="658" y="104"/>
                        <a:pt x="669" y="111"/>
                      </a:cubicBezTo>
                      <a:cubicBezTo>
                        <a:pt x="683" y="132"/>
                        <a:pt x="674" y="127"/>
                        <a:pt x="690" y="132"/>
                      </a:cubicBezTo>
                      <a:cubicBezTo>
                        <a:pt x="696" y="131"/>
                        <a:pt x="702" y="130"/>
                        <a:pt x="708" y="129"/>
                      </a:cubicBezTo>
                      <a:cubicBezTo>
                        <a:pt x="714" y="127"/>
                        <a:pt x="726" y="123"/>
                        <a:pt x="726" y="123"/>
                      </a:cubicBezTo>
                      <a:cubicBezTo>
                        <a:pt x="738" y="126"/>
                        <a:pt x="746" y="128"/>
                        <a:pt x="756" y="135"/>
                      </a:cubicBezTo>
                      <a:cubicBezTo>
                        <a:pt x="777" y="167"/>
                        <a:pt x="744" y="118"/>
                        <a:pt x="771" y="153"/>
                      </a:cubicBezTo>
                      <a:cubicBezTo>
                        <a:pt x="775" y="159"/>
                        <a:pt x="783" y="171"/>
                        <a:pt x="783" y="171"/>
                      </a:cubicBezTo>
                      <a:cubicBezTo>
                        <a:pt x="787" y="185"/>
                        <a:pt x="793" y="196"/>
                        <a:pt x="798" y="210"/>
                      </a:cubicBezTo>
                      <a:cubicBezTo>
                        <a:pt x="800" y="216"/>
                        <a:pt x="802" y="222"/>
                        <a:pt x="804" y="228"/>
                      </a:cubicBezTo>
                      <a:cubicBezTo>
                        <a:pt x="805" y="231"/>
                        <a:pt x="807" y="237"/>
                        <a:pt x="807" y="237"/>
                      </a:cubicBezTo>
                      <a:cubicBezTo>
                        <a:pt x="803" y="250"/>
                        <a:pt x="791" y="255"/>
                        <a:pt x="786" y="270"/>
                      </a:cubicBezTo>
                      <a:cubicBezTo>
                        <a:pt x="791" y="286"/>
                        <a:pt x="797" y="277"/>
                        <a:pt x="804" y="267"/>
                      </a:cubicBezTo>
                      <a:cubicBezTo>
                        <a:pt x="833" y="271"/>
                        <a:pt x="829" y="269"/>
                        <a:pt x="834" y="294"/>
                      </a:cubicBezTo>
                      <a:cubicBezTo>
                        <a:pt x="847" y="285"/>
                        <a:pt x="854" y="289"/>
                        <a:pt x="867" y="297"/>
                      </a:cubicBezTo>
                      <a:cubicBezTo>
                        <a:pt x="874" y="308"/>
                        <a:pt x="879" y="314"/>
                        <a:pt x="891" y="318"/>
                      </a:cubicBezTo>
                      <a:cubicBezTo>
                        <a:pt x="892" y="321"/>
                        <a:pt x="895" y="324"/>
                        <a:pt x="894" y="327"/>
                      </a:cubicBezTo>
                      <a:cubicBezTo>
                        <a:pt x="891" y="334"/>
                        <a:pt x="873" y="326"/>
                        <a:pt x="894" y="333"/>
                      </a:cubicBezTo>
                      <a:cubicBezTo>
                        <a:pt x="900" y="331"/>
                        <a:pt x="906" y="329"/>
                        <a:pt x="912" y="327"/>
                      </a:cubicBezTo>
                      <a:cubicBezTo>
                        <a:pt x="915" y="326"/>
                        <a:pt x="921" y="324"/>
                        <a:pt x="921" y="324"/>
                      </a:cubicBezTo>
                      <a:cubicBezTo>
                        <a:pt x="940" y="336"/>
                        <a:pt x="960" y="339"/>
                        <a:pt x="978" y="351"/>
                      </a:cubicBezTo>
                      <a:cubicBezTo>
                        <a:pt x="981" y="361"/>
                        <a:pt x="987" y="368"/>
                        <a:pt x="990" y="378"/>
                      </a:cubicBezTo>
                      <a:cubicBezTo>
                        <a:pt x="999" y="376"/>
                        <a:pt x="1010" y="370"/>
                        <a:pt x="1017" y="381"/>
                      </a:cubicBezTo>
                      <a:cubicBezTo>
                        <a:pt x="1022" y="389"/>
                        <a:pt x="1026" y="408"/>
                        <a:pt x="1026" y="408"/>
                      </a:cubicBezTo>
                      <a:cubicBezTo>
                        <a:pt x="1022" y="438"/>
                        <a:pt x="1023" y="471"/>
                        <a:pt x="996" y="489"/>
                      </a:cubicBezTo>
                      <a:cubicBezTo>
                        <a:pt x="991" y="497"/>
                        <a:pt x="976" y="514"/>
                        <a:pt x="972" y="525"/>
                      </a:cubicBezTo>
                      <a:cubicBezTo>
                        <a:pt x="970" y="531"/>
                        <a:pt x="972" y="541"/>
                        <a:pt x="966" y="543"/>
                      </a:cubicBezTo>
                      <a:cubicBezTo>
                        <a:pt x="951" y="548"/>
                        <a:pt x="943" y="558"/>
                        <a:pt x="930" y="567"/>
                      </a:cubicBezTo>
                      <a:cubicBezTo>
                        <a:pt x="925" y="583"/>
                        <a:pt x="916" y="596"/>
                        <a:pt x="912" y="612"/>
                      </a:cubicBezTo>
                      <a:cubicBezTo>
                        <a:pt x="909" y="623"/>
                        <a:pt x="909" y="635"/>
                        <a:pt x="903" y="645"/>
                      </a:cubicBezTo>
                      <a:cubicBezTo>
                        <a:pt x="899" y="651"/>
                        <a:pt x="893" y="656"/>
                        <a:pt x="891" y="663"/>
                      </a:cubicBezTo>
                      <a:cubicBezTo>
                        <a:pt x="881" y="692"/>
                        <a:pt x="870" y="723"/>
                        <a:pt x="843" y="741"/>
                      </a:cubicBezTo>
                      <a:cubicBezTo>
                        <a:pt x="837" y="758"/>
                        <a:pt x="830" y="759"/>
                        <a:pt x="816" y="768"/>
                      </a:cubicBezTo>
                      <a:cubicBezTo>
                        <a:pt x="805" y="784"/>
                        <a:pt x="789" y="787"/>
                        <a:pt x="771" y="792"/>
                      </a:cubicBezTo>
                      <a:cubicBezTo>
                        <a:pt x="750" y="806"/>
                        <a:pt x="760" y="802"/>
                        <a:pt x="744" y="807"/>
                      </a:cubicBezTo>
                      <a:cubicBezTo>
                        <a:pt x="735" y="804"/>
                        <a:pt x="717" y="810"/>
                        <a:pt x="717" y="810"/>
                      </a:cubicBezTo>
                      <a:cubicBezTo>
                        <a:pt x="713" y="816"/>
                        <a:pt x="710" y="823"/>
                        <a:pt x="705" y="828"/>
                      </a:cubicBezTo>
                      <a:cubicBezTo>
                        <a:pt x="702" y="831"/>
                        <a:pt x="698" y="834"/>
                        <a:pt x="696" y="837"/>
                      </a:cubicBezTo>
                      <a:cubicBezTo>
                        <a:pt x="684" y="853"/>
                        <a:pt x="680" y="880"/>
                        <a:pt x="666" y="894"/>
                      </a:cubicBezTo>
                      <a:cubicBezTo>
                        <a:pt x="659" y="901"/>
                        <a:pt x="698" y="916"/>
                        <a:pt x="642" y="906"/>
                      </a:cubicBezTo>
                      <a:lnTo>
                        <a:pt x="606" y="948"/>
                      </a:lnTo>
                      <a:lnTo>
                        <a:pt x="549" y="987"/>
                      </a:lnTo>
                      <a:lnTo>
                        <a:pt x="525" y="1023"/>
                      </a:lnTo>
                      <a:lnTo>
                        <a:pt x="480" y="1023"/>
                      </a:lnTo>
                      <a:lnTo>
                        <a:pt x="459" y="1017"/>
                      </a:lnTo>
                      <a:lnTo>
                        <a:pt x="459" y="1044"/>
                      </a:lnTo>
                      <a:lnTo>
                        <a:pt x="435" y="1080"/>
                      </a:lnTo>
                      <a:lnTo>
                        <a:pt x="402" y="1098"/>
                      </a:lnTo>
                      <a:lnTo>
                        <a:pt x="351" y="1101"/>
                      </a:lnTo>
                      <a:lnTo>
                        <a:pt x="333" y="1125"/>
                      </a:lnTo>
                      <a:lnTo>
                        <a:pt x="306" y="1146"/>
                      </a:lnTo>
                      <a:lnTo>
                        <a:pt x="291" y="1125"/>
                      </a:lnTo>
                      <a:lnTo>
                        <a:pt x="276" y="1158"/>
                      </a:lnTo>
                      <a:lnTo>
                        <a:pt x="282" y="1176"/>
                      </a:lnTo>
                      <a:lnTo>
                        <a:pt x="249" y="1191"/>
                      </a:lnTo>
                      <a:lnTo>
                        <a:pt x="228" y="1218"/>
                      </a:lnTo>
                      <a:lnTo>
                        <a:pt x="201" y="1215"/>
                      </a:lnTo>
                      <a:lnTo>
                        <a:pt x="174" y="1248"/>
                      </a:lnTo>
                      <a:lnTo>
                        <a:pt x="177" y="1263"/>
                      </a:lnTo>
                      <a:lnTo>
                        <a:pt x="156" y="1284"/>
                      </a:lnTo>
                      <a:lnTo>
                        <a:pt x="138" y="1290"/>
                      </a:lnTo>
                      <a:lnTo>
                        <a:pt x="117" y="1314"/>
                      </a:lnTo>
                      <a:lnTo>
                        <a:pt x="96" y="1314"/>
                      </a:lnTo>
                      <a:lnTo>
                        <a:pt x="63" y="1347"/>
                      </a:lnTo>
                      <a:lnTo>
                        <a:pt x="39" y="1368"/>
                      </a:lnTo>
                      <a:lnTo>
                        <a:pt x="54" y="1380"/>
                      </a:lnTo>
                      <a:lnTo>
                        <a:pt x="66" y="1413"/>
                      </a:lnTo>
                      <a:lnTo>
                        <a:pt x="39" y="1410"/>
                      </a:lnTo>
                      <a:lnTo>
                        <a:pt x="0" y="1392"/>
                      </a:lnTo>
                      <a:lnTo>
                        <a:pt x="18" y="1371"/>
                      </a:lnTo>
                      <a:lnTo>
                        <a:pt x="9" y="1344"/>
                      </a:lnTo>
                      <a:lnTo>
                        <a:pt x="21" y="1332"/>
                      </a:lnTo>
                      <a:lnTo>
                        <a:pt x="45" y="1305"/>
                      </a:lnTo>
                      <a:lnTo>
                        <a:pt x="105" y="1215"/>
                      </a:lnTo>
                      <a:lnTo>
                        <a:pt x="159" y="1134"/>
                      </a:lnTo>
                      <a:lnTo>
                        <a:pt x="201" y="1095"/>
                      </a:lnTo>
                      <a:lnTo>
                        <a:pt x="219" y="1053"/>
                      </a:lnTo>
                      <a:lnTo>
                        <a:pt x="234" y="1047"/>
                      </a:lnTo>
                      <a:lnTo>
                        <a:pt x="300" y="966"/>
                      </a:lnTo>
                      <a:lnTo>
                        <a:pt x="315" y="924"/>
                      </a:lnTo>
                      <a:lnTo>
                        <a:pt x="333" y="912"/>
                      </a:lnTo>
                      <a:lnTo>
                        <a:pt x="339" y="882"/>
                      </a:lnTo>
                      <a:lnTo>
                        <a:pt x="357" y="858"/>
                      </a:lnTo>
                      <a:cubicBezTo>
                        <a:pt x="364" y="844"/>
                        <a:pt x="370" y="833"/>
                        <a:pt x="381" y="822"/>
                      </a:cubicBezTo>
                      <a:cubicBezTo>
                        <a:pt x="386" y="806"/>
                        <a:pt x="382" y="816"/>
                        <a:pt x="396" y="795"/>
                      </a:cubicBezTo>
                      <a:cubicBezTo>
                        <a:pt x="401" y="787"/>
                        <a:pt x="405" y="769"/>
                        <a:pt x="408" y="759"/>
                      </a:cubicBezTo>
                      <a:cubicBezTo>
                        <a:pt x="418" y="728"/>
                        <a:pt x="428" y="697"/>
                        <a:pt x="438" y="666"/>
                      </a:cubicBezTo>
                      <a:cubicBezTo>
                        <a:pt x="434" y="648"/>
                        <a:pt x="429" y="637"/>
                        <a:pt x="414" y="627"/>
                      </a:cubicBezTo>
                      <a:lnTo>
                        <a:pt x="387" y="597"/>
                      </a:lnTo>
                      <a:cubicBezTo>
                        <a:pt x="387" y="597"/>
                        <a:pt x="378" y="570"/>
                        <a:pt x="378" y="570"/>
                      </a:cubicBezTo>
                      <a:cubicBezTo>
                        <a:pt x="377" y="567"/>
                        <a:pt x="375" y="561"/>
                        <a:pt x="375" y="561"/>
                      </a:cubicBezTo>
                      <a:cubicBezTo>
                        <a:pt x="374" y="551"/>
                        <a:pt x="372" y="516"/>
                        <a:pt x="369" y="501"/>
                      </a:cubicBezTo>
                      <a:cubicBezTo>
                        <a:pt x="369" y="501"/>
                        <a:pt x="362" y="479"/>
                        <a:pt x="360" y="474"/>
                      </a:cubicBezTo>
                      <a:cubicBezTo>
                        <a:pt x="359" y="471"/>
                        <a:pt x="357" y="465"/>
                        <a:pt x="357" y="465"/>
                      </a:cubicBezTo>
                      <a:cubicBezTo>
                        <a:pt x="356" y="460"/>
                        <a:pt x="354" y="420"/>
                        <a:pt x="348" y="414"/>
                      </a:cubicBezTo>
                      <a:cubicBezTo>
                        <a:pt x="344" y="410"/>
                        <a:pt x="330" y="408"/>
                        <a:pt x="330" y="408"/>
                      </a:cubicBezTo>
                      <a:cubicBezTo>
                        <a:pt x="325" y="393"/>
                        <a:pt x="329" y="379"/>
                        <a:pt x="324" y="363"/>
                      </a:cubicBezTo>
                      <a:cubicBezTo>
                        <a:pt x="328" y="351"/>
                        <a:pt x="335" y="353"/>
                        <a:pt x="342" y="342"/>
                      </a:cubicBezTo>
                      <a:cubicBezTo>
                        <a:pt x="346" y="327"/>
                        <a:pt x="346" y="321"/>
                        <a:pt x="333" y="312"/>
                      </a:cubicBezTo>
                      <a:cubicBezTo>
                        <a:pt x="331" y="309"/>
                        <a:pt x="327" y="307"/>
                        <a:pt x="327" y="303"/>
                      </a:cubicBezTo>
                      <a:cubicBezTo>
                        <a:pt x="327" y="285"/>
                        <a:pt x="348" y="234"/>
                        <a:pt x="366" y="228"/>
                      </a:cubicBezTo>
                      <a:cubicBezTo>
                        <a:pt x="372" y="211"/>
                        <a:pt x="384" y="200"/>
                        <a:pt x="390" y="183"/>
                      </a:cubicBezTo>
                      <a:cubicBezTo>
                        <a:pt x="382" y="158"/>
                        <a:pt x="381" y="161"/>
                        <a:pt x="387" y="132"/>
                      </a:cubicBezTo>
                      <a:cubicBezTo>
                        <a:pt x="381" y="114"/>
                        <a:pt x="376" y="91"/>
                        <a:pt x="360" y="81"/>
                      </a:cubicBezTo>
                      <a:cubicBezTo>
                        <a:pt x="352" y="69"/>
                        <a:pt x="339" y="70"/>
                        <a:pt x="354" y="60"/>
                      </a:cubicBezTo>
                      <a:cubicBezTo>
                        <a:pt x="365" y="64"/>
                        <a:pt x="363" y="60"/>
                        <a:pt x="363" y="6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6" name="Freeform 146">
                  <a:extLst>
                    <a:ext uri="{FF2B5EF4-FFF2-40B4-BE49-F238E27FC236}">
                      <a16:creationId xmlns:a16="http://schemas.microsoft.com/office/drawing/2014/main" id="{07367AC5-74B4-4CFF-A5E0-7FB49F4F8295}"/>
                    </a:ext>
                  </a:extLst>
                </p:cNvPr>
                <p:cNvSpPr>
                  <a:spLocks/>
                </p:cNvSpPr>
                <p:nvPr/>
              </p:nvSpPr>
              <p:spPr bwMode="ltGray">
                <a:xfrm>
                  <a:off x="5015" y="3516"/>
                  <a:ext cx="58" cy="49"/>
                </a:xfrm>
                <a:custGeom>
                  <a:avLst/>
                  <a:gdLst>
                    <a:gd name="T0" fmla="*/ 0 w 47"/>
                    <a:gd name="T1" fmla="*/ 1452 h 39"/>
                    <a:gd name="T2" fmla="*/ 785 w 47"/>
                    <a:gd name="T3" fmla="*/ 0 h 39"/>
                    <a:gd name="T4" fmla="*/ 1852 w 47"/>
                    <a:gd name="T5" fmla="*/ 1107 h 39"/>
                    <a:gd name="T6" fmla="*/ 1076 w 47"/>
                    <a:gd name="T7" fmla="*/ 2405 h 39"/>
                    <a:gd name="T8" fmla="*/ 658 w 47"/>
                    <a:gd name="T9" fmla="*/ 2196 h 39"/>
                    <a:gd name="T10" fmla="*/ 533 w 47"/>
                    <a:gd name="T11" fmla="*/ 1645 h 39"/>
                    <a:gd name="T12" fmla="*/ 0 w 47"/>
                    <a:gd name="T13" fmla="*/ 145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39">
                      <a:moveTo>
                        <a:pt x="0" y="24"/>
                      </a:moveTo>
                      <a:cubicBezTo>
                        <a:pt x="3" y="10"/>
                        <a:pt x="4" y="5"/>
                        <a:pt x="18" y="0"/>
                      </a:cubicBezTo>
                      <a:cubicBezTo>
                        <a:pt x="31" y="9"/>
                        <a:pt x="26" y="14"/>
                        <a:pt x="42" y="18"/>
                      </a:cubicBezTo>
                      <a:cubicBezTo>
                        <a:pt x="47" y="33"/>
                        <a:pt x="38" y="36"/>
                        <a:pt x="24" y="39"/>
                      </a:cubicBezTo>
                      <a:cubicBezTo>
                        <a:pt x="21" y="38"/>
                        <a:pt x="17" y="38"/>
                        <a:pt x="15" y="36"/>
                      </a:cubicBezTo>
                      <a:cubicBezTo>
                        <a:pt x="13" y="34"/>
                        <a:pt x="14" y="29"/>
                        <a:pt x="12" y="27"/>
                      </a:cubicBezTo>
                      <a:cubicBezTo>
                        <a:pt x="9" y="24"/>
                        <a:pt x="0" y="24"/>
                        <a:pt x="0"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7" name="Freeform 147">
                  <a:extLst>
                    <a:ext uri="{FF2B5EF4-FFF2-40B4-BE49-F238E27FC236}">
                      <a16:creationId xmlns:a16="http://schemas.microsoft.com/office/drawing/2014/main" id="{C4B9BD91-7E81-4207-B5AA-0C7E9769D6D1}"/>
                    </a:ext>
                  </a:extLst>
                </p:cNvPr>
                <p:cNvSpPr>
                  <a:spLocks/>
                </p:cNvSpPr>
                <p:nvPr/>
              </p:nvSpPr>
              <p:spPr bwMode="ltGray">
                <a:xfrm>
                  <a:off x="4077" y="903"/>
                  <a:ext cx="1217" cy="1062"/>
                </a:xfrm>
                <a:custGeom>
                  <a:avLst/>
                  <a:gdLst>
                    <a:gd name="T0" fmla="*/ 18616 w 984"/>
                    <a:gd name="T1" fmla="*/ 388 h 844"/>
                    <a:gd name="T2" fmla="*/ 23024 w 984"/>
                    <a:gd name="T3" fmla="*/ 2142 h 844"/>
                    <a:gd name="T4" fmla="*/ 25211 w 984"/>
                    <a:gd name="T5" fmla="*/ 2323 h 844"/>
                    <a:gd name="T6" fmla="*/ 26494 w 984"/>
                    <a:gd name="T7" fmla="*/ 8132 h 844"/>
                    <a:gd name="T8" fmla="*/ 26887 w 984"/>
                    <a:gd name="T9" fmla="*/ 5613 h 844"/>
                    <a:gd name="T10" fmla="*/ 27740 w 984"/>
                    <a:gd name="T11" fmla="*/ 4381 h 844"/>
                    <a:gd name="T12" fmla="*/ 29449 w 984"/>
                    <a:gd name="T13" fmla="*/ 7908 h 844"/>
                    <a:gd name="T14" fmla="*/ 31259 w 984"/>
                    <a:gd name="T15" fmla="*/ 6115 h 844"/>
                    <a:gd name="T16" fmla="*/ 32364 w 984"/>
                    <a:gd name="T17" fmla="*/ 5369 h 844"/>
                    <a:gd name="T18" fmla="*/ 34915 w 984"/>
                    <a:gd name="T19" fmla="*/ 155 h 844"/>
                    <a:gd name="T20" fmla="*/ 36603 w 984"/>
                    <a:gd name="T21" fmla="*/ 4381 h 844"/>
                    <a:gd name="T22" fmla="*/ 36603 w 984"/>
                    <a:gd name="T23" fmla="*/ 8132 h 844"/>
                    <a:gd name="T24" fmla="*/ 36211 w 984"/>
                    <a:gd name="T25" fmla="*/ 9880 h 844"/>
                    <a:gd name="T26" fmla="*/ 35089 w 984"/>
                    <a:gd name="T27" fmla="*/ 10128 h 844"/>
                    <a:gd name="T28" fmla="*/ 34915 w 984"/>
                    <a:gd name="T29" fmla="*/ 11601 h 844"/>
                    <a:gd name="T30" fmla="*/ 36777 w 984"/>
                    <a:gd name="T31" fmla="*/ 14103 h 844"/>
                    <a:gd name="T32" fmla="*/ 36028 w 984"/>
                    <a:gd name="T33" fmla="*/ 20172 h 844"/>
                    <a:gd name="T34" fmla="*/ 38062 w 984"/>
                    <a:gd name="T35" fmla="*/ 25878 h 844"/>
                    <a:gd name="T36" fmla="*/ 39142 w 984"/>
                    <a:gd name="T37" fmla="*/ 28108 h 844"/>
                    <a:gd name="T38" fmla="*/ 38062 w 984"/>
                    <a:gd name="T39" fmla="*/ 28108 h 844"/>
                    <a:gd name="T40" fmla="*/ 34198 w 984"/>
                    <a:gd name="T41" fmla="*/ 23660 h 844"/>
                    <a:gd name="T42" fmla="*/ 31113 w 984"/>
                    <a:gd name="T43" fmla="*/ 25168 h 844"/>
                    <a:gd name="T44" fmla="*/ 27054 w 984"/>
                    <a:gd name="T45" fmla="*/ 27645 h 844"/>
                    <a:gd name="T46" fmla="*/ 29449 w 984"/>
                    <a:gd name="T47" fmla="*/ 36123 h 844"/>
                    <a:gd name="T48" fmla="*/ 32532 w 984"/>
                    <a:gd name="T49" fmla="*/ 38167 h 844"/>
                    <a:gd name="T50" fmla="*/ 33852 w 984"/>
                    <a:gd name="T51" fmla="*/ 34402 h 844"/>
                    <a:gd name="T52" fmla="*/ 35485 w 984"/>
                    <a:gd name="T53" fmla="*/ 35621 h 844"/>
                    <a:gd name="T54" fmla="*/ 35089 w 984"/>
                    <a:gd name="T55" fmla="*/ 39405 h 844"/>
                    <a:gd name="T56" fmla="*/ 36777 w 984"/>
                    <a:gd name="T57" fmla="*/ 41915 h 844"/>
                    <a:gd name="T58" fmla="*/ 38400 w 984"/>
                    <a:gd name="T59" fmla="*/ 41149 h 844"/>
                    <a:gd name="T60" fmla="*/ 42264 w 984"/>
                    <a:gd name="T61" fmla="*/ 50416 h 844"/>
                    <a:gd name="T62" fmla="*/ 43182 w 984"/>
                    <a:gd name="T63" fmla="*/ 51645 h 844"/>
                    <a:gd name="T64" fmla="*/ 40083 w 984"/>
                    <a:gd name="T65" fmla="*/ 50634 h 844"/>
                    <a:gd name="T66" fmla="*/ 38062 w 984"/>
                    <a:gd name="T67" fmla="*/ 47400 h 844"/>
                    <a:gd name="T68" fmla="*/ 35683 w 984"/>
                    <a:gd name="T69" fmla="*/ 44381 h 844"/>
                    <a:gd name="T70" fmla="*/ 32181 w 984"/>
                    <a:gd name="T71" fmla="*/ 41413 h 844"/>
                    <a:gd name="T72" fmla="*/ 28141 w 984"/>
                    <a:gd name="T73" fmla="*/ 40377 h 844"/>
                    <a:gd name="T74" fmla="*/ 23198 w 984"/>
                    <a:gd name="T75" fmla="*/ 37141 h 844"/>
                    <a:gd name="T76" fmla="*/ 21158 w 984"/>
                    <a:gd name="T77" fmla="*/ 31669 h 844"/>
                    <a:gd name="T78" fmla="*/ 19727 w 984"/>
                    <a:gd name="T79" fmla="*/ 28873 h 844"/>
                    <a:gd name="T80" fmla="*/ 17480 w 984"/>
                    <a:gd name="T81" fmla="*/ 26881 h 844"/>
                    <a:gd name="T82" fmla="*/ 15670 w 984"/>
                    <a:gd name="T83" fmla="*/ 23111 h 844"/>
                    <a:gd name="T84" fmla="*/ 16238 w 984"/>
                    <a:gd name="T85" fmla="*/ 25878 h 844"/>
                    <a:gd name="T86" fmla="*/ 19141 w 984"/>
                    <a:gd name="T87" fmla="*/ 30920 h 844"/>
                    <a:gd name="T88" fmla="*/ 19358 w 984"/>
                    <a:gd name="T89" fmla="*/ 32912 h 844"/>
                    <a:gd name="T90" fmla="*/ 18062 w 984"/>
                    <a:gd name="T91" fmla="*/ 31164 h 844"/>
                    <a:gd name="T92" fmla="*/ 16238 w 984"/>
                    <a:gd name="T93" fmla="*/ 29080 h 844"/>
                    <a:gd name="T94" fmla="*/ 14395 w 984"/>
                    <a:gd name="T95" fmla="*/ 25168 h 844"/>
                    <a:gd name="T96" fmla="*/ 12176 w 984"/>
                    <a:gd name="T97" fmla="*/ 21612 h 844"/>
                    <a:gd name="T98" fmla="*/ 9643 w 984"/>
                    <a:gd name="T99" fmla="*/ 19592 h 844"/>
                    <a:gd name="T100" fmla="*/ 7044 w 984"/>
                    <a:gd name="T101" fmla="*/ 14839 h 844"/>
                    <a:gd name="T102" fmla="*/ 3034 w 984"/>
                    <a:gd name="T103" fmla="*/ 4132 h 844"/>
                    <a:gd name="T104" fmla="*/ 1552 w 984"/>
                    <a:gd name="T105" fmla="*/ 2323 h 844"/>
                    <a:gd name="T106" fmla="*/ 2126 w 984"/>
                    <a:gd name="T107" fmla="*/ 1356 h 844"/>
                    <a:gd name="T108" fmla="*/ 4691 w 984"/>
                    <a:gd name="T109" fmla="*/ 4381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8" name="Freeform 148">
                  <a:extLst>
                    <a:ext uri="{FF2B5EF4-FFF2-40B4-BE49-F238E27FC236}">
                      <a16:creationId xmlns:a16="http://schemas.microsoft.com/office/drawing/2014/main" id="{068A6F6D-68C6-4B35-99FE-40FBA6BD267E}"/>
                    </a:ext>
                  </a:extLst>
                </p:cNvPr>
                <p:cNvSpPr>
                  <a:spLocks/>
                </p:cNvSpPr>
                <p:nvPr/>
              </p:nvSpPr>
              <p:spPr bwMode="ltGray">
                <a:xfrm>
                  <a:off x="3702" y="1646"/>
                  <a:ext cx="44" cy="60"/>
                </a:xfrm>
                <a:custGeom>
                  <a:avLst/>
                  <a:gdLst>
                    <a:gd name="T0" fmla="*/ 216 w 36"/>
                    <a:gd name="T1" fmla="*/ 1575 h 48"/>
                    <a:gd name="T2" fmla="*/ 363 w 36"/>
                    <a:gd name="T3" fmla="*/ 2688 h 48"/>
                    <a:gd name="T4" fmla="*/ 216 w 36"/>
                    <a:gd name="T5" fmla="*/ 1575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49" name="Freeform 149">
                  <a:extLst>
                    <a:ext uri="{FF2B5EF4-FFF2-40B4-BE49-F238E27FC236}">
                      <a16:creationId xmlns:a16="http://schemas.microsoft.com/office/drawing/2014/main" id="{321A83D1-F071-49F0-938A-4EBB915E54C9}"/>
                    </a:ext>
                  </a:extLst>
                </p:cNvPr>
                <p:cNvSpPr>
                  <a:spLocks/>
                </p:cNvSpPr>
                <p:nvPr/>
              </p:nvSpPr>
              <p:spPr bwMode="ltGray">
                <a:xfrm>
                  <a:off x="3670" y="1624"/>
                  <a:ext cx="44" cy="47"/>
                </a:xfrm>
                <a:custGeom>
                  <a:avLst/>
                  <a:gdLst>
                    <a:gd name="T0" fmla="*/ 0 w 36"/>
                    <a:gd name="T1" fmla="*/ 394 h 37"/>
                    <a:gd name="T2" fmla="*/ 444 w 36"/>
                    <a:gd name="T3" fmla="*/ 1 h 37"/>
                    <a:gd name="T4" fmla="*/ 1346 w 36"/>
                    <a:gd name="T5" fmla="*/ 1302 h 37"/>
                    <a:gd name="T6" fmla="*/ 297 w 36"/>
                    <a:gd name="T7" fmla="*/ 1302 h 37"/>
                    <a:gd name="T8" fmla="*/ 0 w 36"/>
                    <a:gd name="T9" fmla="*/ 39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0" name="Freeform 150">
                  <a:extLst>
                    <a:ext uri="{FF2B5EF4-FFF2-40B4-BE49-F238E27FC236}">
                      <a16:creationId xmlns:a16="http://schemas.microsoft.com/office/drawing/2014/main" id="{00596C4F-6D80-4E4E-8B17-999AE64CCA43}"/>
                    </a:ext>
                  </a:extLst>
                </p:cNvPr>
                <p:cNvSpPr>
                  <a:spLocks/>
                </p:cNvSpPr>
                <p:nvPr/>
              </p:nvSpPr>
              <p:spPr bwMode="ltGray">
                <a:xfrm>
                  <a:off x="5074" y="1513"/>
                  <a:ext cx="210" cy="121"/>
                </a:xfrm>
                <a:custGeom>
                  <a:avLst/>
                  <a:gdLst>
                    <a:gd name="T0" fmla="*/ 0 w 170"/>
                    <a:gd name="T1" fmla="*/ 3176 h 96"/>
                    <a:gd name="T2" fmla="*/ 1250 w 170"/>
                    <a:gd name="T3" fmla="*/ 1608 h 96"/>
                    <a:gd name="T4" fmla="*/ 2516 w 170"/>
                    <a:gd name="T5" fmla="*/ 1355 h 96"/>
                    <a:gd name="T6" fmla="*/ 3595 w 170"/>
                    <a:gd name="T7" fmla="*/ 590 h 96"/>
                    <a:gd name="T8" fmla="*/ 2858 w 170"/>
                    <a:gd name="T9" fmla="*/ 1608 h 96"/>
                    <a:gd name="T10" fmla="*/ 5559 w 170"/>
                    <a:gd name="T11" fmla="*/ 3176 h 96"/>
                    <a:gd name="T12" fmla="*/ 7204 w 170"/>
                    <a:gd name="T13" fmla="*/ 4198 h 96"/>
                    <a:gd name="T14" fmla="*/ 5215 w 170"/>
                    <a:gd name="T15" fmla="*/ 4961 h 96"/>
                    <a:gd name="T16" fmla="*/ 3960 w 170"/>
                    <a:gd name="T17" fmla="*/ 3722 h 96"/>
                    <a:gd name="T18" fmla="*/ 3418 w 170"/>
                    <a:gd name="T19" fmla="*/ 3421 h 96"/>
                    <a:gd name="T20" fmla="*/ 1087 w 170"/>
                    <a:gd name="T21" fmla="*/ 2659 h 96"/>
                    <a:gd name="T22" fmla="*/ 0 w 170"/>
                    <a:gd name="T23" fmla="*/ 3176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1" name="Freeform 151">
                  <a:extLst>
                    <a:ext uri="{FF2B5EF4-FFF2-40B4-BE49-F238E27FC236}">
                      <a16:creationId xmlns:a16="http://schemas.microsoft.com/office/drawing/2014/main" id="{D70F66BB-3D74-4760-8E2D-FAF5DA4764DB}"/>
                    </a:ext>
                  </a:extLst>
                </p:cNvPr>
                <p:cNvSpPr>
                  <a:spLocks/>
                </p:cNvSpPr>
                <p:nvPr/>
              </p:nvSpPr>
              <p:spPr bwMode="ltGray">
                <a:xfrm>
                  <a:off x="5296" y="1615"/>
                  <a:ext cx="171" cy="56"/>
                </a:xfrm>
                <a:custGeom>
                  <a:avLst/>
                  <a:gdLst>
                    <a:gd name="T0" fmla="*/ 0 w 138"/>
                    <a:gd name="T1" fmla="*/ 0 h 44"/>
                    <a:gd name="T2" fmla="*/ 2434 w 138"/>
                    <a:gd name="T3" fmla="*/ 317 h 44"/>
                    <a:gd name="T4" fmla="*/ 4167 w 138"/>
                    <a:gd name="T5" fmla="*/ 1866 h 44"/>
                    <a:gd name="T6" fmla="*/ 5310 w 138"/>
                    <a:gd name="T7" fmla="*/ 1513 h 44"/>
                    <a:gd name="T8" fmla="*/ 5135 w 138"/>
                    <a:gd name="T9" fmla="*/ 3366 h 44"/>
                    <a:gd name="T10" fmla="*/ 3016 w 138"/>
                    <a:gd name="T11" fmla="*/ 3112 h 44"/>
                    <a:gd name="T12" fmla="*/ 0 w 138"/>
                    <a:gd name="T13" fmla="*/ 2776 h 44"/>
                    <a:gd name="T14" fmla="*/ 1330 w 138"/>
                    <a:gd name="T15" fmla="*/ 1513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2" name="Freeform 152">
                  <a:extLst>
                    <a:ext uri="{FF2B5EF4-FFF2-40B4-BE49-F238E27FC236}">
                      <a16:creationId xmlns:a16="http://schemas.microsoft.com/office/drawing/2014/main" id="{AB3F84C4-3BFF-47CF-B3DD-E6FC1FCC37B6}"/>
                    </a:ext>
                  </a:extLst>
                </p:cNvPr>
                <p:cNvSpPr>
                  <a:spLocks/>
                </p:cNvSpPr>
                <p:nvPr/>
              </p:nvSpPr>
              <p:spPr bwMode="ltGray">
                <a:xfrm>
                  <a:off x="5206" y="1644"/>
                  <a:ext cx="71" cy="53"/>
                </a:xfrm>
                <a:custGeom>
                  <a:avLst/>
                  <a:gdLst>
                    <a:gd name="T0" fmla="*/ 866 w 57"/>
                    <a:gd name="T1" fmla="*/ 1637 h 42"/>
                    <a:gd name="T2" fmla="*/ 1913 w 57"/>
                    <a:gd name="T3" fmla="*/ 815 h 42"/>
                    <a:gd name="T4" fmla="*/ 866 w 57"/>
                    <a:gd name="T5" fmla="*/ 1637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3" name="Freeform 153">
                  <a:extLst>
                    <a:ext uri="{FF2B5EF4-FFF2-40B4-BE49-F238E27FC236}">
                      <a16:creationId xmlns:a16="http://schemas.microsoft.com/office/drawing/2014/main" id="{95C3191C-56E7-4A46-9E43-958E89F42990}"/>
                    </a:ext>
                  </a:extLst>
                </p:cNvPr>
                <p:cNvSpPr>
                  <a:spLocks/>
                </p:cNvSpPr>
                <p:nvPr/>
              </p:nvSpPr>
              <p:spPr bwMode="ltGray">
                <a:xfrm>
                  <a:off x="5159" y="1484"/>
                  <a:ext cx="48" cy="66"/>
                </a:xfrm>
                <a:custGeom>
                  <a:avLst/>
                  <a:gdLst>
                    <a:gd name="T0" fmla="*/ 773 w 39"/>
                    <a:gd name="T1" fmla="*/ 2382 h 52"/>
                    <a:gd name="T2" fmla="*/ 773 w 39"/>
                    <a:gd name="T3" fmla="*/ 0 h 52"/>
                    <a:gd name="T4" fmla="*/ 773 w 39"/>
                    <a:gd name="T5" fmla="*/ 2382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4" name="Freeform 154">
                  <a:extLst>
                    <a:ext uri="{FF2B5EF4-FFF2-40B4-BE49-F238E27FC236}">
                      <a16:creationId xmlns:a16="http://schemas.microsoft.com/office/drawing/2014/main" id="{344B58C9-8D6A-47D2-94D7-098D1F851E44}"/>
                    </a:ext>
                  </a:extLst>
                </p:cNvPr>
                <p:cNvSpPr>
                  <a:spLocks/>
                </p:cNvSpPr>
                <p:nvPr/>
              </p:nvSpPr>
              <p:spPr bwMode="ltGray">
                <a:xfrm>
                  <a:off x="5529" y="1685"/>
                  <a:ext cx="54" cy="100"/>
                </a:xfrm>
                <a:custGeom>
                  <a:avLst/>
                  <a:gdLst>
                    <a:gd name="T0" fmla="*/ 163 w 44"/>
                    <a:gd name="T1" fmla="*/ 529 h 80"/>
                    <a:gd name="T2" fmla="*/ 830 w 44"/>
                    <a:gd name="T3" fmla="*/ 1818 h 80"/>
                    <a:gd name="T4" fmla="*/ 946 w 44"/>
                    <a:gd name="T5" fmla="*/ 2713 h 80"/>
                    <a:gd name="T6" fmla="*/ 1425 w 44"/>
                    <a:gd name="T7" fmla="*/ 2976 h 80"/>
                    <a:gd name="T8" fmla="*/ 946 w 44"/>
                    <a:gd name="T9" fmla="*/ 4085 h 80"/>
                    <a:gd name="T10" fmla="*/ 0 w 44"/>
                    <a:gd name="T11" fmla="*/ 1163 h 80"/>
                    <a:gd name="T12" fmla="*/ 163 w 44"/>
                    <a:gd name="T13" fmla="*/ 529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5" name="Freeform 155">
                  <a:extLst>
                    <a:ext uri="{FF2B5EF4-FFF2-40B4-BE49-F238E27FC236}">
                      <a16:creationId xmlns:a16="http://schemas.microsoft.com/office/drawing/2014/main" id="{79F2ECA4-4B60-49C2-B7AC-756AF9BAD9A9}"/>
                    </a:ext>
                  </a:extLst>
                </p:cNvPr>
                <p:cNvSpPr>
                  <a:spLocks/>
                </p:cNvSpPr>
                <p:nvPr/>
              </p:nvSpPr>
              <p:spPr bwMode="ltGray">
                <a:xfrm>
                  <a:off x="4164" y="90"/>
                  <a:ext cx="859" cy="473"/>
                </a:xfrm>
                <a:custGeom>
                  <a:avLst/>
                  <a:gdLst>
                    <a:gd name="T0" fmla="*/ 7434 w 695"/>
                    <a:gd name="T1" fmla="*/ 0 h 376"/>
                    <a:gd name="T2" fmla="*/ 15379 w 695"/>
                    <a:gd name="T3" fmla="*/ 4251 h 376"/>
                    <a:gd name="T4" fmla="*/ 21905 w 695"/>
                    <a:gd name="T5" fmla="*/ 8220 h 376"/>
                    <a:gd name="T6" fmla="*/ 27675 w 695"/>
                    <a:gd name="T7" fmla="*/ 12490 h 376"/>
                    <a:gd name="T8" fmla="*/ 26651 w 695"/>
                    <a:gd name="T9" fmla="*/ 12970 h 376"/>
                    <a:gd name="T10" fmla="*/ 26834 w 695"/>
                    <a:gd name="T11" fmla="*/ 15405 h 376"/>
                    <a:gd name="T12" fmla="*/ 27017 w 695"/>
                    <a:gd name="T13" fmla="*/ 16685 h 376"/>
                    <a:gd name="T14" fmla="*/ 27535 w 695"/>
                    <a:gd name="T15" fmla="*/ 18920 h 376"/>
                    <a:gd name="T16" fmla="*/ 28272 w 695"/>
                    <a:gd name="T17" fmla="*/ 20464 h 376"/>
                    <a:gd name="T18" fmla="*/ 30946 w 695"/>
                    <a:gd name="T19" fmla="*/ 22201 h 376"/>
                    <a:gd name="T20" fmla="*/ 30629 w 695"/>
                    <a:gd name="T21" fmla="*/ 23385 h 376"/>
                    <a:gd name="T22" fmla="*/ 25912 w 695"/>
                    <a:gd name="T23" fmla="*/ 21198 h 376"/>
                    <a:gd name="T24" fmla="*/ 24438 w 695"/>
                    <a:gd name="T25" fmla="*/ 20704 h 376"/>
                    <a:gd name="T26" fmla="*/ 23586 w 695"/>
                    <a:gd name="T27" fmla="*/ 18920 h 376"/>
                    <a:gd name="T28" fmla="*/ 23382 w 695"/>
                    <a:gd name="T29" fmla="*/ 19709 h 376"/>
                    <a:gd name="T30" fmla="*/ 21746 w 695"/>
                    <a:gd name="T31" fmla="*/ 18403 h 376"/>
                    <a:gd name="T32" fmla="*/ 19227 w 695"/>
                    <a:gd name="T33" fmla="*/ 16458 h 376"/>
                    <a:gd name="T34" fmla="*/ 18114 w 695"/>
                    <a:gd name="T35" fmla="*/ 14684 h 376"/>
                    <a:gd name="T36" fmla="*/ 16688 w 695"/>
                    <a:gd name="T37" fmla="*/ 13954 h 376"/>
                    <a:gd name="T38" fmla="*/ 13962 w 695"/>
                    <a:gd name="T39" fmla="*/ 11956 h 376"/>
                    <a:gd name="T40" fmla="*/ 11953 w 695"/>
                    <a:gd name="T41" fmla="*/ 10417 h 376"/>
                    <a:gd name="T42" fmla="*/ 8139 w 695"/>
                    <a:gd name="T43" fmla="*/ 8464 h 376"/>
                    <a:gd name="T44" fmla="*/ 5268 w 695"/>
                    <a:gd name="T45" fmla="*/ 8220 h 376"/>
                    <a:gd name="T46" fmla="*/ 3274 w 695"/>
                    <a:gd name="T47" fmla="*/ 8220 h 376"/>
                    <a:gd name="T48" fmla="*/ 3086 w 695"/>
                    <a:gd name="T49" fmla="*/ 7495 h 376"/>
                    <a:gd name="T50" fmla="*/ 2534 w 695"/>
                    <a:gd name="T51" fmla="*/ 6974 h 376"/>
                    <a:gd name="T52" fmla="*/ 918 w 695"/>
                    <a:gd name="T53" fmla="*/ 6274 h 376"/>
                    <a:gd name="T54" fmla="*/ 0 w 695"/>
                    <a:gd name="T55" fmla="*/ 3672 h 376"/>
                    <a:gd name="T56" fmla="*/ 2147 w 695"/>
                    <a:gd name="T57" fmla="*/ 2474 h 376"/>
                    <a:gd name="T58" fmla="*/ 2534 w 695"/>
                    <a:gd name="T59" fmla="*/ 3234 h 376"/>
                    <a:gd name="T60" fmla="*/ 3626 w 695"/>
                    <a:gd name="T61" fmla="*/ 2700 h 376"/>
                    <a:gd name="T62" fmla="*/ 4368 w 695"/>
                    <a:gd name="T63" fmla="*/ 2919 h 376"/>
                    <a:gd name="T64" fmla="*/ 4867 w 695"/>
                    <a:gd name="T65" fmla="*/ 3234 h 376"/>
                    <a:gd name="T66" fmla="*/ 4368 w 695"/>
                    <a:gd name="T67" fmla="*/ 1220 h 376"/>
                    <a:gd name="T68" fmla="*/ 7434 w 695"/>
                    <a:gd name="T69" fmla="*/ 0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5" h="376">
                      <a:moveTo>
                        <a:pt x="164" y="0"/>
                      </a:moveTo>
                      <a:lnTo>
                        <a:pt x="340" y="68"/>
                      </a:lnTo>
                      <a:lnTo>
                        <a:pt x="484" y="132"/>
                      </a:lnTo>
                      <a:cubicBezTo>
                        <a:pt x="527" y="155"/>
                        <a:pt x="573" y="171"/>
                        <a:pt x="612" y="200"/>
                      </a:cubicBezTo>
                      <a:cubicBezTo>
                        <a:pt x="619" y="205"/>
                        <a:pt x="588" y="208"/>
                        <a:pt x="588" y="208"/>
                      </a:cubicBezTo>
                      <a:cubicBezTo>
                        <a:pt x="577" y="225"/>
                        <a:pt x="568" y="240"/>
                        <a:pt x="592" y="248"/>
                      </a:cubicBezTo>
                      <a:cubicBezTo>
                        <a:pt x="616" y="240"/>
                        <a:pt x="607" y="257"/>
                        <a:pt x="596" y="268"/>
                      </a:cubicBezTo>
                      <a:cubicBezTo>
                        <a:pt x="589" y="289"/>
                        <a:pt x="590" y="276"/>
                        <a:pt x="608" y="304"/>
                      </a:cubicBezTo>
                      <a:cubicBezTo>
                        <a:pt x="613" y="312"/>
                        <a:pt x="615" y="325"/>
                        <a:pt x="624" y="328"/>
                      </a:cubicBezTo>
                      <a:cubicBezTo>
                        <a:pt x="645" y="335"/>
                        <a:pt x="665" y="343"/>
                        <a:pt x="684" y="356"/>
                      </a:cubicBezTo>
                      <a:cubicBezTo>
                        <a:pt x="686" y="363"/>
                        <a:pt x="695" y="376"/>
                        <a:pt x="676" y="376"/>
                      </a:cubicBezTo>
                      <a:cubicBezTo>
                        <a:pt x="658" y="376"/>
                        <a:pt x="591" y="347"/>
                        <a:pt x="572" y="340"/>
                      </a:cubicBezTo>
                      <a:cubicBezTo>
                        <a:pt x="562" y="336"/>
                        <a:pt x="540" y="332"/>
                        <a:pt x="540" y="332"/>
                      </a:cubicBezTo>
                      <a:cubicBezTo>
                        <a:pt x="531" y="304"/>
                        <a:pt x="540" y="311"/>
                        <a:pt x="520" y="304"/>
                      </a:cubicBezTo>
                      <a:cubicBezTo>
                        <a:pt x="519" y="308"/>
                        <a:pt x="520" y="315"/>
                        <a:pt x="516" y="316"/>
                      </a:cubicBezTo>
                      <a:cubicBezTo>
                        <a:pt x="515" y="316"/>
                        <a:pt x="486" y="300"/>
                        <a:pt x="480" y="296"/>
                      </a:cubicBezTo>
                      <a:cubicBezTo>
                        <a:pt x="467" y="277"/>
                        <a:pt x="443" y="277"/>
                        <a:pt x="424" y="264"/>
                      </a:cubicBezTo>
                      <a:cubicBezTo>
                        <a:pt x="414" y="249"/>
                        <a:pt x="406" y="253"/>
                        <a:pt x="400" y="236"/>
                      </a:cubicBezTo>
                      <a:cubicBezTo>
                        <a:pt x="408" y="212"/>
                        <a:pt x="385" y="221"/>
                        <a:pt x="368" y="224"/>
                      </a:cubicBezTo>
                      <a:cubicBezTo>
                        <a:pt x="330" y="216"/>
                        <a:pt x="355" y="200"/>
                        <a:pt x="308" y="192"/>
                      </a:cubicBezTo>
                      <a:cubicBezTo>
                        <a:pt x="282" y="201"/>
                        <a:pt x="294" y="173"/>
                        <a:pt x="264" y="168"/>
                      </a:cubicBezTo>
                      <a:cubicBezTo>
                        <a:pt x="233" y="163"/>
                        <a:pt x="206" y="153"/>
                        <a:pt x="180" y="136"/>
                      </a:cubicBezTo>
                      <a:cubicBezTo>
                        <a:pt x="157" y="141"/>
                        <a:pt x="139" y="138"/>
                        <a:pt x="116" y="132"/>
                      </a:cubicBezTo>
                      <a:cubicBezTo>
                        <a:pt x="100" y="137"/>
                        <a:pt x="93" y="141"/>
                        <a:pt x="72" y="132"/>
                      </a:cubicBezTo>
                      <a:cubicBezTo>
                        <a:pt x="68" y="130"/>
                        <a:pt x="71" y="123"/>
                        <a:pt x="68" y="120"/>
                      </a:cubicBezTo>
                      <a:cubicBezTo>
                        <a:pt x="65" y="116"/>
                        <a:pt x="60" y="115"/>
                        <a:pt x="56" y="112"/>
                      </a:cubicBezTo>
                      <a:cubicBezTo>
                        <a:pt x="38" y="118"/>
                        <a:pt x="31" y="116"/>
                        <a:pt x="20" y="100"/>
                      </a:cubicBezTo>
                      <a:cubicBezTo>
                        <a:pt x="16" y="86"/>
                        <a:pt x="0" y="60"/>
                        <a:pt x="0" y="60"/>
                      </a:cubicBezTo>
                      <a:cubicBezTo>
                        <a:pt x="7" y="38"/>
                        <a:pt x="25" y="43"/>
                        <a:pt x="48" y="40"/>
                      </a:cubicBezTo>
                      <a:cubicBezTo>
                        <a:pt x="51" y="44"/>
                        <a:pt x="51" y="51"/>
                        <a:pt x="56" y="52"/>
                      </a:cubicBezTo>
                      <a:cubicBezTo>
                        <a:pt x="64" y="53"/>
                        <a:pt x="80" y="44"/>
                        <a:pt x="80" y="44"/>
                      </a:cubicBezTo>
                      <a:cubicBezTo>
                        <a:pt x="85" y="45"/>
                        <a:pt x="91" y="46"/>
                        <a:pt x="96" y="48"/>
                      </a:cubicBezTo>
                      <a:cubicBezTo>
                        <a:pt x="100" y="49"/>
                        <a:pt x="106" y="56"/>
                        <a:pt x="108" y="52"/>
                      </a:cubicBezTo>
                      <a:cubicBezTo>
                        <a:pt x="113" y="42"/>
                        <a:pt x="101" y="27"/>
                        <a:pt x="96" y="20"/>
                      </a:cubicBezTo>
                      <a:cubicBezTo>
                        <a:pt x="110" y="11"/>
                        <a:pt x="148" y="0"/>
                        <a:pt x="164"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6" name="Freeform 156">
                  <a:extLst>
                    <a:ext uri="{FF2B5EF4-FFF2-40B4-BE49-F238E27FC236}">
                      <a16:creationId xmlns:a16="http://schemas.microsoft.com/office/drawing/2014/main" id="{E85E0EA6-3901-4EF6-8030-C03EC599FBC2}"/>
                    </a:ext>
                  </a:extLst>
                </p:cNvPr>
                <p:cNvSpPr>
                  <a:spLocks/>
                </p:cNvSpPr>
                <p:nvPr/>
              </p:nvSpPr>
              <p:spPr bwMode="ltGray">
                <a:xfrm>
                  <a:off x="3917" y="138"/>
                  <a:ext cx="257" cy="148"/>
                </a:xfrm>
                <a:custGeom>
                  <a:avLst/>
                  <a:gdLst>
                    <a:gd name="T0" fmla="*/ 741 w 208"/>
                    <a:gd name="T1" fmla="*/ 1515 h 118"/>
                    <a:gd name="T2" fmla="*/ 1794 w 208"/>
                    <a:gd name="T3" fmla="*/ 1322 h 118"/>
                    <a:gd name="T4" fmla="*/ 2899 w 208"/>
                    <a:gd name="T5" fmla="*/ 596 h 118"/>
                    <a:gd name="T6" fmla="*/ 3987 w 208"/>
                    <a:gd name="T7" fmla="*/ 153 h 118"/>
                    <a:gd name="T8" fmla="*/ 6869 w 208"/>
                    <a:gd name="T9" fmla="*/ 379 h 118"/>
                    <a:gd name="T10" fmla="*/ 7911 w 208"/>
                    <a:gd name="T11" fmla="*/ 845 h 118"/>
                    <a:gd name="T12" fmla="*/ 8273 w 208"/>
                    <a:gd name="T13" fmla="*/ 4126 h 118"/>
                    <a:gd name="T14" fmla="*/ 9390 w 208"/>
                    <a:gd name="T15" fmla="*/ 6032 h 118"/>
                    <a:gd name="T16" fmla="*/ 8808 w 208"/>
                    <a:gd name="T17" fmla="*/ 6261 h 118"/>
                    <a:gd name="T18" fmla="*/ 8273 w 208"/>
                    <a:gd name="T19" fmla="*/ 6032 h 118"/>
                    <a:gd name="T20" fmla="*/ 8096 w 208"/>
                    <a:gd name="T21" fmla="*/ 6738 h 118"/>
                    <a:gd name="T22" fmla="*/ 7399 w 208"/>
                    <a:gd name="T23" fmla="*/ 6956 h 118"/>
                    <a:gd name="T24" fmla="*/ 6493 w 208"/>
                    <a:gd name="T25" fmla="*/ 5317 h 118"/>
                    <a:gd name="T26" fmla="*/ 5042 w 208"/>
                    <a:gd name="T27" fmla="*/ 4126 h 118"/>
                    <a:gd name="T28" fmla="*/ 3261 w 208"/>
                    <a:gd name="T29" fmla="*/ 3676 h 118"/>
                    <a:gd name="T30" fmla="*/ 1087 w 208"/>
                    <a:gd name="T31" fmla="*/ 2981 h 118"/>
                    <a:gd name="T32" fmla="*/ 0 w 208"/>
                    <a:gd name="T33" fmla="*/ 2465 h 118"/>
                    <a:gd name="T34" fmla="*/ 741 w 208"/>
                    <a:gd name="T35" fmla="*/ 1515 h 1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8" h="118">
                      <a:moveTo>
                        <a:pt x="16" y="26"/>
                      </a:moveTo>
                      <a:cubicBezTo>
                        <a:pt x="41" y="9"/>
                        <a:pt x="15" y="22"/>
                        <a:pt x="40" y="22"/>
                      </a:cubicBezTo>
                      <a:cubicBezTo>
                        <a:pt x="51" y="22"/>
                        <a:pt x="55" y="14"/>
                        <a:pt x="64" y="10"/>
                      </a:cubicBezTo>
                      <a:cubicBezTo>
                        <a:pt x="72" y="7"/>
                        <a:pt x="88" y="2"/>
                        <a:pt x="88" y="2"/>
                      </a:cubicBezTo>
                      <a:cubicBezTo>
                        <a:pt x="110" y="5"/>
                        <a:pt x="132" y="0"/>
                        <a:pt x="152" y="6"/>
                      </a:cubicBezTo>
                      <a:cubicBezTo>
                        <a:pt x="160" y="8"/>
                        <a:pt x="176" y="14"/>
                        <a:pt x="176" y="14"/>
                      </a:cubicBezTo>
                      <a:cubicBezTo>
                        <a:pt x="172" y="35"/>
                        <a:pt x="158" y="61"/>
                        <a:pt x="184" y="70"/>
                      </a:cubicBezTo>
                      <a:cubicBezTo>
                        <a:pt x="193" y="83"/>
                        <a:pt x="203" y="87"/>
                        <a:pt x="208" y="102"/>
                      </a:cubicBezTo>
                      <a:cubicBezTo>
                        <a:pt x="204" y="103"/>
                        <a:pt x="200" y="106"/>
                        <a:pt x="196" y="106"/>
                      </a:cubicBezTo>
                      <a:cubicBezTo>
                        <a:pt x="192" y="106"/>
                        <a:pt x="188" y="100"/>
                        <a:pt x="184" y="102"/>
                      </a:cubicBezTo>
                      <a:cubicBezTo>
                        <a:pt x="180" y="104"/>
                        <a:pt x="183" y="111"/>
                        <a:pt x="180" y="114"/>
                      </a:cubicBezTo>
                      <a:cubicBezTo>
                        <a:pt x="176" y="117"/>
                        <a:pt x="169" y="117"/>
                        <a:pt x="164" y="118"/>
                      </a:cubicBezTo>
                      <a:cubicBezTo>
                        <a:pt x="126" y="113"/>
                        <a:pt x="127" y="116"/>
                        <a:pt x="144" y="90"/>
                      </a:cubicBezTo>
                      <a:cubicBezTo>
                        <a:pt x="127" y="84"/>
                        <a:pt x="104" y="93"/>
                        <a:pt x="112" y="70"/>
                      </a:cubicBezTo>
                      <a:cubicBezTo>
                        <a:pt x="96" y="59"/>
                        <a:pt x="90" y="68"/>
                        <a:pt x="72" y="62"/>
                      </a:cubicBezTo>
                      <a:cubicBezTo>
                        <a:pt x="65" y="41"/>
                        <a:pt x="45" y="56"/>
                        <a:pt x="24" y="50"/>
                      </a:cubicBezTo>
                      <a:cubicBezTo>
                        <a:pt x="16" y="48"/>
                        <a:pt x="0" y="42"/>
                        <a:pt x="0" y="42"/>
                      </a:cubicBezTo>
                      <a:cubicBezTo>
                        <a:pt x="14" y="32"/>
                        <a:pt x="10" y="38"/>
                        <a:pt x="16" y="2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7" name="Freeform 157">
                  <a:extLst>
                    <a:ext uri="{FF2B5EF4-FFF2-40B4-BE49-F238E27FC236}">
                      <a16:creationId xmlns:a16="http://schemas.microsoft.com/office/drawing/2014/main" id="{2243200D-B072-4D0B-BF5A-69E949735993}"/>
                    </a:ext>
                  </a:extLst>
                </p:cNvPr>
                <p:cNvSpPr>
                  <a:spLocks/>
                </p:cNvSpPr>
                <p:nvPr/>
              </p:nvSpPr>
              <p:spPr bwMode="ltGray">
                <a:xfrm>
                  <a:off x="3759" y="347"/>
                  <a:ext cx="103" cy="90"/>
                </a:xfrm>
                <a:custGeom>
                  <a:avLst/>
                  <a:gdLst>
                    <a:gd name="T0" fmla="*/ 466 w 84"/>
                    <a:gd name="T1" fmla="*/ 455 h 72"/>
                    <a:gd name="T2" fmla="*/ 2048 w 84"/>
                    <a:gd name="T3" fmla="*/ 705 h 72"/>
                    <a:gd name="T4" fmla="*/ 2999 w 84"/>
                    <a:gd name="T5" fmla="*/ 1575 h 72"/>
                    <a:gd name="T6" fmla="*/ 2663 w 84"/>
                    <a:gd name="T7" fmla="*/ 2688 h 72"/>
                    <a:gd name="T8" fmla="*/ 2379 w 84"/>
                    <a:gd name="T9" fmla="*/ 4013 h 72"/>
                    <a:gd name="T10" fmla="*/ 1582 w 84"/>
                    <a:gd name="T11" fmla="*/ 3788 h 72"/>
                    <a:gd name="T12" fmla="*/ 671 w 84"/>
                    <a:gd name="T13" fmla="*/ 2893 h 72"/>
                    <a:gd name="T14" fmla="*/ 466 w 84"/>
                    <a:gd name="T15" fmla="*/ 455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 h="72">
                      <a:moveTo>
                        <a:pt x="12" y="8"/>
                      </a:moveTo>
                      <a:cubicBezTo>
                        <a:pt x="29" y="4"/>
                        <a:pt x="33" y="0"/>
                        <a:pt x="52" y="12"/>
                      </a:cubicBezTo>
                      <a:cubicBezTo>
                        <a:pt x="60" y="17"/>
                        <a:pt x="76" y="28"/>
                        <a:pt x="76" y="28"/>
                      </a:cubicBezTo>
                      <a:cubicBezTo>
                        <a:pt x="84" y="53"/>
                        <a:pt x="80" y="28"/>
                        <a:pt x="68" y="48"/>
                      </a:cubicBezTo>
                      <a:cubicBezTo>
                        <a:pt x="64" y="55"/>
                        <a:pt x="60" y="72"/>
                        <a:pt x="60" y="72"/>
                      </a:cubicBezTo>
                      <a:cubicBezTo>
                        <a:pt x="53" y="71"/>
                        <a:pt x="46" y="71"/>
                        <a:pt x="40" y="68"/>
                      </a:cubicBezTo>
                      <a:cubicBezTo>
                        <a:pt x="31" y="64"/>
                        <a:pt x="16" y="52"/>
                        <a:pt x="16" y="52"/>
                      </a:cubicBezTo>
                      <a:cubicBezTo>
                        <a:pt x="13" y="34"/>
                        <a:pt x="0" y="20"/>
                        <a:pt x="12" y="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8" name="Freeform 158">
                  <a:extLst>
                    <a:ext uri="{FF2B5EF4-FFF2-40B4-BE49-F238E27FC236}">
                      <a16:creationId xmlns:a16="http://schemas.microsoft.com/office/drawing/2014/main" id="{890B07D6-77E9-4664-A5E1-E6B5FBBAA0F5}"/>
                    </a:ext>
                  </a:extLst>
                </p:cNvPr>
                <p:cNvSpPr>
                  <a:spLocks/>
                </p:cNvSpPr>
                <p:nvPr/>
              </p:nvSpPr>
              <p:spPr bwMode="ltGray">
                <a:xfrm>
                  <a:off x="3745" y="280"/>
                  <a:ext cx="48" cy="62"/>
                </a:xfrm>
                <a:custGeom>
                  <a:avLst/>
                  <a:gdLst>
                    <a:gd name="T0" fmla="*/ 315 w 39"/>
                    <a:gd name="T1" fmla="*/ 2300 h 49"/>
                    <a:gd name="T2" fmla="*/ 1662 w 39"/>
                    <a:gd name="T3" fmla="*/ 1453 h 49"/>
                    <a:gd name="T4" fmla="*/ 773 w 39"/>
                    <a:gd name="T5" fmla="*/ 3366 h 49"/>
                    <a:gd name="T6" fmla="*/ 315 w 39"/>
                    <a:gd name="T7" fmla="*/ 3114 h 49"/>
                    <a:gd name="T8" fmla="*/ 315 w 39"/>
                    <a:gd name="T9" fmla="*/ 230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9">
                      <a:moveTo>
                        <a:pt x="7" y="33"/>
                      </a:moveTo>
                      <a:cubicBezTo>
                        <a:pt x="34" y="6"/>
                        <a:pt x="25" y="0"/>
                        <a:pt x="39" y="21"/>
                      </a:cubicBezTo>
                      <a:cubicBezTo>
                        <a:pt x="30" y="49"/>
                        <a:pt x="39" y="42"/>
                        <a:pt x="19" y="49"/>
                      </a:cubicBezTo>
                      <a:cubicBezTo>
                        <a:pt x="15" y="48"/>
                        <a:pt x="9" y="49"/>
                        <a:pt x="7" y="45"/>
                      </a:cubicBezTo>
                      <a:cubicBezTo>
                        <a:pt x="0" y="32"/>
                        <a:pt x="19" y="33"/>
                        <a:pt x="7" y="3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59" name="Freeform 159">
                  <a:extLst>
                    <a:ext uri="{FF2B5EF4-FFF2-40B4-BE49-F238E27FC236}">
                      <a16:creationId xmlns:a16="http://schemas.microsoft.com/office/drawing/2014/main" id="{8D5A0E3C-62D6-460F-AF1D-D8C57825F000}"/>
                    </a:ext>
                  </a:extLst>
                </p:cNvPr>
                <p:cNvSpPr>
                  <a:spLocks/>
                </p:cNvSpPr>
                <p:nvPr/>
              </p:nvSpPr>
              <p:spPr bwMode="ltGray">
                <a:xfrm>
                  <a:off x="3823" y="294"/>
                  <a:ext cx="120" cy="69"/>
                </a:xfrm>
                <a:custGeom>
                  <a:avLst/>
                  <a:gdLst>
                    <a:gd name="T0" fmla="*/ 0 w 97"/>
                    <a:gd name="T1" fmla="*/ 596 h 55"/>
                    <a:gd name="T2" fmla="*/ 1480 w 97"/>
                    <a:gd name="T3" fmla="*/ 379 h 55"/>
                    <a:gd name="T4" fmla="*/ 4232 w 97"/>
                    <a:gd name="T5" fmla="*/ 1515 h 55"/>
                    <a:gd name="T6" fmla="*/ 2765 w 97"/>
                    <a:gd name="T7" fmla="*/ 2039 h 55"/>
                    <a:gd name="T8" fmla="*/ 2550 w 97"/>
                    <a:gd name="T9" fmla="*/ 2754 h 55"/>
                    <a:gd name="T10" fmla="*/ 2014 w 97"/>
                    <a:gd name="T11" fmla="*/ 2988 h 55"/>
                    <a:gd name="T12" fmla="*/ 1304 w 97"/>
                    <a:gd name="T13" fmla="*/ 1791 h 55"/>
                    <a:gd name="T14" fmla="*/ 0 w 97"/>
                    <a:gd name="T15" fmla="*/ 596 h 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 h="55">
                      <a:moveTo>
                        <a:pt x="0" y="10"/>
                      </a:moveTo>
                      <a:cubicBezTo>
                        <a:pt x="21" y="13"/>
                        <a:pt x="39" y="28"/>
                        <a:pt x="32" y="6"/>
                      </a:cubicBezTo>
                      <a:cubicBezTo>
                        <a:pt x="51" y="0"/>
                        <a:pt x="75" y="15"/>
                        <a:pt x="92" y="26"/>
                      </a:cubicBezTo>
                      <a:cubicBezTo>
                        <a:pt x="83" y="53"/>
                        <a:pt x="97" y="25"/>
                        <a:pt x="60" y="34"/>
                      </a:cubicBezTo>
                      <a:cubicBezTo>
                        <a:pt x="56" y="35"/>
                        <a:pt x="59" y="43"/>
                        <a:pt x="56" y="46"/>
                      </a:cubicBezTo>
                      <a:cubicBezTo>
                        <a:pt x="53" y="49"/>
                        <a:pt x="48" y="49"/>
                        <a:pt x="44" y="50"/>
                      </a:cubicBezTo>
                      <a:cubicBezTo>
                        <a:pt x="15" y="40"/>
                        <a:pt x="48" y="55"/>
                        <a:pt x="28" y="30"/>
                      </a:cubicBezTo>
                      <a:cubicBezTo>
                        <a:pt x="22" y="22"/>
                        <a:pt x="8" y="26"/>
                        <a:pt x="0" y="1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0" name="Freeform 160">
                  <a:extLst>
                    <a:ext uri="{FF2B5EF4-FFF2-40B4-BE49-F238E27FC236}">
                      <a16:creationId xmlns:a16="http://schemas.microsoft.com/office/drawing/2014/main" id="{156213B2-D9CD-4BF3-8BC2-0D50D1A5F7BC}"/>
                    </a:ext>
                  </a:extLst>
                </p:cNvPr>
                <p:cNvSpPr>
                  <a:spLocks/>
                </p:cNvSpPr>
                <p:nvPr/>
              </p:nvSpPr>
              <p:spPr bwMode="ltGray">
                <a:xfrm>
                  <a:off x="3813" y="261"/>
                  <a:ext cx="32" cy="37"/>
                </a:xfrm>
                <a:custGeom>
                  <a:avLst/>
                  <a:gdLst>
                    <a:gd name="T0" fmla="*/ 169 w 26"/>
                    <a:gd name="T1" fmla="*/ 0 h 29"/>
                    <a:gd name="T2" fmla="*/ 0 w 26"/>
                    <a:gd name="T3" fmla="*/ 1631 h 29"/>
                    <a:gd name="T4" fmla="*/ 169 w 26"/>
                    <a:gd name="T5" fmla="*/ 0 h 29"/>
                    <a:gd name="T6" fmla="*/ 0 60000 65536"/>
                    <a:gd name="T7" fmla="*/ 0 60000 65536"/>
                    <a:gd name="T8" fmla="*/ 0 60000 65536"/>
                  </a:gdLst>
                  <a:ahLst/>
                  <a:cxnLst>
                    <a:cxn ang="T6">
                      <a:pos x="T0" y="T1"/>
                    </a:cxn>
                    <a:cxn ang="T7">
                      <a:pos x="T2" y="T3"/>
                    </a:cxn>
                    <a:cxn ang="T8">
                      <a:pos x="T4" y="T5"/>
                    </a:cxn>
                  </a:cxnLst>
                  <a:rect l="0" t="0" r="r" b="b"/>
                  <a:pathLst>
                    <a:path w="26" h="29">
                      <a:moveTo>
                        <a:pt x="4" y="0"/>
                      </a:moveTo>
                      <a:cubicBezTo>
                        <a:pt x="25" y="7"/>
                        <a:pt x="26" y="29"/>
                        <a:pt x="0" y="20"/>
                      </a:cubicBezTo>
                      <a:cubicBezTo>
                        <a:pt x="5" y="5"/>
                        <a:pt x="4" y="12"/>
                        <a:pt x="4"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1" name="Freeform 161">
                  <a:extLst>
                    <a:ext uri="{FF2B5EF4-FFF2-40B4-BE49-F238E27FC236}">
                      <a16:creationId xmlns:a16="http://schemas.microsoft.com/office/drawing/2014/main" id="{0536B579-CF7E-4293-8008-33AFA15D1394}"/>
                    </a:ext>
                  </a:extLst>
                </p:cNvPr>
                <p:cNvSpPr>
                  <a:spLocks/>
                </p:cNvSpPr>
                <p:nvPr/>
              </p:nvSpPr>
              <p:spPr bwMode="ltGray">
                <a:xfrm>
                  <a:off x="3892" y="183"/>
                  <a:ext cx="119" cy="100"/>
                </a:xfrm>
                <a:custGeom>
                  <a:avLst/>
                  <a:gdLst>
                    <a:gd name="T0" fmla="*/ 938 w 96"/>
                    <a:gd name="T1" fmla="*/ 2077 h 79"/>
                    <a:gd name="T2" fmla="*/ 2304 w 96"/>
                    <a:gd name="T3" fmla="*/ 1515 h 79"/>
                    <a:gd name="T4" fmla="*/ 4579 w 96"/>
                    <a:gd name="T5" fmla="*/ 2924 h 79"/>
                    <a:gd name="T6" fmla="*/ 2101 w 96"/>
                    <a:gd name="T7" fmla="*/ 3973 h 79"/>
                    <a:gd name="T8" fmla="*/ 1925 w 96"/>
                    <a:gd name="T9" fmla="*/ 3139 h 79"/>
                    <a:gd name="T10" fmla="*/ 938 w 96"/>
                    <a:gd name="T11" fmla="*/ 2077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79">
                      <a:moveTo>
                        <a:pt x="20" y="30"/>
                      </a:moveTo>
                      <a:cubicBezTo>
                        <a:pt x="0" y="0"/>
                        <a:pt x="35" y="18"/>
                        <a:pt x="48" y="22"/>
                      </a:cubicBezTo>
                      <a:cubicBezTo>
                        <a:pt x="65" y="28"/>
                        <a:pt x="79" y="36"/>
                        <a:pt x="96" y="42"/>
                      </a:cubicBezTo>
                      <a:cubicBezTo>
                        <a:pt x="87" y="79"/>
                        <a:pt x="74" y="48"/>
                        <a:pt x="44" y="58"/>
                      </a:cubicBezTo>
                      <a:cubicBezTo>
                        <a:pt x="43" y="54"/>
                        <a:pt x="43" y="48"/>
                        <a:pt x="40" y="46"/>
                      </a:cubicBezTo>
                      <a:cubicBezTo>
                        <a:pt x="17" y="30"/>
                        <a:pt x="11" y="48"/>
                        <a:pt x="20" y="3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2" name="Freeform 162">
                  <a:extLst>
                    <a:ext uri="{FF2B5EF4-FFF2-40B4-BE49-F238E27FC236}">
                      <a16:creationId xmlns:a16="http://schemas.microsoft.com/office/drawing/2014/main" id="{57FD35C5-7DE0-4415-BF70-F13F7FC0400A}"/>
                    </a:ext>
                  </a:extLst>
                </p:cNvPr>
                <p:cNvSpPr>
                  <a:spLocks/>
                </p:cNvSpPr>
                <p:nvPr/>
              </p:nvSpPr>
              <p:spPr bwMode="ltGray">
                <a:xfrm>
                  <a:off x="3959" y="280"/>
                  <a:ext cx="88" cy="58"/>
                </a:xfrm>
                <a:custGeom>
                  <a:avLst/>
                  <a:gdLst>
                    <a:gd name="T0" fmla="*/ 490 w 71"/>
                    <a:gd name="T1" fmla="*/ 318 h 46"/>
                    <a:gd name="T2" fmla="*/ 1027 w 71"/>
                    <a:gd name="T3" fmla="*/ 1 h 46"/>
                    <a:gd name="T4" fmla="*/ 2200 w 71"/>
                    <a:gd name="T5" fmla="*/ 1078 h 46"/>
                    <a:gd name="T6" fmla="*/ 2200 w 71"/>
                    <a:gd name="T7" fmla="*/ 2957 h 46"/>
                    <a:gd name="T8" fmla="*/ 278 w 71"/>
                    <a:gd name="T9" fmla="*/ 2161 h 46"/>
                    <a:gd name="T10" fmla="*/ 490 w 71"/>
                    <a:gd name="T11" fmla="*/ 318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46">
                      <a:moveTo>
                        <a:pt x="10" y="5"/>
                      </a:moveTo>
                      <a:cubicBezTo>
                        <a:pt x="14" y="4"/>
                        <a:pt x="18" y="0"/>
                        <a:pt x="22" y="1"/>
                      </a:cubicBezTo>
                      <a:cubicBezTo>
                        <a:pt x="31" y="4"/>
                        <a:pt x="46" y="17"/>
                        <a:pt x="46" y="17"/>
                      </a:cubicBezTo>
                      <a:cubicBezTo>
                        <a:pt x="65" y="46"/>
                        <a:pt x="71" y="39"/>
                        <a:pt x="46" y="45"/>
                      </a:cubicBezTo>
                      <a:cubicBezTo>
                        <a:pt x="32" y="42"/>
                        <a:pt x="6" y="33"/>
                        <a:pt x="6" y="33"/>
                      </a:cubicBezTo>
                      <a:cubicBezTo>
                        <a:pt x="2" y="21"/>
                        <a:pt x="0" y="15"/>
                        <a:pt x="10"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3" name="Freeform 163">
                  <a:extLst>
                    <a:ext uri="{FF2B5EF4-FFF2-40B4-BE49-F238E27FC236}">
                      <a16:creationId xmlns:a16="http://schemas.microsoft.com/office/drawing/2014/main" id="{9E4F2AE7-9F73-4725-9070-519B2B685181}"/>
                    </a:ext>
                  </a:extLst>
                </p:cNvPr>
                <p:cNvSpPr>
                  <a:spLocks/>
                </p:cNvSpPr>
                <p:nvPr/>
              </p:nvSpPr>
              <p:spPr bwMode="ltGray">
                <a:xfrm>
                  <a:off x="4016" y="344"/>
                  <a:ext cx="105" cy="77"/>
                </a:xfrm>
                <a:custGeom>
                  <a:avLst/>
                  <a:gdLst>
                    <a:gd name="T0" fmla="*/ 175 w 85"/>
                    <a:gd name="T1" fmla="*/ 160 h 61"/>
                    <a:gd name="T2" fmla="*/ 2858 w 85"/>
                    <a:gd name="T3" fmla="*/ 1992 h 61"/>
                    <a:gd name="T4" fmla="*/ 1087 w 85"/>
                    <a:gd name="T5" fmla="*/ 2262 h 61"/>
                    <a:gd name="T6" fmla="*/ 0 w 85"/>
                    <a:gd name="T7" fmla="*/ 956 h 61"/>
                    <a:gd name="T8" fmla="*/ 352 w 85"/>
                    <a:gd name="T9" fmla="*/ 160 h 61"/>
                    <a:gd name="T10" fmla="*/ 913 w 85"/>
                    <a:gd name="T11" fmla="*/ 406 h 61"/>
                    <a:gd name="T12" fmla="*/ 175 w 85"/>
                    <a:gd name="T13" fmla="*/ 16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1">
                      <a:moveTo>
                        <a:pt x="4" y="2"/>
                      </a:moveTo>
                      <a:cubicBezTo>
                        <a:pt x="34" y="7"/>
                        <a:pt x="40" y="14"/>
                        <a:pt x="64" y="30"/>
                      </a:cubicBezTo>
                      <a:cubicBezTo>
                        <a:pt x="85" y="61"/>
                        <a:pt x="36" y="42"/>
                        <a:pt x="24" y="34"/>
                      </a:cubicBezTo>
                      <a:cubicBezTo>
                        <a:pt x="7" y="23"/>
                        <a:pt x="15" y="29"/>
                        <a:pt x="0" y="14"/>
                      </a:cubicBezTo>
                      <a:cubicBezTo>
                        <a:pt x="3" y="10"/>
                        <a:pt x="4" y="4"/>
                        <a:pt x="8" y="2"/>
                      </a:cubicBezTo>
                      <a:cubicBezTo>
                        <a:pt x="12" y="0"/>
                        <a:pt x="24" y="6"/>
                        <a:pt x="20" y="6"/>
                      </a:cubicBezTo>
                      <a:cubicBezTo>
                        <a:pt x="15" y="6"/>
                        <a:pt x="9" y="3"/>
                        <a:pt x="4" y="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4" name="Freeform 164">
                  <a:extLst>
                    <a:ext uri="{FF2B5EF4-FFF2-40B4-BE49-F238E27FC236}">
                      <a16:creationId xmlns:a16="http://schemas.microsoft.com/office/drawing/2014/main" id="{822F56F6-206F-4BD9-B3E8-1A796904EE57}"/>
                    </a:ext>
                  </a:extLst>
                </p:cNvPr>
                <p:cNvSpPr>
                  <a:spLocks/>
                </p:cNvSpPr>
                <p:nvPr/>
              </p:nvSpPr>
              <p:spPr bwMode="ltGray">
                <a:xfrm>
                  <a:off x="4084" y="344"/>
                  <a:ext cx="95" cy="58"/>
                </a:xfrm>
                <a:custGeom>
                  <a:avLst/>
                  <a:gdLst>
                    <a:gd name="T0" fmla="*/ 909 w 77"/>
                    <a:gd name="T1" fmla="*/ 401 h 46"/>
                    <a:gd name="T2" fmla="*/ 2312 w 77"/>
                    <a:gd name="T3" fmla="*/ 951 h 46"/>
                    <a:gd name="T4" fmla="*/ 3367 w 77"/>
                    <a:gd name="T5" fmla="*/ 1415 h 46"/>
                    <a:gd name="T6" fmla="*/ 1812 w 77"/>
                    <a:gd name="T7" fmla="*/ 2491 h 46"/>
                    <a:gd name="T8" fmla="*/ 909 w 77"/>
                    <a:gd name="T9" fmla="*/ 401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46">
                      <a:moveTo>
                        <a:pt x="21" y="6"/>
                      </a:moveTo>
                      <a:cubicBezTo>
                        <a:pt x="57" y="18"/>
                        <a:pt x="0" y="0"/>
                        <a:pt x="53" y="14"/>
                      </a:cubicBezTo>
                      <a:cubicBezTo>
                        <a:pt x="61" y="16"/>
                        <a:pt x="77" y="22"/>
                        <a:pt x="77" y="22"/>
                      </a:cubicBezTo>
                      <a:cubicBezTo>
                        <a:pt x="71" y="46"/>
                        <a:pt x="65" y="43"/>
                        <a:pt x="41" y="38"/>
                      </a:cubicBezTo>
                      <a:cubicBezTo>
                        <a:pt x="3" y="12"/>
                        <a:pt x="21" y="34"/>
                        <a:pt x="21"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5" name="Freeform 165">
                  <a:extLst>
                    <a:ext uri="{FF2B5EF4-FFF2-40B4-BE49-F238E27FC236}">
                      <a16:creationId xmlns:a16="http://schemas.microsoft.com/office/drawing/2014/main" id="{1D84B709-E8FB-4D1B-89C9-AAC0AAC98AE5}"/>
                    </a:ext>
                  </a:extLst>
                </p:cNvPr>
                <p:cNvSpPr>
                  <a:spLocks/>
                </p:cNvSpPr>
                <p:nvPr/>
              </p:nvSpPr>
              <p:spPr bwMode="ltGray">
                <a:xfrm>
                  <a:off x="4070" y="291"/>
                  <a:ext cx="174" cy="47"/>
                </a:xfrm>
                <a:custGeom>
                  <a:avLst/>
                  <a:gdLst>
                    <a:gd name="T0" fmla="*/ 1385 w 141"/>
                    <a:gd name="T1" fmla="*/ 1172 h 37"/>
                    <a:gd name="T2" fmla="*/ 2458 w 141"/>
                    <a:gd name="T3" fmla="*/ 1172 h 37"/>
                    <a:gd name="T4" fmla="*/ 4407 w 141"/>
                    <a:gd name="T5" fmla="*/ 0 h 37"/>
                    <a:gd name="T6" fmla="*/ 5471 w 141"/>
                    <a:gd name="T7" fmla="*/ 310 h 37"/>
                    <a:gd name="T8" fmla="*/ 4924 w 141"/>
                    <a:gd name="T9" fmla="*/ 2402 h 37"/>
                    <a:gd name="T10" fmla="*/ 4223 w 141"/>
                    <a:gd name="T11" fmla="*/ 2101 h 37"/>
                    <a:gd name="T12" fmla="*/ 3183 w 141"/>
                    <a:gd name="T13" fmla="*/ 2669 h 37"/>
                    <a:gd name="T14" fmla="*/ 1385 w 141"/>
                    <a:gd name="T15" fmla="*/ 117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1" h="37">
                      <a:moveTo>
                        <a:pt x="32" y="16"/>
                      </a:moveTo>
                      <a:cubicBezTo>
                        <a:pt x="64" y="5"/>
                        <a:pt x="24" y="16"/>
                        <a:pt x="56" y="16"/>
                      </a:cubicBezTo>
                      <a:cubicBezTo>
                        <a:pt x="72" y="16"/>
                        <a:pt x="87" y="9"/>
                        <a:pt x="100" y="0"/>
                      </a:cubicBezTo>
                      <a:cubicBezTo>
                        <a:pt x="108" y="1"/>
                        <a:pt x="117" y="0"/>
                        <a:pt x="124" y="4"/>
                      </a:cubicBezTo>
                      <a:cubicBezTo>
                        <a:pt x="141" y="14"/>
                        <a:pt x="119" y="30"/>
                        <a:pt x="112" y="32"/>
                      </a:cubicBezTo>
                      <a:cubicBezTo>
                        <a:pt x="107" y="31"/>
                        <a:pt x="101" y="27"/>
                        <a:pt x="96" y="28"/>
                      </a:cubicBezTo>
                      <a:cubicBezTo>
                        <a:pt x="88" y="29"/>
                        <a:pt x="72" y="36"/>
                        <a:pt x="72" y="36"/>
                      </a:cubicBezTo>
                      <a:cubicBezTo>
                        <a:pt x="63" y="35"/>
                        <a:pt x="0" y="37"/>
                        <a:pt x="32"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6" name="Freeform 166">
                  <a:extLst>
                    <a:ext uri="{FF2B5EF4-FFF2-40B4-BE49-F238E27FC236}">
                      <a16:creationId xmlns:a16="http://schemas.microsoft.com/office/drawing/2014/main" id="{81DB0C7E-FD02-44DD-B7DE-933A8FBACF6C}"/>
                    </a:ext>
                  </a:extLst>
                </p:cNvPr>
                <p:cNvSpPr>
                  <a:spLocks/>
                </p:cNvSpPr>
                <p:nvPr/>
              </p:nvSpPr>
              <p:spPr bwMode="ltGray">
                <a:xfrm>
                  <a:off x="4195" y="322"/>
                  <a:ext cx="539" cy="269"/>
                </a:xfrm>
                <a:custGeom>
                  <a:avLst/>
                  <a:gdLst>
                    <a:gd name="T0" fmla="*/ 2146 w 436"/>
                    <a:gd name="T1" fmla="*/ 3934 h 214"/>
                    <a:gd name="T2" fmla="*/ 334 w 436"/>
                    <a:gd name="T3" fmla="*/ 1924 h 214"/>
                    <a:gd name="T4" fmla="*/ 1225 w 436"/>
                    <a:gd name="T5" fmla="*/ 1213 h 214"/>
                    <a:gd name="T6" fmla="*/ 3065 w 436"/>
                    <a:gd name="T7" fmla="*/ 1924 h 214"/>
                    <a:gd name="T8" fmla="*/ 6139 w 436"/>
                    <a:gd name="T9" fmla="*/ 2418 h 214"/>
                    <a:gd name="T10" fmla="*/ 7270 w 436"/>
                    <a:gd name="T11" fmla="*/ 2897 h 214"/>
                    <a:gd name="T12" fmla="*/ 9395 w 436"/>
                    <a:gd name="T13" fmla="*/ 3440 h 214"/>
                    <a:gd name="T14" fmla="*/ 13825 w 436"/>
                    <a:gd name="T15" fmla="*/ 5677 h 214"/>
                    <a:gd name="T16" fmla="*/ 14851 w 436"/>
                    <a:gd name="T17" fmla="*/ 5163 h 214"/>
                    <a:gd name="T18" fmla="*/ 16331 w 436"/>
                    <a:gd name="T19" fmla="*/ 5677 h 214"/>
                    <a:gd name="T20" fmla="*/ 15753 w 436"/>
                    <a:gd name="T21" fmla="*/ 7587 h 214"/>
                    <a:gd name="T22" fmla="*/ 14140 w 436"/>
                    <a:gd name="T23" fmla="*/ 6626 h 214"/>
                    <a:gd name="T24" fmla="*/ 13257 w 436"/>
                    <a:gd name="T25" fmla="*/ 6857 h 214"/>
                    <a:gd name="T26" fmla="*/ 13825 w 436"/>
                    <a:gd name="T27" fmla="*/ 7136 h 214"/>
                    <a:gd name="T28" fmla="*/ 16158 w 436"/>
                    <a:gd name="T29" fmla="*/ 8588 h 214"/>
                    <a:gd name="T30" fmla="*/ 18356 w 436"/>
                    <a:gd name="T31" fmla="*/ 10066 h 214"/>
                    <a:gd name="T32" fmla="*/ 16331 w 436"/>
                    <a:gd name="T33" fmla="*/ 11552 h 214"/>
                    <a:gd name="T34" fmla="*/ 14140 w 436"/>
                    <a:gd name="T35" fmla="*/ 9822 h 214"/>
                    <a:gd name="T36" fmla="*/ 11598 w 436"/>
                    <a:gd name="T37" fmla="*/ 10579 h 214"/>
                    <a:gd name="T38" fmla="*/ 11795 w 436"/>
                    <a:gd name="T39" fmla="*/ 9093 h 214"/>
                    <a:gd name="T40" fmla="*/ 12341 w 436"/>
                    <a:gd name="T41" fmla="*/ 8588 h 214"/>
                    <a:gd name="T42" fmla="*/ 10724 w 436"/>
                    <a:gd name="T43" fmla="*/ 8132 h 214"/>
                    <a:gd name="T44" fmla="*/ 11219 w 436"/>
                    <a:gd name="T45" fmla="*/ 7587 h 214"/>
                    <a:gd name="T46" fmla="*/ 11795 w 436"/>
                    <a:gd name="T47" fmla="*/ 7377 h 214"/>
                    <a:gd name="T48" fmla="*/ 10532 w 436"/>
                    <a:gd name="T49" fmla="*/ 6401 h 214"/>
                    <a:gd name="T50" fmla="*/ 5938 w 436"/>
                    <a:gd name="T51" fmla="*/ 3934 h 214"/>
                    <a:gd name="T52" fmla="*/ 5406 w 436"/>
                    <a:gd name="T53" fmla="*/ 4180 h 214"/>
                    <a:gd name="T54" fmla="*/ 4872 w 436"/>
                    <a:gd name="T55" fmla="*/ 3934 h 214"/>
                    <a:gd name="T56" fmla="*/ 3065 w 436"/>
                    <a:gd name="T57" fmla="*/ 4709 h 214"/>
                    <a:gd name="T58" fmla="*/ 2146 w 436"/>
                    <a:gd name="T59" fmla="*/ 3934 h 2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6" h="214">
                      <a:moveTo>
                        <a:pt x="47" y="64"/>
                      </a:moveTo>
                      <a:cubicBezTo>
                        <a:pt x="40" y="44"/>
                        <a:pt x="24" y="43"/>
                        <a:pt x="7" y="32"/>
                      </a:cubicBezTo>
                      <a:cubicBezTo>
                        <a:pt x="0" y="12"/>
                        <a:pt x="12" y="15"/>
                        <a:pt x="27" y="20"/>
                      </a:cubicBezTo>
                      <a:cubicBezTo>
                        <a:pt x="56" y="0"/>
                        <a:pt x="44" y="24"/>
                        <a:pt x="67" y="32"/>
                      </a:cubicBezTo>
                      <a:cubicBezTo>
                        <a:pt x="91" y="24"/>
                        <a:pt x="112" y="32"/>
                        <a:pt x="135" y="40"/>
                      </a:cubicBezTo>
                      <a:cubicBezTo>
                        <a:pt x="143" y="43"/>
                        <a:pt x="159" y="48"/>
                        <a:pt x="159" y="48"/>
                      </a:cubicBezTo>
                      <a:cubicBezTo>
                        <a:pt x="178" y="42"/>
                        <a:pt x="191" y="45"/>
                        <a:pt x="207" y="56"/>
                      </a:cubicBezTo>
                      <a:cubicBezTo>
                        <a:pt x="225" y="84"/>
                        <a:pt x="273" y="82"/>
                        <a:pt x="303" y="92"/>
                      </a:cubicBezTo>
                      <a:cubicBezTo>
                        <a:pt x="311" y="89"/>
                        <a:pt x="319" y="87"/>
                        <a:pt x="327" y="84"/>
                      </a:cubicBezTo>
                      <a:cubicBezTo>
                        <a:pt x="337" y="81"/>
                        <a:pt x="359" y="92"/>
                        <a:pt x="359" y="92"/>
                      </a:cubicBezTo>
                      <a:cubicBezTo>
                        <a:pt x="365" y="110"/>
                        <a:pt x="362" y="114"/>
                        <a:pt x="347" y="124"/>
                      </a:cubicBezTo>
                      <a:cubicBezTo>
                        <a:pt x="334" y="120"/>
                        <a:pt x="324" y="112"/>
                        <a:pt x="311" y="108"/>
                      </a:cubicBezTo>
                      <a:cubicBezTo>
                        <a:pt x="304" y="109"/>
                        <a:pt x="296" y="107"/>
                        <a:pt x="291" y="112"/>
                      </a:cubicBezTo>
                      <a:cubicBezTo>
                        <a:pt x="288" y="115"/>
                        <a:pt x="299" y="114"/>
                        <a:pt x="303" y="116"/>
                      </a:cubicBezTo>
                      <a:cubicBezTo>
                        <a:pt x="327" y="129"/>
                        <a:pt x="330" y="134"/>
                        <a:pt x="355" y="140"/>
                      </a:cubicBezTo>
                      <a:cubicBezTo>
                        <a:pt x="370" y="150"/>
                        <a:pt x="388" y="154"/>
                        <a:pt x="403" y="164"/>
                      </a:cubicBezTo>
                      <a:cubicBezTo>
                        <a:pt x="436" y="214"/>
                        <a:pt x="380" y="191"/>
                        <a:pt x="359" y="188"/>
                      </a:cubicBezTo>
                      <a:cubicBezTo>
                        <a:pt x="346" y="175"/>
                        <a:pt x="329" y="166"/>
                        <a:pt x="311" y="160"/>
                      </a:cubicBezTo>
                      <a:cubicBezTo>
                        <a:pt x="292" y="163"/>
                        <a:pt x="273" y="166"/>
                        <a:pt x="255" y="172"/>
                      </a:cubicBezTo>
                      <a:cubicBezTo>
                        <a:pt x="233" y="165"/>
                        <a:pt x="245" y="155"/>
                        <a:pt x="259" y="148"/>
                      </a:cubicBezTo>
                      <a:cubicBezTo>
                        <a:pt x="263" y="146"/>
                        <a:pt x="267" y="143"/>
                        <a:pt x="271" y="140"/>
                      </a:cubicBezTo>
                      <a:cubicBezTo>
                        <a:pt x="255" y="129"/>
                        <a:pt x="252" y="138"/>
                        <a:pt x="235" y="132"/>
                      </a:cubicBezTo>
                      <a:cubicBezTo>
                        <a:pt x="239" y="129"/>
                        <a:pt x="243" y="126"/>
                        <a:pt x="247" y="124"/>
                      </a:cubicBezTo>
                      <a:cubicBezTo>
                        <a:pt x="251" y="122"/>
                        <a:pt x="258" y="124"/>
                        <a:pt x="259" y="120"/>
                      </a:cubicBezTo>
                      <a:cubicBezTo>
                        <a:pt x="263" y="105"/>
                        <a:pt x="234" y="105"/>
                        <a:pt x="231" y="104"/>
                      </a:cubicBezTo>
                      <a:cubicBezTo>
                        <a:pt x="196" y="95"/>
                        <a:pt x="165" y="75"/>
                        <a:pt x="131" y="64"/>
                      </a:cubicBezTo>
                      <a:cubicBezTo>
                        <a:pt x="127" y="65"/>
                        <a:pt x="123" y="68"/>
                        <a:pt x="119" y="68"/>
                      </a:cubicBezTo>
                      <a:cubicBezTo>
                        <a:pt x="115" y="68"/>
                        <a:pt x="111" y="64"/>
                        <a:pt x="107" y="64"/>
                      </a:cubicBezTo>
                      <a:cubicBezTo>
                        <a:pt x="93" y="66"/>
                        <a:pt x="81" y="73"/>
                        <a:pt x="67" y="76"/>
                      </a:cubicBezTo>
                      <a:cubicBezTo>
                        <a:pt x="51" y="71"/>
                        <a:pt x="58" y="75"/>
                        <a:pt x="47" y="6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7" name="Freeform 167">
                  <a:extLst>
                    <a:ext uri="{FF2B5EF4-FFF2-40B4-BE49-F238E27FC236}">
                      <a16:creationId xmlns:a16="http://schemas.microsoft.com/office/drawing/2014/main" id="{755D9F98-26ED-4262-952D-D187BFE5FE53}"/>
                    </a:ext>
                  </a:extLst>
                </p:cNvPr>
                <p:cNvSpPr>
                  <a:spLocks/>
                </p:cNvSpPr>
                <p:nvPr/>
              </p:nvSpPr>
              <p:spPr bwMode="ltGray">
                <a:xfrm>
                  <a:off x="4409" y="429"/>
                  <a:ext cx="53" cy="49"/>
                </a:xfrm>
                <a:custGeom>
                  <a:avLst/>
                  <a:gdLst>
                    <a:gd name="T0" fmla="*/ 773 w 43"/>
                    <a:gd name="T1" fmla="*/ 1645 h 39"/>
                    <a:gd name="T2" fmla="*/ 1468 w 43"/>
                    <a:gd name="T3" fmla="*/ 1156 h 39"/>
                    <a:gd name="T4" fmla="*/ 1809 w 43"/>
                    <a:gd name="T5" fmla="*/ 1914 h 39"/>
                    <a:gd name="T6" fmla="*/ 773 w 43"/>
                    <a:gd name="T7" fmla="*/ 1645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 h="39">
                      <a:moveTo>
                        <a:pt x="18" y="27"/>
                      </a:moveTo>
                      <a:cubicBezTo>
                        <a:pt x="0" y="0"/>
                        <a:pt x="22" y="11"/>
                        <a:pt x="34" y="19"/>
                      </a:cubicBezTo>
                      <a:cubicBezTo>
                        <a:pt x="37" y="23"/>
                        <a:pt x="43" y="26"/>
                        <a:pt x="42" y="31"/>
                      </a:cubicBezTo>
                      <a:cubicBezTo>
                        <a:pt x="40" y="39"/>
                        <a:pt x="18" y="27"/>
                        <a:pt x="18" y="27"/>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8" name="Freeform 168">
                  <a:extLst>
                    <a:ext uri="{FF2B5EF4-FFF2-40B4-BE49-F238E27FC236}">
                      <a16:creationId xmlns:a16="http://schemas.microsoft.com/office/drawing/2014/main" id="{ADEDC7D2-ED56-47CD-98F7-9E7F4689FEF0}"/>
                    </a:ext>
                  </a:extLst>
                </p:cNvPr>
                <p:cNvSpPr>
                  <a:spLocks/>
                </p:cNvSpPr>
                <p:nvPr/>
              </p:nvSpPr>
              <p:spPr bwMode="ltGray">
                <a:xfrm>
                  <a:off x="4391" y="508"/>
                  <a:ext cx="81" cy="55"/>
                </a:xfrm>
                <a:custGeom>
                  <a:avLst/>
                  <a:gdLst>
                    <a:gd name="T0" fmla="*/ 854 w 65"/>
                    <a:gd name="T1" fmla="*/ 705 h 44"/>
                    <a:gd name="T2" fmla="*/ 2926 w 65"/>
                    <a:gd name="T3" fmla="*/ 889 h 44"/>
                    <a:gd name="T4" fmla="*/ 3396 w 65"/>
                    <a:gd name="T5" fmla="*/ 1575 h 44"/>
                    <a:gd name="T6" fmla="*/ 1502 w 65"/>
                    <a:gd name="T7" fmla="*/ 2461 h 44"/>
                    <a:gd name="T8" fmla="*/ 0 w 65"/>
                    <a:gd name="T9" fmla="*/ 705 h 44"/>
                    <a:gd name="T10" fmla="*/ 854 w 65"/>
                    <a:gd name="T11" fmla="*/ 705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4">
                      <a:moveTo>
                        <a:pt x="16" y="12"/>
                      </a:moveTo>
                      <a:cubicBezTo>
                        <a:pt x="31" y="17"/>
                        <a:pt x="41" y="11"/>
                        <a:pt x="56" y="16"/>
                      </a:cubicBezTo>
                      <a:cubicBezTo>
                        <a:pt x="59" y="20"/>
                        <a:pt x="65" y="23"/>
                        <a:pt x="64" y="28"/>
                      </a:cubicBezTo>
                      <a:cubicBezTo>
                        <a:pt x="61" y="41"/>
                        <a:pt x="28" y="44"/>
                        <a:pt x="28" y="44"/>
                      </a:cubicBezTo>
                      <a:cubicBezTo>
                        <a:pt x="19" y="31"/>
                        <a:pt x="9" y="25"/>
                        <a:pt x="0" y="12"/>
                      </a:cubicBezTo>
                      <a:cubicBezTo>
                        <a:pt x="14" y="2"/>
                        <a:pt x="10" y="0"/>
                        <a:pt x="16"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69" name="Freeform 169">
                  <a:extLst>
                    <a:ext uri="{FF2B5EF4-FFF2-40B4-BE49-F238E27FC236}">
                      <a16:creationId xmlns:a16="http://schemas.microsoft.com/office/drawing/2014/main" id="{0CB166DB-E3D4-4895-97C8-91AB76698420}"/>
                    </a:ext>
                  </a:extLst>
                </p:cNvPr>
                <p:cNvSpPr>
                  <a:spLocks/>
                </p:cNvSpPr>
                <p:nvPr/>
              </p:nvSpPr>
              <p:spPr bwMode="ltGray">
                <a:xfrm>
                  <a:off x="4476" y="568"/>
                  <a:ext cx="23" cy="29"/>
                </a:xfrm>
                <a:custGeom>
                  <a:avLst/>
                  <a:gdLst>
                    <a:gd name="T0" fmla="*/ 125 w 19"/>
                    <a:gd name="T1" fmla="*/ 506 h 23"/>
                    <a:gd name="T2" fmla="*/ 504 w 19"/>
                    <a:gd name="T3" fmla="*/ 252 h 23"/>
                    <a:gd name="T4" fmla="*/ 395 w 19"/>
                    <a:gd name="T5" fmla="*/ 1279 h 23"/>
                    <a:gd name="T6" fmla="*/ 0 w 19"/>
                    <a:gd name="T7" fmla="*/ 1014 h 23"/>
                    <a:gd name="T8" fmla="*/ 125 w 19"/>
                    <a:gd name="T9" fmla="*/ 50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3">
                      <a:moveTo>
                        <a:pt x="4" y="8"/>
                      </a:moveTo>
                      <a:cubicBezTo>
                        <a:pt x="8" y="7"/>
                        <a:pt x="14" y="0"/>
                        <a:pt x="16" y="4"/>
                      </a:cubicBezTo>
                      <a:cubicBezTo>
                        <a:pt x="19" y="9"/>
                        <a:pt x="16" y="17"/>
                        <a:pt x="12" y="20"/>
                      </a:cubicBezTo>
                      <a:cubicBezTo>
                        <a:pt x="9" y="23"/>
                        <a:pt x="4" y="17"/>
                        <a:pt x="0" y="16"/>
                      </a:cubicBezTo>
                      <a:cubicBezTo>
                        <a:pt x="4" y="3"/>
                        <a:pt x="4" y="0"/>
                        <a:pt x="4" y="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0" name="Freeform 170">
                  <a:extLst>
                    <a:ext uri="{FF2B5EF4-FFF2-40B4-BE49-F238E27FC236}">
                      <a16:creationId xmlns:a16="http://schemas.microsoft.com/office/drawing/2014/main" id="{8163BF01-46C7-4AE6-9E24-E356C2320D7D}"/>
                    </a:ext>
                  </a:extLst>
                </p:cNvPr>
                <p:cNvSpPr>
                  <a:spLocks/>
                </p:cNvSpPr>
                <p:nvPr/>
              </p:nvSpPr>
              <p:spPr bwMode="ltGray">
                <a:xfrm>
                  <a:off x="3872" y="377"/>
                  <a:ext cx="238" cy="107"/>
                </a:xfrm>
                <a:custGeom>
                  <a:avLst/>
                  <a:gdLst>
                    <a:gd name="T0" fmla="*/ 395 w 192"/>
                    <a:gd name="T1" fmla="*/ 0 h 85"/>
                    <a:gd name="T2" fmla="*/ 3228 w 192"/>
                    <a:gd name="T3" fmla="*/ 973 h 85"/>
                    <a:gd name="T4" fmla="*/ 3798 w 192"/>
                    <a:gd name="T5" fmla="*/ 758 h 85"/>
                    <a:gd name="T6" fmla="*/ 4190 w 192"/>
                    <a:gd name="T7" fmla="*/ 0 h 85"/>
                    <a:gd name="T8" fmla="*/ 5936 w 192"/>
                    <a:gd name="T9" fmla="*/ 1225 h 85"/>
                    <a:gd name="T10" fmla="*/ 6484 w 192"/>
                    <a:gd name="T11" fmla="*/ 1973 h 85"/>
                    <a:gd name="T12" fmla="*/ 7621 w 192"/>
                    <a:gd name="T13" fmla="*/ 2484 h 85"/>
                    <a:gd name="T14" fmla="*/ 9183 w 192"/>
                    <a:gd name="T15" fmla="*/ 3258 h 85"/>
                    <a:gd name="T16" fmla="*/ 8390 w 192"/>
                    <a:gd name="T17" fmla="*/ 4780 h 85"/>
                    <a:gd name="T18" fmla="*/ 7234 w 192"/>
                    <a:gd name="T19" fmla="*/ 3797 h 85"/>
                    <a:gd name="T20" fmla="*/ 5329 w 192"/>
                    <a:gd name="T21" fmla="*/ 4780 h 85"/>
                    <a:gd name="T22" fmla="*/ 4789 w 192"/>
                    <a:gd name="T23" fmla="*/ 5257 h 85"/>
                    <a:gd name="T24" fmla="*/ 3636 w 192"/>
                    <a:gd name="T25" fmla="*/ 4288 h 85"/>
                    <a:gd name="T26" fmla="*/ 3404 w 192"/>
                    <a:gd name="T27" fmla="*/ 2300 h 85"/>
                    <a:gd name="T28" fmla="*/ 1553 w 192"/>
                    <a:gd name="T29" fmla="*/ 3258 h 85"/>
                    <a:gd name="T30" fmla="*/ 0 w 192"/>
                    <a:gd name="T31" fmla="*/ 1973 h 85"/>
                    <a:gd name="T32" fmla="*/ 395 w 192"/>
                    <a:gd name="T33" fmla="*/ 488 h 85"/>
                    <a:gd name="T34" fmla="*/ 938 w 192"/>
                    <a:gd name="T35" fmla="*/ 245 h 85"/>
                    <a:gd name="T36" fmla="*/ 395 w 192"/>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2" h="85">
                      <a:moveTo>
                        <a:pt x="8" y="0"/>
                      </a:moveTo>
                      <a:cubicBezTo>
                        <a:pt x="28" y="7"/>
                        <a:pt x="48" y="9"/>
                        <a:pt x="68" y="16"/>
                      </a:cubicBezTo>
                      <a:cubicBezTo>
                        <a:pt x="72" y="15"/>
                        <a:pt x="77" y="15"/>
                        <a:pt x="80" y="12"/>
                      </a:cubicBezTo>
                      <a:cubicBezTo>
                        <a:pt x="84" y="9"/>
                        <a:pt x="83" y="1"/>
                        <a:pt x="88" y="0"/>
                      </a:cubicBezTo>
                      <a:cubicBezTo>
                        <a:pt x="89" y="0"/>
                        <a:pt x="119" y="16"/>
                        <a:pt x="124" y="20"/>
                      </a:cubicBezTo>
                      <a:cubicBezTo>
                        <a:pt x="128" y="24"/>
                        <a:pt x="131" y="29"/>
                        <a:pt x="136" y="32"/>
                      </a:cubicBezTo>
                      <a:cubicBezTo>
                        <a:pt x="143" y="36"/>
                        <a:pt x="160" y="40"/>
                        <a:pt x="160" y="40"/>
                      </a:cubicBezTo>
                      <a:cubicBezTo>
                        <a:pt x="178" y="34"/>
                        <a:pt x="182" y="37"/>
                        <a:pt x="192" y="52"/>
                      </a:cubicBezTo>
                      <a:cubicBezTo>
                        <a:pt x="191" y="58"/>
                        <a:pt x="192" y="81"/>
                        <a:pt x="176" y="76"/>
                      </a:cubicBezTo>
                      <a:cubicBezTo>
                        <a:pt x="167" y="73"/>
                        <a:pt x="152" y="60"/>
                        <a:pt x="152" y="60"/>
                      </a:cubicBezTo>
                      <a:cubicBezTo>
                        <a:pt x="138" y="69"/>
                        <a:pt x="128" y="72"/>
                        <a:pt x="112" y="76"/>
                      </a:cubicBezTo>
                      <a:cubicBezTo>
                        <a:pt x="108" y="79"/>
                        <a:pt x="105" y="85"/>
                        <a:pt x="100" y="84"/>
                      </a:cubicBezTo>
                      <a:cubicBezTo>
                        <a:pt x="91" y="82"/>
                        <a:pt x="76" y="68"/>
                        <a:pt x="76" y="68"/>
                      </a:cubicBezTo>
                      <a:cubicBezTo>
                        <a:pt x="86" y="39"/>
                        <a:pt x="91" y="49"/>
                        <a:pt x="72" y="36"/>
                      </a:cubicBezTo>
                      <a:cubicBezTo>
                        <a:pt x="57" y="40"/>
                        <a:pt x="47" y="47"/>
                        <a:pt x="32" y="52"/>
                      </a:cubicBezTo>
                      <a:cubicBezTo>
                        <a:pt x="4" y="45"/>
                        <a:pt x="24" y="40"/>
                        <a:pt x="0" y="32"/>
                      </a:cubicBezTo>
                      <a:cubicBezTo>
                        <a:pt x="3" y="24"/>
                        <a:pt x="5" y="16"/>
                        <a:pt x="8" y="8"/>
                      </a:cubicBezTo>
                      <a:cubicBezTo>
                        <a:pt x="9" y="4"/>
                        <a:pt x="20" y="8"/>
                        <a:pt x="20" y="4"/>
                      </a:cubicBezTo>
                      <a:cubicBezTo>
                        <a:pt x="20" y="0"/>
                        <a:pt x="12" y="1"/>
                        <a:pt x="8"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1" name="Freeform 171">
                  <a:extLst>
                    <a:ext uri="{FF2B5EF4-FFF2-40B4-BE49-F238E27FC236}">
                      <a16:creationId xmlns:a16="http://schemas.microsoft.com/office/drawing/2014/main" id="{D7E17CA8-9795-4929-BD3E-37B497BC8ED7}"/>
                    </a:ext>
                  </a:extLst>
                </p:cNvPr>
                <p:cNvSpPr>
                  <a:spLocks/>
                </p:cNvSpPr>
                <p:nvPr/>
              </p:nvSpPr>
              <p:spPr bwMode="ltGray">
                <a:xfrm>
                  <a:off x="3341" y="415"/>
                  <a:ext cx="1895" cy="634"/>
                </a:xfrm>
                <a:custGeom>
                  <a:avLst/>
                  <a:gdLst>
                    <a:gd name="T0" fmla="*/ 13520 w 1533"/>
                    <a:gd name="T1" fmla="*/ 5116 h 504"/>
                    <a:gd name="T2" fmla="*/ 15376 w 1533"/>
                    <a:gd name="T3" fmla="*/ 4368 h 504"/>
                    <a:gd name="T4" fmla="*/ 17317 w 1533"/>
                    <a:gd name="T5" fmla="*/ 2624 h 504"/>
                    <a:gd name="T6" fmla="*/ 23508 w 1533"/>
                    <a:gd name="T7" fmla="*/ 4116 h 504"/>
                    <a:gd name="T8" fmla="*/ 29165 w 1533"/>
                    <a:gd name="T9" fmla="*/ 3844 h 504"/>
                    <a:gd name="T10" fmla="*/ 29507 w 1533"/>
                    <a:gd name="T11" fmla="*/ 155 h 504"/>
                    <a:gd name="T12" fmla="*/ 32622 w 1533"/>
                    <a:gd name="T13" fmla="*/ 3379 h 504"/>
                    <a:gd name="T14" fmla="*/ 34826 w 1533"/>
                    <a:gd name="T15" fmla="*/ 1843 h 504"/>
                    <a:gd name="T16" fmla="*/ 35157 w 1533"/>
                    <a:gd name="T17" fmla="*/ 1356 h 504"/>
                    <a:gd name="T18" fmla="*/ 39298 w 1533"/>
                    <a:gd name="T19" fmla="*/ 4368 h 504"/>
                    <a:gd name="T20" fmla="*/ 38412 w 1533"/>
                    <a:gd name="T21" fmla="*/ 5593 h 504"/>
                    <a:gd name="T22" fmla="*/ 38064 w 1533"/>
                    <a:gd name="T23" fmla="*/ 8360 h 504"/>
                    <a:gd name="T24" fmla="*/ 38794 w 1533"/>
                    <a:gd name="T25" fmla="*/ 12612 h 504"/>
                    <a:gd name="T26" fmla="*/ 42579 w 1533"/>
                    <a:gd name="T27" fmla="*/ 15288 h 504"/>
                    <a:gd name="T28" fmla="*/ 48578 w 1533"/>
                    <a:gd name="T29" fmla="*/ 16841 h 504"/>
                    <a:gd name="T30" fmla="*/ 51140 w 1533"/>
                    <a:gd name="T31" fmla="*/ 20272 h 504"/>
                    <a:gd name="T32" fmla="*/ 50404 w 1533"/>
                    <a:gd name="T33" fmla="*/ 17068 h 504"/>
                    <a:gd name="T34" fmla="*/ 47698 w 1533"/>
                    <a:gd name="T35" fmla="*/ 12075 h 504"/>
                    <a:gd name="T36" fmla="*/ 45858 w 1533"/>
                    <a:gd name="T37" fmla="*/ 8360 h 504"/>
                    <a:gd name="T38" fmla="*/ 48240 w 1533"/>
                    <a:gd name="T39" fmla="*/ 9085 h 504"/>
                    <a:gd name="T40" fmla="*/ 52066 w 1533"/>
                    <a:gd name="T41" fmla="*/ 9338 h 504"/>
                    <a:gd name="T42" fmla="*/ 55700 w 1533"/>
                    <a:gd name="T43" fmla="*/ 12323 h 504"/>
                    <a:gd name="T44" fmla="*/ 60048 w 1533"/>
                    <a:gd name="T45" fmla="*/ 14777 h 504"/>
                    <a:gd name="T46" fmla="*/ 66210 w 1533"/>
                    <a:gd name="T47" fmla="*/ 20737 h 504"/>
                    <a:gd name="T48" fmla="*/ 69257 w 1533"/>
                    <a:gd name="T49" fmla="*/ 22510 h 504"/>
                    <a:gd name="T50" fmla="*/ 63322 w 1533"/>
                    <a:gd name="T51" fmla="*/ 18570 h 504"/>
                    <a:gd name="T52" fmla="*/ 59880 w 1533"/>
                    <a:gd name="T53" fmla="*/ 24778 h 504"/>
                    <a:gd name="T54" fmla="*/ 63669 w 1533"/>
                    <a:gd name="T55" fmla="*/ 25744 h 504"/>
                    <a:gd name="T56" fmla="*/ 64416 w 1533"/>
                    <a:gd name="T57" fmla="*/ 29202 h 504"/>
                    <a:gd name="T58" fmla="*/ 63144 w 1533"/>
                    <a:gd name="T59" fmla="*/ 27252 h 504"/>
                    <a:gd name="T60" fmla="*/ 57882 w 1533"/>
                    <a:gd name="T61" fmla="*/ 28969 h 504"/>
                    <a:gd name="T62" fmla="*/ 55700 w 1533"/>
                    <a:gd name="T63" fmla="*/ 30921 h 504"/>
                    <a:gd name="T64" fmla="*/ 55700 w 1533"/>
                    <a:gd name="T65" fmla="*/ 27466 h 504"/>
                    <a:gd name="T66" fmla="*/ 53328 w 1533"/>
                    <a:gd name="T67" fmla="*/ 27008 h 504"/>
                    <a:gd name="T68" fmla="*/ 48240 w 1533"/>
                    <a:gd name="T69" fmla="*/ 25501 h 504"/>
                    <a:gd name="T70" fmla="*/ 43141 w 1533"/>
                    <a:gd name="T71" fmla="*/ 20737 h 504"/>
                    <a:gd name="T72" fmla="*/ 37152 w 1533"/>
                    <a:gd name="T73" fmla="*/ 17068 h 504"/>
                    <a:gd name="T74" fmla="*/ 34994 w 1533"/>
                    <a:gd name="T75" fmla="*/ 15288 h 504"/>
                    <a:gd name="T76" fmla="*/ 30971 w 1533"/>
                    <a:gd name="T77" fmla="*/ 14044 h 504"/>
                    <a:gd name="T78" fmla="*/ 28075 w 1533"/>
                    <a:gd name="T79" fmla="*/ 10339 h 504"/>
                    <a:gd name="T80" fmla="*/ 27172 w 1533"/>
                    <a:gd name="T81" fmla="*/ 11090 h 504"/>
                    <a:gd name="T82" fmla="*/ 23709 w 1533"/>
                    <a:gd name="T83" fmla="*/ 9599 h 504"/>
                    <a:gd name="T84" fmla="*/ 22987 w 1533"/>
                    <a:gd name="T85" fmla="*/ 6341 h 504"/>
                    <a:gd name="T86" fmla="*/ 21173 w 1533"/>
                    <a:gd name="T87" fmla="*/ 5804 h 504"/>
                    <a:gd name="T88" fmla="*/ 19351 w 1533"/>
                    <a:gd name="T89" fmla="*/ 9816 h 504"/>
                    <a:gd name="T90" fmla="*/ 17317 w 1533"/>
                    <a:gd name="T91" fmla="*/ 15036 h 504"/>
                    <a:gd name="T92" fmla="*/ 13698 w 1533"/>
                    <a:gd name="T93" fmla="*/ 15036 h 504"/>
                    <a:gd name="T94" fmla="*/ 10789 w 1533"/>
                    <a:gd name="T95" fmla="*/ 15865 h 504"/>
                    <a:gd name="T96" fmla="*/ 10610 w 1533"/>
                    <a:gd name="T97" fmla="*/ 17549 h 504"/>
                    <a:gd name="T98" fmla="*/ 5570 w 1533"/>
                    <a:gd name="T99" fmla="*/ 21492 h 504"/>
                    <a:gd name="T100" fmla="*/ 3884 w 1533"/>
                    <a:gd name="T101" fmla="*/ 23214 h 504"/>
                    <a:gd name="T102" fmla="*/ 8071 w 1533"/>
                    <a:gd name="T103" fmla="*/ 17817 h 504"/>
                    <a:gd name="T104" fmla="*/ 5376 w 1533"/>
                    <a:gd name="T105" fmla="*/ 16074 h 504"/>
                    <a:gd name="T106" fmla="*/ 1543 w 1533"/>
                    <a:gd name="T107" fmla="*/ 15288 h 504"/>
                    <a:gd name="T108" fmla="*/ 3535 w 1533"/>
                    <a:gd name="T109" fmla="*/ 10104 h 504"/>
                    <a:gd name="T110" fmla="*/ 1734 w 1533"/>
                    <a:gd name="T111" fmla="*/ 7881 h 504"/>
                    <a:gd name="T112" fmla="*/ 1381 w 1533"/>
                    <a:gd name="T113" fmla="*/ 7055 h 504"/>
                    <a:gd name="T114" fmla="*/ 2809 w 1533"/>
                    <a:gd name="T115" fmla="*/ 3088 h 5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33" h="504">
                      <a:moveTo>
                        <a:pt x="82" y="34"/>
                      </a:moveTo>
                      <a:cubicBezTo>
                        <a:pt x="95" y="38"/>
                        <a:pt x="104" y="53"/>
                        <a:pt x="118" y="54"/>
                      </a:cubicBezTo>
                      <a:cubicBezTo>
                        <a:pt x="172" y="57"/>
                        <a:pt x="249" y="49"/>
                        <a:pt x="298" y="82"/>
                      </a:cubicBezTo>
                      <a:cubicBezTo>
                        <a:pt x="326" y="64"/>
                        <a:pt x="290" y="72"/>
                        <a:pt x="318" y="54"/>
                      </a:cubicBezTo>
                      <a:cubicBezTo>
                        <a:pt x="322" y="55"/>
                        <a:pt x="327" y="55"/>
                        <a:pt x="330" y="58"/>
                      </a:cubicBezTo>
                      <a:cubicBezTo>
                        <a:pt x="334" y="61"/>
                        <a:pt x="334" y="73"/>
                        <a:pt x="338" y="70"/>
                      </a:cubicBezTo>
                      <a:cubicBezTo>
                        <a:pt x="345" y="65"/>
                        <a:pt x="346" y="46"/>
                        <a:pt x="346" y="46"/>
                      </a:cubicBezTo>
                      <a:cubicBezTo>
                        <a:pt x="354" y="47"/>
                        <a:pt x="362" y="51"/>
                        <a:pt x="370" y="50"/>
                      </a:cubicBezTo>
                      <a:cubicBezTo>
                        <a:pt x="375" y="49"/>
                        <a:pt x="377" y="43"/>
                        <a:pt x="382" y="42"/>
                      </a:cubicBezTo>
                      <a:cubicBezTo>
                        <a:pt x="391" y="41"/>
                        <a:pt x="402" y="49"/>
                        <a:pt x="410" y="50"/>
                      </a:cubicBezTo>
                      <a:cubicBezTo>
                        <a:pt x="430" y="52"/>
                        <a:pt x="450" y="53"/>
                        <a:pt x="470" y="54"/>
                      </a:cubicBezTo>
                      <a:cubicBezTo>
                        <a:pt x="502" y="65"/>
                        <a:pt x="486" y="61"/>
                        <a:pt x="518" y="66"/>
                      </a:cubicBezTo>
                      <a:cubicBezTo>
                        <a:pt x="539" y="87"/>
                        <a:pt x="547" y="79"/>
                        <a:pt x="574" y="74"/>
                      </a:cubicBezTo>
                      <a:cubicBezTo>
                        <a:pt x="591" y="80"/>
                        <a:pt x="594" y="71"/>
                        <a:pt x="610" y="82"/>
                      </a:cubicBezTo>
                      <a:cubicBezTo>
                        <a:pt x="597" y="42"/>
                        <a:pt x="617" y="54"/>
                        <a:pt x="642" y="62"/>
                      </a:cubicBezTo>
                      <a:cubicBezTo>
                        <a:pt x="654" y="58"/>
                        <a:pt x="668" y="62"/>
                        <a:pt x="678" y="54"/>
                      </a:cubicBezTo>
                      <a:cubicBezTo>
                        <a:pt x="690" y="44"/>
                        <a:pt x="653" y="31"/>
                        <a:pt x="650" y="30"/>
                      </a:cubicBezTo>
                      <a:cubicBezTo>
                        <a:pt x="641" y="16"/>
                        <a:pt x="630" y="9"/>
                        <a:pt x="650" y="2"/>
                      </a:cubicBezTo>
                      <a:cubicBezTo>
                        <a:pt x="658" y="7"/>
                        <a:pt x="666" y="13"/>
                        <a:pt x="674" y="18"/>
                      </a:cubicBezTo>
                      <a:cubicBezTo>
                        <a:pt x="678" y="21"/>
                        <a:pt x="686" y="26"/>
                        <a:pt x="686" y="26"/>
                      </a:cubicBezTo>
                      <a:cubicBezTo>
                        <a:pt x="694" y="38"/>
                        <a:pt x="718" y="54"/>
                        <a:pt x="718" y="54"/>
                      </a:cubicBezTo>
                      <a:cubicBezTo>
                        <a:pt x="712" y="36"/>
                        <a:pt x="699" y="35"/>
                        <a:pt x="718" y="22"/>
                      </a:cubicBezTo>
                      <a:cubicBezTo>
                        <a:pt x="736" y="28"/>
                        <a:pt x="737" y="38"/>
                        <a:pt x="754" y="26"/>
                      </a:cubicBezTo>
                      <a:cubicBezTo>
                        <a:pt x="758" y="27"/>
                        <a:pt x="763" y="27"/>
                        <a:pt x="766" y="30"/>
                      </a:cubicBezTo>
                      <a:cubicBezTo>
                        <a:pt x="770" y="33"/>
                        <a:pt x="770" y="39"/>
                        <a:pt x="774" y="42"/>
                      </a:cubicBezTo>
                      <a:cubicBezTo>
                        <a:pt x="781" y="46"/>
                        <a:pt x="798" y="50"/>
                        <a:pt x="798" y="50"/>
                      </a:cubicBezTo>
                      <a:cubicBezTo>
                        <a:pt x="793" y="34"/>
                        <a:pt x="790" y="27"/>
                        <a:pt x="774" y="22"/>
                      </a:cubicBezTo>
                      <a:cubicBezTo>
                        <a:pt x="781" y="0"/>
                        <a:pt x="797" y="12"/>
                        <a:pt x="814" y="18"/>
                      </a:cubicBezTo>
                      <a:cubicBezTo>
                        <a:pt x="825" y="35"/>
                        <a:pt x="842" y="35"/>
                        <a:pt x="858" y="46"/>
                      </a:cubicBezTo>
                      <a:cubicBezTo>
                        <a:pt x="861" y="54"/>
                        <a:pt x="874" y="73"/>
                        <a:pt x="866" y="70"/>
                      </a:cubicBezTo>
                      <a:cubicBezTo>
                        <a:pt x="853" y="66"/>
                        <a:pt x="843" y="58"/>
                        <a:pt x="830" y="54"/>
                      </a:cubicBezTo>
                      <a:cubicBezTo>
                        <a:pt x="804" y="63"/>
                        <a:pt x="825" y="69"/>
                        <a:pt x="838" y="78"/>
                      </a:cubicBezTo>
                      <a:cubicBezTo>
                        <a:pt x="841" y="82"/>
                        <a:pt x="845" y="85"/>
                        <a:pt x="846" y="90"/>
                      </a:cubicBezTo>
                      <a:cubicBezTo>
                        <a:pt x="850" y="125"/>
                        <a:pt x="816" y="102"/>
                        <a:pt x="798" y="98"/>
                      </a:cubicBezTo>
                      <a:cubicBezTo>
                        <a:pt x="770" y="107"/>
                        <a:pt x="777" y="98"/>
                        <a:pt x="770" y="118"/>
                      </a:cubicBezTo>
                      <a:cubicBezTo>
                        <a:pt x="793" y="126"/>
                        <a:pt x="815" y="128"/>
                        <a:pt x="838" y="134"/>
                      </a:cubicBezTo>
                      <a:cubicBezTo>
                        <a:pt x="839" y="138"/>
                        <a:pt x="842" y="142"/>
                        <a:pt x="842" y="146"/>
                      </a:cubicBezTo>
                      <a:cubicBezTo>
                        <a:pt x="841" y="154"/>
                        <a:pt x="834" y="170"/>
                        <a:pt x="834" y="170"/>
                      </a:cubicBezTo>
                      <a:cubicBezTo>
                        <a:pt x="844" y="199"/>
                        <a:pt x="835" y="189"/>
                        <a:pt x="854" y="202"/>
                      </a:cubicBezTo>
                      <a:cubicBezTo>
                        <a:pt x="867" y="222"/>
                        <a:pt x="885" y="211"/>
                        <a:pt x="902" y="226"/>
                      </a:cubicBezTo>
                      <a:cubicBezTo>
                        <a:pt x="906" y="230"/>
                        <a:pt x="909" y="235"/>
                        <a:pt x="914" y="238"/>
                      </a:cubicBezTo>
                      <a:cubicBezTo>
                        <a:pt x="921" y="242"/>
                        <a:pt x="938" y="246"/>
                        <a:pt x="938" y="246"/>
                      </a:cubicBezTo>
                      <a:cubicBezTo>
                        <a:pt x="954" y="241"/>
                        <a:pt x="966" y="237"/>
                        <a:pt x="982" y="242"/>
                      </a:cubicBezTo>
                      <a:cubicBezTo>
                        <a:pt x="983" y="246"/>
                        <a:pt x="982" y="253"/>
                        <a:pt x="986" y="254"/>
                      </a:cubicBezTo>
                      <a:cubicBezTo>
                        <a:pt x="1009" y="262"/>
                        <a:pt x="1043" y="261"/>
                        <a:pt x="1070" y="270"/>
                      </a:cubicBezTo>
                      <a:cubicBezTo>
                        <a:pt x="1074" y="283"/>
                        <a:pt x="1098" y="298"/>
                        <a:pt x="1098" y="298"/>
                      </a:cubicBezTo>
                      <a:cubicBezTo>
                        <a:pt x="1108" y="328"/>
                        <a:pt x="1093" y="297"/>
                        <a:pt x="1114" y="302"/>
                      </a:cubicBezTo>
                      <a:cubicBezTo>
                        <a:pt x="1123" y="304"/>
                        <a:pt x="1120" y="320"/>
                        <a:pt x="1126" y="326"/>
                      </a:cubicBezTo>
                      <a:cubicBezTo>
                        <a:pt x="1134" y="334"/>
                        <a:pt x="1140" y="335"/>
                        <a:pt x="1150" y="338"/>
                      </a:cubicBezTo>
                      <a:cubicBezTo>
                        <a:pt x="1157" y="318"/>
                        <a:pt x="1150" y="302"/>
                        <a:pt x="1134" y="290"/>
                      </a:cubicBezTo>
                      <a:cubicBezTo>
                        <a:pt x="1126" y="284"/>
                        <a:pt x="1110" y="274"/>
                        <a:pt x="1110" y="274"/>
                      </a:cubicBezTo>
                      <a:cubicBezTo>
                        <a:pt x="1099" y="257"/>
                        <a:pt x="1111" y="231"/>
                        <a:pt x="1098" y="218"/>
                      </a:cubicBezTo>
                      <a:cubicBezTo>
                        <a:pt x="1091" y="211"/>
                        <a:pt x="1082" y="207"/>
                        <a:pt x="1074" y="202"/>
                      </a:cubicBezTo>
                      <a:cubicBezTo>
                        <a:pt x="1067" y="197"/>
                        <a:pt x="1050" y="194"/>
                        <a:pt x="1050" y="194"/>
                      </a:cubicBezTo>
                      <a:cubicBezTo>
                        <a:pt x="1026" y="202"/>
                        <a:pt x="1043" y="201"/>
                        <a:pt x="1034" y="166"/>
                      </a:cubicBezTo>
                      <a:cubicBezTo>
                        <a:pt x="1031" y="155"/>
                        <a:pt x="1022" y="152"/>
                        <a:pt x="1014" y="146"/>
                      </a:cubicBezTo>
                      <a:cubicBezTo>
                        <a:pt x="1013" y="142"/>
                        <a:pt x="1013" y="137"/>
                        <a:pt x="1010" y="134"/>
                      </a:cubicBezTo>
                      <a:cubicBezTo>
                        <a:pt x="997" y="124"/>
                        <a:pt x="983" y="138"/>
                        <a:pt x="1006" y="122"/>
                      </a:cubicBezTo>
                      <a:cubicBezTo>
                        <a:pt x="1012" y="123"/>
                        <a:pt x="1031" y="126"/>
                        <a:pt x="1038" y="130"/>
                      </a:cubicBezTo>
                      <a:cubicBezTo>
                        <a:pt x="1046" y="135"/>
                        <a:pt x="1062" y="146"/>
                        <a:pt x="1062" y="146"/>
                      </a:cubicBezTo>
                      <a:cubicBezTo>
                        <a:pt x="1108" y="131"/>
                        <a:pt x="1096" y="148"/>
                        <a:pt x="1114" y="170"/>
                      </a:cubicBezTo>
                      <a:cubicBezTo>
                        <a:pt x="1122" y="180"/>
                        <a:pt x="1150" y="186"/>
                        <a:pt x="1150" y="186"/>
                      </a:cubicBezTo>
                      <a:cubicBezTo>
                        <a:pt x="1161" y="169"/>
                        <a:pt x="1157" y="166"/>
                        <a:pt x="1146" y="150"/>
                      </a:cubicBezTo>
                      <a:cubicBezTo>
                        <a:pt x="1168" y="143"/>
                        <a:pt x="1163" y="153"/>
                        <a:pt x="1174" y="166"/>
                      </a:cubicBezTo>
                      <a:cubicBezTo>
                        <a:pt x="1182" y="176"/>
                        <a:pt x="1195" y="176"/>
                        <a:pt x="1206" y="178"/>
                      </a:cubicBezTo>
                      <a:cubicBezTo>
                        <a:pt x="1214" y="183"/>
                        <a:pt x="1218" y="193"/>
                        <a:pt x="1226" y="198"/>
                      </a:cubicBezTo>
                      <a:cubicBezTo>
                        <a:pt x="1232" y="202"/>
                        <a:pt x="1257" y="208"/>
                        <a:pt x="1266" y="210"/>
                      </a:cubicBezTo>
                      <a:cubicBezTo>
                        <a:pt x="1279" y="229"/>
                        <a:pt x="1269" y="220"/>
                        <a:pt x="1298" y="230"/>
                      </a:cubicBezTo>
                      <a:cubicBezTo>
                        <a:pt x="1306" y="233"/>
                        <a:pt x="1322" y="238"/>
                        <a:pt x="1322" y="238"/>
                      </a:cubicBezTo>
                      <a:cubicBezTo>
                        <a:pt x="1330" y="261"/>
                        <a:pt x="1350" y="251"/>
                        <a:pt x="1370" y="258"/>
                      </a:cubicBezTo>
                      <a:cubicBezTo>
                        <a:pt x="1403" y="291"/>
                        <a:pt x="1381" y="292"/>
                        <a:pt x="1426" y="298"/>
                      </a:cubicBezTo>
                      <a:cubicBezTo>
                        <a:pt x="1448" y="313"/>
                        <a:pt x="1433" y="326"/>
                        <a:pt x="1458" y="334"/>
                      </a:cubicBezTo>
                      <a:cubicBezTo>
                        <a:pt x="1462" y="333"/>
                        <a:pt x="1466" y="330"/>
                        <a:pt x="1470" y="330"/>
                      </a:cubicBezTo>
                      <a:cubicBezTo>
                        <a:pt x="1478" y="331"/>
                        <a:pt x="1494" y="338"/>
                        <a:pt x="1494" y="338"/>
                      </a:cubicBezTo>
                      <a:cubicBezTo>
                        <a:pt x="1503" y="352"/>
                        <a:pt x="1510" y="357"/>
                        <a:pt x="1526" y="362"/>
                      </a:cubicBezTo>
                      <a:cubicBezTo>
                        <a:pt x="1533" y="384"/>
                        <a:pt x="1519" y="382"/>
                        <a:pt x="1502" y="378"/>
                      </a:cubicBezTo>
                      <a:cubicBezTo>
                        <a:pt x="1474" y="360"/>
                        <a:pt x="1487" y="359"/>
                        <a:pt x="1466" y="366"/>
                      </a:cubicBezTo>
                      <a:cubicBezTo>
                        <a:pt x="1415" y="356"/>
                        <a:pt x="1434" y="311"/>
                        <a:pt x="1394" y="298"/>
                      </a:cubicBezTo>
                      <a:cubicBezTo>
                        <a:pt x="1379" y="344"/>
                        <a:pt x="1398" y="325"/>
                        <a:pt x="1318" y="330"/>
                      </a:cubicBezTo>
                      <a:cubicBezTo>
                        <a:pt x="1310" y="353"/>
                        <a:pt x="1328" y="377"/>
                        <a:pt x="1302" y="394"/>
                      </a:cubicBezTo>
                      <a:cubicBezTo>
                        <a:pt x="1295" y="414"/>
                        <a:pt x="1310" y="415"/>
                        <a:pt x="1318" y="398"/>
                      </a:cubicBezTo>
                      <a:cubicBezTo>
                        <a:pt x="1325" y="383"/>
                        <a:pt x="1324" y="368"/>
                        <a:pt x="1334" y="354"/>
                      </a:cubicBezTo>
                      <a:cubicBezTo>
                        <a:pt x="1337" y="354"/>
                        <a:pt x="1399" y="362"/>
                        <a:pt x="1362" y="374"/>
                      </a:cubicBezTo>
                      <a:cubicBezTo>
                        <a:pt x="1379" y="385"/>
                        <a:pt x="1385" y="403"/>
                        <a:pt x="1402" y="414"/>
                      </a:cubicBezTo>
                      <a:cubicBezTo>
                        <a:pt x="1433" y="404"/>
                        <a:pt x="1411" y="396"/>
                        <a:pt x="1450" y="402"/>
                      </a:cubicBezTo>
                      <a:cubicBezTo>
                        <a:pt x="1456" y="419"/>
                        <a:pt x="1452" y="424"/>
                        <a:pt x="1442" y="438"/>
                      </a:cubicBezTo>
                      <a:cubicBezTo>
                        <a:pt x="1439" y="457"/>
                        <a:pt x="1441" y="478"/>
                        <a:pt x="1418" y="470"/>
                      </a:cubicBezTo>
                      <a:cubicBezTo>
                        <a:pt x="1417" y="459"/>
                        <a:pt x="1419" y="447"/>
                        <a:pt x="1414" y="438"/>
                      </a:cubicBezTo>
                      <a:cubicBezTo>
                        <a:pt x="1412" y="434"/>
                        <a:pt x="1406" y="442"/>
                        <a:pt x="1402" y="442"/>
                      </a:cubicBezTo>
                      <a:cubicBezTo>
                        <a:pt x="1398" y="442"/>
                        <a:pt x="1394" y="440"/>
                        <a:pt x="1390" y="438"/>
                      </a:cubicBezTo>
                      <a:cubicBezTo>
                        <a:pt x="1382" y="433"/>
                        <a:pt x="1366" y="422"/>
                        <a:pt x="1366" y="422"/>
                      </a:cubicBezTo>
                      <a:cubicBezTo>
                        <a:pt x="1345" y="427"/>
                        <a:pt x="1333" y="442"/>
                        <a:pt x="1314" y="454"/>
                      </a:cubicBezTo>
                      <a:cubicBezTo>
                        <a:pt x="1303" y="461"/>
                        <a:pt x="1286" y="462"/>
                        <a:pt x="1274" y="466"/>
                      </a:cubicBezTo>
                      <a:cubicBezTo>
                        <a:pt x="1262" y="485"/>
                        <a:pt x="1273" y="484"/>
                        <a:pt x="1290" y="490"/>
                      </a:cubicBezTo>
                      <a:cubicBezTo>
                        <a:pt x="1273" y="501"/>
                        <a:pt x="1271" y="491"/>
                        <a:pt x="1254" y="502"/>
                      </a:cubicBezTo>
                      <a:cubicBezTo>
                        <a:pt x="1245" y="501"/>
                        <a:pt x="1234" y="504"/>
                        <a:pt x="1226" y="498"/>
                      </a:cubicBezTo>
                      <a:cubicBezTo>
                        <a:pt x="1222" y="495"/>
                        <a:pt x="1236" y="495"/>
                        <a:pt x="1238" y="490"/>
                      </a:cubicBezTo>
                      <a:cubicBezTo>
                        <a:pt x="1244" y="473"/>
                        <a:pt x="1196" y="435"/>
                        <a:pt x="1230" y="458"/>
                      </a:cubicBezTo>
                      <a:cubicBezTo>
                        <a:pt x="1249" y="486"/>
                        <a:pt x="1249" y="450"/>
                        <a:pt x="1226" y="442"/>
                      </a:cubicBezTo>
                      <a:cubicBezTo>
                        <a:pt x="1223" y="433"/>
                        <a:pt x="1224" y="424"/>
                        <a:pt x="1210" y="426"/>
                      </a:cubicBezTo>
                      <a:cubicBezTo>
                        <a:pt x="1202" y="427"/>
                        <a:pt x="1186" y="434"/>
                        <a:pt x="1186" y="434"/>
                      </a:cubicBezTo>
                      <a:cubicBezTo>
                        <a:pt x="1178" y="457"/>
                        <a:pt x="1187" y="442"/>
                        <a:pt x="1174" y="434"/>
                      </a:cubicBezTo>
                      <a:cubicBezTo>
                        <a:pt x="1169" y="431"/>
                        <a:pt x="1163" y="431"/>
                        <a:pt x="1158" y="430"/>
                      </a:cubicBezTo>
                      <a:cubicBezTo>
                        <a:pt x="1149" y="404"/>
                        <a:pt x="1123" y="394"/>
                        <a:pt x="1098" y="386"/>
                      </a:cubicBezTo>
                      <a:cubicBezTo>
                        <a:pt x="1079" y="391"/>
                        <a:pt x="1078" y="399"/>
                        <a:pt x="1062" y="410"/>
                      </a:cubicBezTo>
                      <a:cubicBezTo>
                        <a:pt x="1030" y="399"/>
                        <a:pt x="1046" y="403"/>
                        <a:pt x="1014" y="398"/>
                      </a:cubicBezTo>
                      <a:cubicBezTo>
                        <a:pt x="1006" y="399"/>
                        <a:pt x="998" y="403"/>
                        <a:pt x="990" y="402"/>
                      </a:cubicBezTo>
                      <a:cubicBezTo>
                        <a:pt x="962" y="399"/>
                        <a:pt x="966" y="350"/>
                        <a:pt x="950" y="334"/>
                      </a:cubicBezTo>
                      <a:cubicBezTo>
                        <a:pt x="936" y="320"/>
                        <a:pt x="929" y="319"/>
                        <a:pt x="914" y="314"/>
                      </a:cubicBezTo>
                      <a:cubicBezTo>
                        <a:pt x="889" y="322"/>
                        <a:pt x="910" y="334"/>
                        <a:pt x="886" y="326"/>
                      </a:cubicBezTo>
                      <a:cubicBezTo>
                        <a:pt x="869" y="300"/>
                        <a:pt x="843" y="290"/>
                        <a:pt x="818" y="274"/>
                      </a:cubicBezTo>
                      <a:cubicBezTo>
                        <a:pt x="824" y="256"/>
                        <a:pt x="820" y="245"/>
                        <a:pt x="810" y="230"/>
                      </a:cubicBezTo>
                      <a:cubicBezTo>
                        <a:pt x="778" y="241"/>
                        <a:pt x="823" y="222"/>
                        <a:pt x="794" y="258"/>
                      </a:cubicBezTo>
                      <a:cubicBezTo>
                        <a:pt x="788" y="265"/>
                        <a:pt x="778" y="250"/>
                        <a:pt x="770" y="246"/>
                      </a:cubicBezTo>
                      <a:cubicBezTo>
                        <a:pt x="762" y="243"/>
                        <a:pt x="746" y="238"/>
                        <a:pt x="746" y="238"/>
                      </a:cubicBezTo>
                      <a:cubicBezTo>
                        <a:pt x="742" y="212"/>
                        <a:pt x="742" y="210"/>
                        <a:pt x="718" y="202"/>
                      </a:cubicBezTo>
                      <a:cubicBezTo>
                        <a:pt x="698" y="206"/>
                        <a:pt x="689" y="206"/>
                        <a:pt x="682" y="226"/>
                      </a:cubicBezTo>
                      <a:cubicBezTo>
                        <a:pt x="664" y="220"/>
                        <a:pt x="651" y="212"/>
                        <a:pt x="634" y="206"/>
                      </a:cubicBezTo>
                      <a:cubicBezTo>
                        <a:pt x="640" y="189"/>
                        <a:pt x="644" y="171"/>
                        <a:pt x="650" y="154"/>
                      </a:cubicBezTo>
                      <a:cubicBezTo>
                        <a:pt x="632" y="148"/>
                        <a:pt x="628" y="151"/>
                        <a:pt x="618" y="166"/>
                      </a:cubicBezTo>
                      <a:cubicBezTo>
                        <a:pt x="610" y="163"/>
                        <a:pt x="602" y="161"/>
                        <a:pt x="594" y="158"/>
                      </a:cubicBezTo>
                      <a:cubicBezTo>
                        <a:pt x="590" y="157"/>
                        <a:pt x="582" y="154"/>
                        <a:pt x="582" y="154"/>
                      </a:cubicBezTo>
                      <a:cubicBezTo>
                        <a:pt x="591" y="191"/>
                        <a:pt x="578" y="153"/>
                        <a:pt x="598" y="178"/>
                      </a:cubicBezTo>
                      <a:cubicBezTo>
                        <a:pt x="601" y="181"/>
                        <a:pt x="606" y="189"/>
                        <a:pt x="602" y="190"/>
                      </a:cubicBezTo>
                      <a:cubicBezTo>
                        <a:pt x="591" y="192"/>
                        <a:pt x="570" y="182"/>
                        <a:pt x="570" y="182"/>
                      </a:cubicBezTo>
                      <a:cubicBezTo>
                        <a:pt x="553" y="171"/>
                        <a:pt x="538" y="165"/>
                        <a:pt x="522" y="154"/>
                      </a:cubicBezTo>
                      <a:cubicBezTo>
                        <a:pt x="506" y="131"/>
                        <a:pt x="487" y="137"/>
                        <a:pt x="522" y="114"/>
                      </a:cubicBezTo>
                      <a:cubicBezTo>
                        <a:pt x="521" y="109"/>
                        <a:pt x="522" y="101"/>
                        <a:pt x="518" y="98"/>
                      </a:cubicBezTo>
                      <a:cubicBezTo>
                        <a:pt x="515" y="95"/>
                        <a:pt x="510" y="104"/>
                        <a:pt x="506" y="102"/>
                      </a:cubicBezTo>
                      <a:cubicBezTo>
                        <a:pt x="502" y="100"/>
                        <a:pt x="505" y="93"/>
                        <a:pt x="502" y="90"/>
                      </a:cubicBezTo>
                      <a:cubicBezTo>
                        <a:pt x="499" y="87"/>
                        <a:pt x="494" y="87"/>
                        <a:pt x="490" y="86"/>
                      </a:cubicBezTo>
                      <a:cubicBezTo>
                        <a:pt x="482" y="89"/>
                        <a:pt x="474" y="91"/>
                        <a:pt x="466" y="94"/>
                      </a:cubicBezTo>
                      <a:cubicBezTo>
                        <a:pt x="462" y="95"/>
                        <a:pt x="454" y="98"/>
                        <a:pt x="454" y="98"/>
                      </a:cubicBezTo>
                      <a:cubicBezTo>
                        <a:pt x="461" y="118"/>
                        <a:pt x="454" y="118"/>
                        <a:pt x="442" y="134"/>
                      </a:cubicBezTo>
                      <a:cubicBezTo>
                        <a:pt x="436" y="142"/>
                        <a:pt x="426" y="158"/>
                        <a:pt x="426" y="158"/>
                      </a:cubicBezTo>
                      <a:cubicBezTo>
                        <a:pt x="419" y="188"/>
                        <a:pt x="441" y="225"/>
                        <a:pt x="410" y="246"/>
                      </a:cubicBezTo>
                      <a:cubicBezTo>
                        <a:pt x="409" y="250"/>
                        <a:pt x="410" y="256"/>
                        <a:pt x="406" y="258"/>
                      </a:cubicBezTo>
                      <a:cubicBezTo>
                        <a:pt x="398" y="262"/>
                        <a:pt x="385" y="244"/>
                        <a:pt x="382" y="242"/>
                      </a:cubicBezTo>
                      <a:cubicBezTo>
                        <a:pt x="371" y="236"/>
                        <a:pt x="351" y="233"/>
                        <a:pt x="338" y="230"/>
                      </a:cubicBezTo>
                      <a:cubicBezTo>
                        <a:pt x="330" y="231"/>
                        <a:pt x="322" y="231"/>
                        <a:pt x="314" y="234"/>
                      </a:cubicBezTo>
                      <a:cubicBezTo>
                        <a:pt x="309" y="236"/>
                        <a:pt x="307" y="243"/>
                        <a:pt x="302" y="242"/>
                      </a:cubicBezTo>
                      <a:cubicBezTo>
                        <a:pt x="298" y="241"/>
                        <a:pt x="301" y="233"/>
                        <a:pt x="298" y="230"/>
                      </a:cubicBezTo>
                      <a:cubicBezTo>
                        <a:pt x="292" y="223"/>
                        <a:pt x="282" y="221"/>
                        <a:pt x="274" y="218"/>
                      </a:cubicBezTo>
                      <a:cubicBezTo>
                        <a:pt x="262" y="237"/>
                        <a:pt x="261" y="246"/>
                        <a:pt x="238" y="254"/>
                      </a:cubicBezTo>
                      <a:cubicBezTo>
                        <a:pt x="230" y="229"/>
                        <a:pt x="250" y="241"/>
                        <a:pt x="234" y="218"/>
                      </a:cubicBezTo>
                      <a:cubicBezTo>
                        <a:pt x="220" y="227"/>
                        <a:pt x="211" y="234"/>
                        <a:pt x="206" y="250"/>
                      </a:cubicBezTo>
                      <a:cubicBezTo>
                        <a:pt x="212" y="274"/>
                        <a:pt x="208" y="277"/>
                        <a:pt x="234" y="282"/>
                      </a:cubicBezTo>
                      <a:cubicBezTo>
                        <a:pt x="236" y="289"/>
                        <a:pt x="245" y="302"/>
                        <a:pt x="226" y="302"/>
                      </a:cubicBezTo>
                      <a:cubicBezTo>
                        <a:pt x="218" y="302"/>
                        <a:pt x="202" y="294"/>
                        <a:pt x="202" y="294"/>
                      </a:cubicBezTo>
                      <a:cubicBezTo>
                        <a:pt x="184" y="321"/>
                        <a:pt x="148" y="329"/>
                        <a:pt x="122" y="346"/>
                      </a:cubicBezTo>
                      <a:cubicBezTo>
                        <a:pt x="116" y="364"/>
                        <a:pt x="99" y="371"/>
                        <a:pt x="82" y="378"/>
                      </a:cubicBezTo>
                      <a:cubicBezTo>
                        <a:pt x="74" y="381"/>
                        <a:pt x="58" y="386"/>
                        <a:pt x="58" y="386"/>
                      </a:cubicBezTo>
                      <a:cubicBezTo>
                        <a:pt x="26" y="375"/>
                        <a:pt x="82" y="375"/>
                        <a:pt x="86" y="374"/>
                      </a:cubicBezTo>
                      <a:cubicBezTo>
                        <a:pt x="96" y="360"/>
                        <a:pt x="104" y="359"/>
                        <a:pt x="118" y="350"/>
                      </a:cubicBezTo>
                      <a:cubicBezTo>
                        <a:pt x="132" y="329"/>
                        <a:pt x="145" y="318"/>
                        <a:pt x="170" y="314"/>
                      </a:cubicBezTo>
                      <a:cubicBezTo>
                        <a:pt x="172" y="309"/>
                        <a:pt x="178" y="290"/>
                        <a:pt x="178" y="286"/>
                      </a:cubicBezTo>
                      <a:cubicBezTo>
                        <a:pt x="177" y="278"/>
                        <a:pt x="170" y="262"/>
                        <a:pt x="170" y="262"/>
                      </a:cubicBezTo>
                      <a:cubicBezTo>
                        <a:pt x="146" y="265"/>
                        <a:pt x="134" y="263"/>
                        <a:pt x="126" y="286"/>
                      </a:cubicBezTo>
                      <a:cubicBezTo>
                        <a:pt x="92" y="275"/>
                        <a:pt x="141" y="296"/>
                        <a:pt x="118" y="258"/>
                      </a:cubicBezTo>
                      <a:cubicBezTo>
                        <a:pt x="114" y="251"/>
                        <a:pt x="102" y="253"/>
                        <a:pt x="94" y="250"/>
                      </a:cubicBezTo>
                      <a:cubicBezTo>
                        <a:pt x="90" y="249"/>
                        <a:pt x="82" y="246"/>
                        <a:pt x="82" y="246"/>
                      </a:cubicBezTo>
                      <a:cubicBezTo>
                        <a:pt x="65" y="258"/>
                        <a:pt x="54" y="250"/>
                        <a:pt x="34" y="246"/>
                      </a:cubicBezTo>
                      <a:cubicBezTo>
                        <a:pt x="66" y="235"/>
                        <a:pt x="90" y="253"/>
                        <a:pt x="62" y="210"/>
                      </a:cubicBezTo>
                      <a:cubicBezTo>
                        <a:pt x="68" y="192"/>
                        <a:pt x="76" y="191"/>
                        <a:pt x="94" y="186"/>
                      </a:cubicBezTo>
                      <a:cubicBezTo>
                        <a:pt x="92" y="175"/>
                        <a:pt x="95" y="160"/>
                        <a:pt x="78" y="162"/>
                      </a:cubicBezTo>
                      <a:cubicBezTo>
                        <a:pt x="70" y="163"/>
                        <a:pt x="54" y="170"/>
                        <a:pt x="54" y="170"/>
                      </a:cubicBezTo>
                      <a:cubicBezTo>
                        <a:pt x="41" y="166"/>
                        <a:pt x="18" y="150"/>
                        <a:pt x="18" y="150"/>
                      </a:cubicBezTo>
                      <a:cubicBezTo>
                        <a:pt x="12" y="131"/>
                        <a:pt x="22" y="131"/>
                        <a:pt x="38" y="126"/>
                      </a:cubicBezTo>
                      <a:cubicBezTo>
                        <a:pt x="46" y="129"/>
                        <a:pt x="54" y="131"/>
                        <a:pt x="62" y="134"/>
                      </a:cubicBezTo>
                      <a:cubicBezTo>
                        <a:pt x="70" y="137"/>
                        <a:pt x="86" y="126"/>
                        <a:pt x="86" y="126"/>
                      </a:cubicBezTo>
                      <a:cubicBezTo>
                        <a:pt x="69" y="109"/>
                        <a:pt x="56" y="117"/>
                        <a:pt x="30" y="114"/>
                      </a:cubicBezTo>
                      <a:cubicBezTo>
                        <a:pt x="17" y="110"/>
                        <a:pt x="0" y="99"/>
                        <a:pt x="14" y="82"/>
                      </a:cubicBezTo>
                      <a:cubicBezTo>
                        <a:pt x="20" y="75"/>
                        <a:pt x="31" y="76"/>
                        <a:pt x="38" y="70"/>
                      </a:cubicBezTo>
                      <a:cubicBezTo>
                        <a:pt x="69" y="44"/>
                        <a:pt x="32" y="70"/>
                        <a:pt x="62" y="50"/>
                      </a:cubicBezTo>
                      <a:cubicBezTo>
                        <a:pt x="72" y="34"/>
                        <a:pt x="65" y="40"/>
                        <a:pt x="82" y="3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2" name="Freeform 172">
                  <a:extLst>
                    <a:ext uri="{FF2B5EF4-FFF2-40B4-BE49-F238E27FC236}">
                      <a16:creationId xmlns:a16="http://schemas.microsoft.com/office/drawing/2014/main" id="{F371593C-0EC6-4FC5-AB5A-05E6ED6518AB}"/>
                    </a:ext>
                  </a:extLst>
                </p:cNvPr>
                <p:cNvSpPr>
                  <a:spLocks/>
                </p:cNvSpPr>
                <p:nvPr/>
              </p:nvSpPr>
              <p:spPr bwMode="ltGray">
                <a:xfrm>
                  <a:off x="3828" y="548"/>
                  <a:ext cx="744" cy="423"/>
                </a:xfrm>
                <a:custGeom>
                  <a:avLst/>
                  <a:gdLst>
                    <a:gd name="T0" fmla="*/ 14143 w 602"/>
                    <a:gd name="T1" fmla="*/ 21238 h 336"/>
                    <a:gd name="T2" fmla="*/ 9045 w 602"/>
                    <a:gd name="T3" fmla="*/ 17684 h 336"/>
                    <a:gd name="T4" fmla="*/ 8666 w 602"/>
                    <a:gd name="T5" fmla="*/ 16881 h 336"/>
                    <a:gd name="T6" fmla="*/ 8870 w 602"/>
                    <a:gd name="T7" fmla="*/ 16111 h 336"/>
                    <a:gd name="T8" fmla="*/ 7960 w 602"/>
                    <a:gd name="T9" fmla="*/ 15884 h 336"/>
                    <a:gd name="T10" fmla="*/ 6315 w 602"/>
                    <a:gd name="T11" fmla="*/ 14888 h 336"/>
                    <a:gd name="T12" fmla="*/ 5784 w 602"/>
                    <a:gd name="T13" fmla="*/ 15125 h 336"/>
                    <a:gd name="T14" fmla="*/ 6674 w 602"/>
                    <a:gd name="T15" fmla="*/ 16404 h 336"/>
                    <a:gd name="T16" fmla="*/ 5925 w 602"/>
                    <a:gd name="T17" fmla="*/ 16111 h 336"/>
                    <a:gd name="T18" fmla="*/ 5601 w 602"/>
                    <a:gd name="T19" fmla="*/ 14147 h 336"/>
                    <a:gd name="T20" fmla="*/ 4532 w 602"/>
                    <a:gd name="T21" fmla="*/ 12117 h 336"/>
                    <a:gd name="T22" fmla="*/ 358 w 602"/>
                    <a:gd name="T23" fmla="*/ 8807 h 336"/>
                    <a:gd name="T24" fmla="*/ 918 w 602"/>
                    <a:gd name="T25" fmla="*/ 6324 h 336"/>
                    <a:gd name="T26" fmla="*/ 1455 w 602"/>
                    <a:gd name="T27" fmla="*/ 245 h 336"/>
                    <a:gd name="T28" fmla="*/ 3620 w 602"/>
                    <a:gd name="T29" fmla="*/ 0 h 336"/>
                    <a:gd name="T30" fmla="*/ 4532 w 602"/>
                    <a:gd name="T31" fmla="*/ 1225 h 336"/>
                    <a:gd name="T32" fmla="*/ 5601 w 602"/>
                    <a:gd name="T33" fmla="*/ 1739 h 336"/>
                    <a:gd name="T34" fmla="*/ 6178 w 602"/>
                    <a:gd name="T35" fmla="*/ 1975 h 336"/>
                    <a:gd name="T36" fmla="*/ 8520 w 602"/>
                    <a:gd name="T37" fmla="*/ 4601 h 336"/>
                    <a:gd name="T38" fmla="*/ 8325 w 602"/>
                    <a:gd name="T39" fmla="*/ 5557 h 336"/>
                    <a:gd name="T40" fmla="*/ 9964 w 602"/>
                    <a:gd name="T41" fmla="*/ 6568 h 336"/>
                    <a:gd name="T42" fmla="*/ 13223 w 602"/>
                    <a:gd name="T43" fmla="*/ 7337 h 336"/>
                    <a:gd name="T44" fmla="*/ 13948 w 602"/>
                    <a:gd name="T45" fmla="*/ 8316 h 336"/>
                    <a:gd name="T46" fmla="*/ 15549 w 602"/>
                    <a:gd name="T47" fmla="*/ 7090 h 336"/>
                    <a:gd name="T48" fmla="*/ 17207 w 602"/>
                    <a:gd name="T49" fmla="*/ 8559 h 336"/>
                    <a:gd name="T50" fmla="*/ 18289 w 602"/>
                    <a:gd name="T51" fmla="*/ 9061 h 336"/>
                    <a:gd name="T52" fmla="*/ 19732 w 602"/>
                    <a:gd name="T53" fmla="*/ 10644 h 336"/>
                    <a:gd name="T54" fmla="*/ 21357 w 602"/>
                    <a:gd name="T55" fmla="*/ 12117 h 336"/>
                    <a:gd name="T56" fmla="*/ 22242 w 602"/>
                    <a:gd name="T57" fmla="*/ 13649 h 336"/>
                    <a:gd name="T58" fmla="*/ 24986 w 602"/>
                    <a:gd name="T59" fmla="*/ 15364 h 336"/>
                    <a:gd name="T60" fmla="*/ 24218 w 602"/>
                    <a:gd name="T61" fmla="*/ 15884 h 336"/>
                    <a:gd name="T62" fmla="*/ 22834 w 602"/>
                    <a:gd name="T63" fmla="*/ 14361 h 336"/>
                    <a:gd name="T64" fmla="*/ 22242 w 602"/>
                    <a:gd name="T65" fmla="*/ 14361 h 336"/>
                    <a:gd name="T66" fmla="*/ 23354 w 602"/>
                    <a:gd name="T67" fmla="*/ 16635 h 336"/>
                    <a:gd name="T68" fmla="*/ 26405 w 602"/>
                    <a:gd name="T69" fmla="*/ 17391 h 336"/>
                    <a:gd name="T70" fmla="*/ 26998 w 602"/>
                    <a:gd name="T71" fmla="*/ 19201 h 336"/>
                    <a:gd name="T72" fmla="*/ 24776 w 602"/>
                    <a:gd name="T73" fmla="*/ 19418 h 336"/>
                    <a:gd name="T74" fmla="*/ 14143 w 602"/>
                    <a:gd name="T75" fmla="*/ 21238 h 3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02" h="336">
                      <a:moveTo>
                        <a:pt x="312" y="336"/>
                      </a:moveTo>
                      <a:cubicBezTo>
                        <a:pt x="279" y="314"/>
                        <a:pt x="238" y="290"/>
                        <a:pt x="200" y="280"/>
                      </a:cubicBezTo>
                      <a:cubicBezTo>
                        <a:pt x="197" y="276"/>
                        <a:pt x="193" y="273"/>
                        <a:pt x="192" y="268"/>
                      </a:cubicBezTo>
                      <a:cubicBezTo>
                        <a:pt x="191" y="264"/>
                        <a:pt x="199" y="259"/>
                        <a:pt x="196" y="256"/>
                      </a:cubicBezTo>
                      <a:cubicBezTo>
                        <a:pt x="191" y="251"/>
                        <a:pt x="183" y="254"/>
                        <a:pt x="176" y="252"/>
                      </a:cubicBezTo>
                      <a:cubicBezTo>
                        <a:pt x="152" y="245"/>
                        <a:pt x="157" y="247"/>
                        <a:pt x="140" y="236"/>
                      </a:cubicBezTo>
                      <a:cubicBezTo>
                        <a:pt x="136" y="237"/>
                        <a:pt x="128" y="236"/>
                        <a:pt x="128" y="240"/>
                      </a:cubicBezTo>
                      <a:cubicBezTo>
                        <a:pt x="128" y="240"/>
                        <a:pt x="153" y="255"/>
                        <a:pt x="148" y="260"/>
                      </a:cubicBezTo>
                      <a:cubicBezTo>
                        <a:pt x="144" y="264"/>
                        <a:pt x="137" y="257"/>
                        <a:pt x="132" y="256"/>
                      </a:cubicBezTo>
                      <a:cubicBezTo>
                        <a:pt x="117" y="241"/>
                        <a:pt x="102" y="238"/>
                        <a:pt x="124" y="224"/>
                      </a:cubicBezTo>
                      <a:cubicBezTo>
                        <a:pt x="119" y="203"/>
                        <a:pt x="122" y="197"/>
                        <a:pt x="100" y="192"/>
                      </a:cubicBezTo>
                      <a:cubicBezTo>
                        <a:pt x="76" y="155"/>
                        <a:pt x="41" y="162"/>
                        <a:pt x="8" y="140"/>
                      </a:cubicBezTo>
                      <a:cubicBezTo>
                        <a:pt x="18" y="111"/>
                        <a:pt x="14" y="124"/>
                        <a:pt x="20" y="100"/>
                      </a:cubicBezTo>
                      <a:cubicBezTo>
                        <a:pt x="14" y="68"/>
                        <a:pt x="0" y="25"/>
                        <a:pt x="32" y="4"/>
                      </a:cubicBezTo>
                      <a:cubicBezTo>
                        <a:pt x="49" y="10"/>
                        <a:pt x="62" y="3"/>
                        <a:pt x="80" y="0"/>
                      </a:cubicBezTo>
                      <a:cubicBezTo>
                        <a:pt x="89" y="28"/>
                        <a:pt x="80" y="27"/>
                        <a:pt x="100" y="20"/>
                      </a:cubicBezTo>
                      <a:cubicBezTo>
                        <a:pt x="108" y="23"/>
                        <a:pt x="116" y="25"/>
                        <a:pt x="124" y="28"/>
                      </a:cubicBezTo>
                      <a:cubicBezTo>
                        <a:pt x="128" y="29"/>
                        <a:pt x="136" y="32"/>
                        <a:pt x="136" y="32"/>
                      </a:cubicBezTo>
                      <a:cubicBezTo>
                        <a:pt x="143" y="53"/>
                        <a:pt x="167" y="65"/>
                        <a:pt x="188" y="72"/>
                      </a:cubicBezTo>
                      <a:cubicBezTo>
                        <a:pt x="187" y="77"/>
                        <a:pt x="182" y="83"/>
                        <a:pt x="184" y="88"/>
                      </a:cubicBezTo>
                      <a:cubicBezTo>
                        <a:pt x="188" y="100"/>
                        <a:pt x="220" y="104"/>
                        <a:pt x="220" y="104"/>
                      </a:cubicBezTo>
                      <a:cubicBezTo>
                        <a:pt x="243" y="89"/>
                        <a:pt x="271" y="102"/>
                        <a:pt x="292" y="116"/>
                      </a:cubicBezTo>
                      <a:cubicBezTo>
                        <a:pt x="296" y="127"/>
                        <a:pt x="294" y="132"/>
                        <a:pt x="308" y="132"/>
                      </a:cubicBezTo>
                      <a:cubicBezTo>
                        <a:pt x="322" y="132"/>
                        <a:pt x="344" y="112"/>
                        <a:pt x="344" y="112"/>
                      </a:cubicBezTo>
                      <a:cubicBezTo>
                        <a:pt x="356" y="120"/>
                        <a:pt x="368" y="128"/>
                        <a:pt x="380" y="136"/>
                      </a:cubicBezTo>
                      <a:cubicBezTo>
                        <a:pt x="387" y="141"/>
                        <a:pt x="404" y="144"/>
                        <a:pt x="404" y="144"/>
                      </a:cubicBezTo>
                      <a:cubicBezTo>
                        <a:pt x="410" y="162"/>
                        <a:pt x="418" y="163"/>
                        <a:pt x="436" y="168"/>
                      </a:cubicBezTo>
                      <a:cubicBezTo>
                        <a:pt x="449" y="177"/>
                        <a:pt x="457" y="187"/>
                        <a:pt x="472" y="192"/>
                      </a:cubicBezTo>
                      <a:cubicBezTo>
                        <a:pt x="479" y="199"/>
                        <a:pt x="484" y="209"/>
                        <a:pt x="492" y="216"/>
                      </a:cubicBezTo>
                      <a:cubicBezTo>
                        <a:pt x="503" y="225"/>
                        <a:pt x="538" y="239"/>
                        <a:pt x="552" y="244"/>
                      </a:cubicBezTo>
                      <a:cubicBezTo>
                        <a:pt x="570" y="271"/>
                        <a:pt x="548" y="260"/>
                        <a:pt x="536" y="252"/>
                      </a:cubicBezTo>
                      <a:cubicBezTo>
                        <a:pt x="526" y="238"/>
                        <a:pt x="518" y="237"/>
                        <a:pt x="504" y="228"/>
                      </a:cubicBezTo>
                      <a:cubicBezTo>
                        <a:pt x="503" y="225"/>
                        <a:pt x="497" y="197"/>
                        <a:pt x="492" y="228"/>
                      </a:cubicBezTo>
                      <a:cubicBezTo>
                        <a:pt x="491" y="237"/>
                        <a:pt x="510" y="260"/>
                        <a:pt x="516" y="264"/>
                      </a:cubicBezTo>
                      <a:cubicBezTo>
                        <a:pt x="533" y="275"/>
                        <a:pt x="568" y="275"/>
                        <a:pt x="584" y="276"/>
                      </a:cubicBezTo>
                      <a:cubicBezTo>
                        <a:pt x="601" y="282"/>
                        <a:pt x="602" y="287"/>
                        <a:pt x="596" y="304"/>
                      </a:cubicBezTo>
                      <a:cubicBezTo>
                        <a:pt x="579" y="298"/>
                        <a:pt x="566" y="308"/>
                        <a:pt x="548" y="308"/>
                      </a:cubicBezTo>
                      <a:lnTo>
                        <a:pt x="312" y="33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3" name="Freeform 173">
                  <a:extLst>
                    <a:ext uri="{FF2B5EF4-FFF2-40B4-BE49-F238E27FC236}">
                      <a16:creationId xmlns:a16="http://schemas.microsoft.com/office/drawing/2014/main" id="{7C788661-79C6-440E-A112-DDB9F09A6C17}"/>
                    </a:ext>
                  </a:extLst>
                </p:cNvPr>
                <p:cNvSpPr>
                  <a:spLocks/>
                </p:cNvSpPr>
                <p:nvPr/>
              </p:nvSpPr>
              <p:spPr bwMode="ltGray">
                <a:xfrm>
                  <a:off x="3318" y="639"/>
                  <a:ext cx="41" cy="31"/>
                </a:xfrm>
                <a:custGeom>
                  <a:avLst/>
                  <a:gdLst>
                    <a:gd name="T0" fmla="*/ 1383 w 33"/>
                    <a:gd name="T1" fmla="*/ 944 h 25"/>
                    <a:gd name="T2" fmla="*/ 1187 w 33"/>
                    <a:gd name="T3" fmla="*/ 0 h 25"/>
                    <a:gd name="T4" fmla="*/ 1621 w 33"/>
                    <a:gd name="T5" fmla="*/ 609 h 25"/>
                    <a:gd name="T6" fmla="*/ 1383 w 33"/>
                    <a:gd name="T7" fmla="*/ 1161 h 25"/>
                    <a:gd name="T8" fmla="*/ 1383 w 33"/>
                    <a:gd name="T9" fmla="*/ 94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25">
                      <a:moveTo>
                        <a:pt x="28" y="20"/>
                      </a:moveTo>
                      <a:cubicBezTo>
                        <a:pt x="12" y="15"/>
                        <a:pt x="0" y="8"/>
                        <a:pt x="24" y="0"/>
                      </a:cubicBezTo>
                      <a:cubicBezTo>
                        <a:pt x="27" y="4"/>
                        <a:pt x="31" y="7"/>
                        <a:pt x="32" y="12"/>
                      </a:cubicBezTo>
                      <a:cubicBezTo>
                        <a:pt x="33" y="16"/>
                        <a:pt x="30" y="20"/>
                        <a:pt x="28" y="24"/>
                      </a:cubicBezTo>
                      <a:cubicBezTo>
                        <a:pt x="27" y="25"/>
                        <a:pt x="28" y="21"/>
                        <a:pt x="28" y="2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4" name="Freeform 174">
                  <a:extLst>
                    <a:ext uri="{FF2B5EF4-FFF2-40B4-BE49-F238E27FC236}">
                      <a16:creationId xmlns:a16="http://schemas.microsoft.com/office/drawing/2014/main" id="{6C849E42-4000-4C76-A60D-BC13AAB58DFB}"/>
                    </a:ext>
                  </a:extLst>
                </p:cNvPr>
                <p:cNvSpPr>
                  <a:spLocks/>
                </p:cNvSpPr>
                <p:nvPr/>
              </p:nvSpPr>
              <p:spPr bwMode="ltGray">
                <a:xfrm>
                  <a:off x="3128" y="468"/>
                  <a:ext cx="62" cy="20"/>
                </a:xfrm>
                <a:custGeom>
                  <a:avLst/>
                  <a:gdLst>
                    <a:gd name="T0" fmla="*/ 1610 w 50"/>
                    <a:gd name="T1" fmla="*/ 889 h 16"/>
                    <a:gd name="T2" fmla="*/ 1996 w 50"/>
                    <a:gd name="T3" fmla="*/ 0 h 16"/>
                    <a:gd name="T4" fmla="*/ 1610 w 50"/>
                    <a:gd name="T5" fmla="*/ 889 h 16"/>
                    <a:gd name="T6" fmla="*/ 0 60000 65536"/>
                    <a:gd name="T7" fmla="*/ 0 60000 65536"/>
                    <a:gd name="T8" fmla="*/ 0 60000 65536"/>
                  </a:gdLst>
                  <a:ahLst/>
                  <a:cxnLst>
                    <a:cxn ang="T6">
                      <a:pos x="T0" y="T1"/>
                    </a:cxn>
                    <a:cxn ang="T7">
                      <a:pos x="T2" y="T3"/>
                    </a:cxn>
                    <a:cxn ang="T8">
                      <a:pos x="T4" y="T5"/>
                    </a:cxn>
                  </a:cxnLst>
                  <a:rect l="0" t="0" r="r" b="b"/>
                  <a:pathLst>
                    <a:path w="50" h="16">
                      <a:moveTo>
                        <a:pt x="34" y="16"/>
                      </a:moveTo>
                      <a:cubicBezTo>
                        <a:pt x="0" y="8"/>
                        <a:pt x="27" y="5"/>
                        <a:pt x="42" y="0"/>
                      </a:cubicBezTo>
                      <a:cubicBezTo>
                        <a:pt x="47" y="16"/>
                        <a:pt x="50" y="11"/>
                        <a:pt x="34"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5" name="Freeform 175">
                  <a:extLst>
                    <a:ext uri="{FF2B5EF4-FFF2-40B4-BE49-F238E27FC236}">
                      <a16:creationId xmlns:a16="http://schemas.microsoft.com/office/drawing/2014/main" id="{4514A137-93F7-4301-B2EC-B25D6078E031}"/>
                    </a:ext>
                  </a:extLst>
                </p:cNvPr>
                <p:cNvSpPr>
                  <a:spLocks/>
                </p:cNvSpPr>
                <p:nvPr/>
              </p:nvSpPr>
              <p:spPr bwMode="ltGray">
                <a:xfrm>
                  <a:off x="3110" y="867"/>
                  <a:ext cx="47" cy="47"/>
                </a:xfrm>
                <a:custGeom>
                  <a:avLst/>
                  <a:gdLst>
                    <a:gd name="T0" fmla="*/ 967 w 38"/>
                    <a:gd name="T1" fmla="*/ 1048 h 38"/>
                    <a:gd name="T2" fmla="*/ 1344 w 38"/>
                    <a:gd name="T3" fmla="*/ 334 h 38"/>
                    <a:gd name="T4" fmla="*/ 1737 w 38"/>
                    <a:gd name="T5" fmla="*/ 918 h 38"/>
                    <a:gd name="T6" fmla="*/ 967 w 38"/>
                    <a:gd name="T7" fmla="*/ 104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38">
                      <a:moveTo>
                        <a:pt x="21" y="23"/>
                      </a:moveTo>
                      <a:cubicBezTo>
                        <a:pt x="0" y="9"/>
                        <a:pt x="9" y="0"/>
                        <a:pt x="29" y="7"/>
                      </a:cubicBezTo>
                      <a:cubicBezTo>
                        <a:pt x="32" y="11"/>
                        <a:pt x="38" y="14"/>
                        <a:pt x="37" y="19"/>
                      </a:cubicBezTo>
                      <a:cubicBezTo>
                        <a:pt x="33" y="38"/>
                        <a:pt x="25" y="27"/>
                        <a:pt x="21" y="2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6" name="Freeform 176">
                  <a:extLst>
                    <a:ext uri="{FF2B5EF4-FFF2-40B4-BE49-F238E27FC236}">
                      <a16:creationId xmlns:a16="http://schemas.microsoft.com/office/drawing/2014/main" id="{08B0E76D-AD03-4906-BB67-66494B5E63B4}"/>
                    </a:ext>
                  </a:extLst>
                </p:cNvPr>
                <p:cNvSpPr>
                  <a:spLocks/>
                </p:cNvSpPr>
                <p:nvPr/>
              </p:nvSpPr>
              <p:spPr bwMode="ltGray">
                <a:xfrm>
                  <a:off x="3175" y="880"/>
                  <a:ext cx="29" cy="26"/>
                </a:xfrm>
                <a:custGeom>
                  <a:avLst/>
                  <a:gdLst>
                    <a:gd name="T0" fmla="*/ 782 w 23"/>
                    <a:gd name="T1" fmla="*/ 1802 h 20"/>
                    <a:gd name="T2" fmla="*/ 252 w 23"/>
                    <a:gd name="T3" fmla="*/ 485 h 20"/>
                    <a:gd name="T4" fmla="*/ 1279 w 23"/>
                    <a:gd name="T5" fmla="*/ 879 h 20"/>
                    <a:gd name="T6" fmla="*/ 1014 w 23"/>
                    <a:gd name="T7" fmla="*/ 2254 h 20"/>
                    <a:gd name="T8" fmla="*/ 782 w 23"/>
                    <a:gd name="T9" fmla="*/ 1802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0">
                      <a:moveTo>
                        <a:pt x="12" y="16"/>
                      </a:moveTo>
                      <a:cubicBezTo>
                        <a:pt x="9" y="12"/>
                        <a:pt x="1" y="7"/>
                        <a:pt x="4" y="4"/>
                      </a:cubicBezTo>
                      <a:cubicBezTo>
                        <a:pt x="8" y="0"/>
                        <a:pt x="17" y="4"/>
                        <a:pt x="20" y="8"/>
                      </a:cubicBezTo>
                      <a:cubicBezTo>
                        <a:pt x="23" y="11"/>
                        <a:pt x="17" y="16"/>
                        <a:pt x="16" y="20"/>
                      </a:cubicBezTo>
                      <a:cubicBezTo>
                        <a:pt x="2" y="10"/>
                        <a:pt x="0" y="10"/>
                        <a:pt x="12"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7" name="Freeform 177">
                  <a:extLst>
                    <a:ext uri="{FF2B5EF4-FFF2-40B4-BE49-F238E27FC236}">
                      <a16:creationId xmlns:a16="http://schemas.microsoft.com/office/drawing/2014/main" id="{FEA9BAAB-B602-460A-8858-3D67B7BB030B}"/>
                    </a:ext>
                  </a:extLst>
                </p:cNvPr>
                <p:cNvSpPr>
                  <a:spLocks/>
                </p:cNvSpPr>
                <p:nvPr/>
              </p:nvSpPr>
              <p:spPr bwMode="ltGray">
                <a:xfrm>
                  <a:off x="2809" y="1010"/>
                  <a:ext cx="51" cy="37"/>
                </a:xfrm>
                <a:custGeom>
                  <a:avLst/>
                  <a:gdLst>
                    <a:gd name="T0" fmla="*/ 0 w 41"/>
                    <a:gd name="T1" fmla="*/ 2001 h 29"/>
                    <a:gd name="T2" fmla="*/ 626 w 41"/>
                    <a:gd name="T3" fmla="*/ 2317 h 29"/>
                    <a:gd name="T4" fmla="*/ 0 w 41"/>
                    <a:gd name="T5" fmla="*/ 2001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8" name="Freeform 178">
                  <a:extLst>
                    <a:ext uri="{FF2B5EF4-FFF2-40B4-BE49-F238E27FC236}">
                      <a16:creationId xmlns:a16="http://schemas.microsoft.com/office/drawing/2014/main" id="{337FB44D-8918-45E3-8203-522E08A6CE94}"/>
                    </a:ext>
                  </a:extLst>
                </p:cNvPr>
                <p:cNvSpPr>
                  <a:spLocks/>
                </p:cNvSpPr>
                <p:nvPr/>
              </p:nvSpPr>
              <p:spPr bwMode="ltGray">
                <a:xfrm>
                  <a:off x="2641" y="352"/>
                  <a:ext cx="193" cy="70"/>
                </a:xfrm>
                <a:custGeom>
                  <a:avLst/>
                  <a:gdLst>
                    <a:gd name="T0" fmla="*/ 744 w 156"/>
                    <a:gd name="T1" fmla="*/ 1814 h 56"/>
                    <a:gd name="T2" fmla="*/ 1304 w 156"/>
                    <a:gd name="T3" fmla="*/ 0 h 56"/>
                    <a:gd name="T4" fmla="*/ 3149 w 156"/>
                    <a:gd name="T5" fmla="*/ 705 h 56"/>
                    <a:gd name="T6" fmla="*/ 6084 w 156"/>
                    <a:gd name="T7" fmla="*/ 1111 h 56"/>
                    <a:gd name="T8" fmla="*/ 4820 w 156"/>
                    <a:gd name="T9" fmla="*/ 1575 h 56"/>
                    <a:gd name="T10" fmla="*/ 2550 w 156"/>
                    <a:gd name="T11" fmla="*/ 1575 h 56"/>
                    <a:gd name="T12" fmla="*/ 1480 w 156"/>
                    <a:gd name="T13" fmla="*/ 2018 h 56"/>
                    <a:gd name="T14" fmla="*/ 744 w 156"/>
                    <a:gd name="T15" fmla="*/ 1814 h 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6" h="56">
                      <a:moveTo>
                        <a:pt x="16" y="32"/>
                      </a:moveTo>
                      <a:cubicBezTo>
                        <a:pt x="4" y="13"/>
                        <a:pt x="6" y="5"/>
                        <a:pt x="28" y="0"/>
                      </a:cubicBezTo>
                      <a:cubicBezTo>
                        <a:pt x="57" y="10"/>
                        <a:pt x="44" y="6"/>
                        <a:pt x="68" y="12"/>
                      </a:cubicBezTo>
                      <a:cubicBezTo>
                        <a:pt x="85" y="24"/>
                        <a:pt x="110" y="17"/>
                        <a:pt x="132" y="20"/>
                      </a:cubicBezTo>
                      <a:cubicBezTo>
                        <a:pt x="156" y="56"/>
                        <a:pt x="115" y="35"/>
                        <a:pt x="104" y="28"/>
                      </a:cubicBezTo>
                      <a:cubicBezTo>
                        <a:pt x="71" y="39"/>
                        <a:pt x="123" y="24"/>
                        <a:pt x="56" y="28"/>
                      </a:cubicBezTo>
                      <a:cubicBezTo>
                        <a:pt x="48" y="29"/>
                        <a:pt x="32" y="36"/>
                        <a:pt x="32" y="36"/>
                      </a:cubicBezTo>
                      <a:cubicBezTo>
                        <a:pt x="5" y="27"/>
                        <a:pt x="0" y="24"/>
                        <a:pt x="16"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79" name="Freeform 179">
                  <a:extLst>
                    <a:ext uri="{FF2B5EF4-FFF2-40B4-BE49-F238E27FC236}">
                      <a16:creationId xmlns:a16="http://schemas.microsoft.com/office/drawing/2014/main" id="{F3B0CD25-A951-4E52-893F-844060B739C4}"/>
                    </a:ext>
                  </a:extLst>
                </p:cNvPr>
                <p:cNvSpPr>
                  <a:spLocks/>
                </p:cNvSpPr>
                <p:nvPr/>
              </p:nvSpPr>
              <p:spPr bwMode="ltGray">
                <a:xfrm>
                  <a:off x="2184" y="226"/>
                  <a:ext cx="87" cy="33"/>
                </a:xfrm>
                <a:custGeom>
                  <a:avLst/>
                  <a:gdLst>
                    <a:gd name="T0" fmla="*/ 2073 w 71"/>
                    <a:gd name="T1" fmla="*/ 1165 h 26"/>
                    <a:gd name="T2" fmla="*/ 1608 w 71"/>
                    <a:gd name="T3" fmla="*/ 0 h 26"/>
                    <a:gd name="T4" fmla="*/ 2540 w 71"/>
                    <a:gd name="T5" fmla="*/ 633 h 26"/>
                    <a:gd name="T6" fmla="*/ 2414 w 71"/>
                    <a:gd name="T7" fmla="*/ 1703 h 26"/>
                    <a:gd name="T8" fmla="*/ 2073 w 71"/>
                    <a:gd name="T9" fmla="*/ 116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6">
                      <a:moveTo>
                        <a:pt x="54" y="16"/>
                      </a:moveTo>
                      <a:cubicBezTo>
                        <a:pt x="29" y="24"/>
                        <a:pt x="0" y="14"/>
                        <a:pt x="42" y="0"/>
                      </a:cubicBezTo>
                      <a:cubicBezTo>
                        <a:pt x="50" y="3"/>
                        <a:pt x="58" y="5"/>
                        <a:pt x="66" y="8"/>
                      </a:cubicBezTo>
                      <a:cubicBezTo>
                        <a:pt x="71" y="10"/>
                        <a:pt x="67" y="21"/>
                        <a:pt x="62" y="24"/>
                      </a:cubicBezTo>
                      <a:cubicBezTo>
                        <a:pt x="59" y="26"/>
                        <a:pt x="57" y="19"/>
                        <a:pt x="54"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0" name="Freeform 180">
                  <a:extLst>
                    <a:ext uri="{FF2B5EF4-FFF2-40B4-BE49-F238E27FC236}">
                      <a16:creationId xmlns:a16="http://schemas.microsoft.com/office/drawing/2014/main" id="{9DF8063E-1D82-45B6-AE9D-638319A8B4F5}"/>
                    </a:ext>
                  </a:extLst>
                </p:cNvPr>
                <p:cNvSpPr>
                  <a:spLocks/>
                </p:cNvSpPr>
                <p:nvPr/>
              </p:nvSpPr>
              <p:spPr bwMode="ltGray">
                <a:xfrm>
                  <a:off x="2216" y="256"/>
                  <a:ext cx="81" cy="50"/>
                </a:xfrm>
                <a:custGeom>
                  <a:avLst/>
                  <a:gdLst>
                    <a:gd name="T0" fmla="*/ 0 w 66"/>
                    <a:gd name="T1" fmla="*/ 705 h 40"/>
                    <a:gd name="T2" fmla="*/ 2417 w 66"/>
                    <a:gd name="T3" fmla="*/ 455 h 40"/>
                    <a:gd name="T4" fmla="*/ 1749 w 66"/>
                    <a:gd name="T5" fmla="*/ 2268 h 40"/>
                    <a:gd name="T6" fmla="*/ 163 w 66"/>
                    <a:gd name="T7" fmla="*/ 1111 h 40"/>
                    <a:gd name="T8" fmla="*/ 0 w 66"/>
                    <a:gd name="T9" fmla="*/ 705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40">
                      <a:moveTo>
                        <a:pt x="0" y="12"/>
                      </a:moveTo>
                      <a:cubicBezTo>
                        <a:pt x="23" y="9"/>
                        <a:pt x="39" y="3"/>
                        <a:pt x="60" y="8"/>
                      </a:cubicBezTo>
                      <a:cubicBezTo>
                        <a:pt x="66" y="26"/>
                        <a:pt x="59" y="30"/>
                        <a:pt x="44" y="40"/>
                      </a:cubicBezTo>
                      <a:cubicBezTo>
                        <a:pt x="27" y="34"/>
                        <a:pt x="17" y="33"/>
                        <a:pt x="4" y="20"/>
                      </a:cubicBezTo>
                      <a:cubicBezTo>
                        <a:pt x="9" y="0"/>
                        <a:pt x="12" y="0"/>
                        <a:pt x="0"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1" name="Freeform 181">
                  <a:extLst>
                    <a:ext uri="{FF2B5EF4-FFF2-40B4-BE49-F238E27FC236}">
                      <a16:creationId xmlns:a16="http://schemas.microsoft.com/office/drawing/2014/main" id="{3960E269-9630-4E39-B6ED-C0DC714FBD68}"/>
                    </a:ext>
                  </a:extLst>
                </p:cNvPr>
                <p:cNvSpPr>
                  <a:spLocks/>
                </p:cNvSpPr>
                <p:nvPr/>
              </p:nvSpPr>
              <p:spPr bwMode="ltGray">
                <a:xfrm>
                  <a:off x="2285" y="286"/>
                  <a:ext cx="68" cy="36"/>
                </a:xfrm>
                <a:custGeom>
                  <a:avLst/>
                  <a:gdLst>
                    <a:gd name="T0" fmla="*/ 0 w 55"/>
                    <a:gd name="T1" fmla="*/ 1810 h 28"/>
                    <a:gd name="T2" fmla="*/ 554 w 55"/>
                    <a:gd name="T3" fmla="*/ 729 h 28"/>
                    <a:gd name="T4" fmla="*/ 1662 w 55"/>
                    <a:gd name="T5" fmla="*/ 0 h 28"/>
                    <a:gd name="T6" fmla="*/ 0 w 55"/>
                    <a:gd name="T7" fmla="*/ 1810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 h="28">
                      <a:moveTo>
                        <a:pt x="0" y="20"/>
                      </a:moveTo>
                      <a:cubicBezTo>
                        <a:pt x="4" y="16"/>
                        <a:pt x="7" y="11"/>
                        <a:pt x="12" y="8"/>
                      </a:cubicBezTo>
                      <a:cubicBezTo>
                        <a:pt x="19" y="4"/>
                        <a:pt x="36" y="0"/>
                        <a:pt x="36" y="0"/>
                      </a:cubicBezTo>
                      <a:cubicBezTo>
                        <a:pt x="55" y="28"/>
                        <a:pt x="18" y="16"/>
                        <a:pt x="0" y="2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2" name="Freeform 182">
                  <a:extLst>
                    <a:ext uri="{FF2B5EF4-FFF2-40B4-BE49-F238E27FC236}">
                      <a16:creationId xmlns:a16="http://schemas.microsoft.com/office/drawing/2014/main" id="{F48203D4-4056-4573-B46D-8AA4711B0D7D}"/>
                    </a:ext>
                  </a:extLst>
                </p:cNvPr>
                <p:cNvSpPr>
                  <a:spLocks/>
                </p:cNvSpPr>
                <p:nvPr/>
              </p:nvSpPr>
              <p:spPr bwMode="ltGray">
                <a:xfrm>
                  <a:off x="1385" y="327"/>
                  <a:ext cx="1964" cy="1132"/>
                </a:xfrm>
                <a:custGeom>
                  <a:avLst/>
                  <a:gdLst>
                    <a:gd name="T0" fmla="*/ 13046 w 1589"/>
                    <a:gd name="T1" fmla="*/ 7727 h 900"/>
                    <a:gd name="T2" fmla="*/ 14863 w 1589"/>
                    <a:gd name="T3" fmla="*/ 6710 h 900"/>
                    <a:gd name="T4" fmla="*/ 17919 w 1589"/>
                    <a:gd name="T5" fmla="*/ 4449 h 900"/>
                    <a:gd name="T6" fmla="*/ 13962 w 1589"/>
                    <a:gd name="T7" fmla="*/ 11862 h 900"/>
                    <a:gd name="T8" fmla="*/ 16125 w 1589"/>
                    <a:gd name="T9" fmla="*/ 10396 h 900"/>
                    <a:gd name="T10" fmla="*/ 18313 w 1589"/>
                    <a:gd name="T11" fmla="*/ 9426 h 900"/>
                    <a:gd name="T12" fmla="*/ 21571 w 1589"/>
                    <a:gd name="T13" fmla="*/ 5483 h 900"/>
                    <a:gd name="T14" fmla="*/ 22105 w 1589"/>
                    <a:gd name="T15" fmla="*/ 6508 h 900"/>
                    <a:gd name="T16" fmla="*/ 25018 w 1589"/>
                    <a:gd name="T17" fmla="*/ 3466 h 900"/>
                    <a:gd name="T18" fmla="*/ 35550 w 1589"/>
                    <a:gd name="T19" fmla="*/ 487 h 900"/>
                    <a:gd name="T20" fmla="*/ 32644 w 1589"/>
                    <a:gd name="T21" fmla="*/ 5738 h 900"/>
                    <a:gd name="T22" fmla="*/ 37868 w 1589"/>
                    <a:gd name="T23" fmla="*/ 4242 h 900"/>
                    <a:gd name="T24" fmla="*/ 42406 w 1589"/>
                    <a:gd name="T25" fmla="*/ 4737 h 900"/>
                    <a:gd name="T26" fmla="*/ 43150 w 1589"/>
                    <a:gd name="T27" fmla="*/ 7485 h 900"/>
                    <a:gd name="T28" fmla="*/ 44945 w 1589"/>
                    <a:gd name="T29" fmla="*/ 6948 h 900"/>
                    <a:gd name="T30" fmla="*/ 47499 w 1589"/>
                    <a:gd name="T31" fmla="*/ 6193 h 900"/>
                    <a:gd name="T32" fmla="*/ 49517 w 1589"/>
                    <a:gd name="T33" fmla="*/ 4737 h 900"/>
                    <a:gd name="T34" fmla="*/ 49870 w 1589"/>
                    <a:gd name="T35" fmla="*/ 6710 h 900"/>
                    <a:gd name="T36" fmla="*/ 52044 w 1589"/>
                    <a:gd name="T37" fmla="*/ 6193 h 900"/>
                    <a:gd name="T38" fmla="*/ 55116 w 1589"/>
                    <a:gd name="T39" fmla="*/ 8197 h 900"/>
                    <a:gd name="T40" fmla="*/ 58573 w 1589"/>
                    <a:gd name="T41" fmla="*/ 9426 h 900"/>
                    <a:gd name="T42" fmla="*/ 61095 w 1589"/>
                    <a:gd name="T43" fmla="*/ 9181 h 900"/>
                    <a:gd name="T44" fmla="*/ 69283 w 1589"/>
                    <a:gd name="T45" fmla="*/ 12950 h 900"/>
                    <a:gd name="T46" fmla="*/ 68365 w 1589"/>
                    <a:gd name="T47" fmla="*/ 14409 h 900"/>
                    <a:gd name="T48" fmla="*/ 66863 w 1589"/>
                    <a:gd name="T49" fmla="*/ 17389 h 900"/>
                    <a:gd name="T50" fmla="*/ 60927 w 1589"/>
                    <a:gd name="T51" fmla="*/ 19829 h 900"/>
                    <a:gd name="T52" fmla="*/ 58185 w 1589"/>
                    <a:gd name="T53" fmla="*/ 23347 h 900"/>
                    <a:gd name="T54" fmla="*/ 56727 w 1589"/>
                    <a:gd name="T55" fmla="*/ 27796 h 900"/>
                    <a:gd name="T56" fmla="*/ 57999 w 1589"/>
                    <a:gd name="T57" fmla="*/ 20116 h 900"/>
                    <a:gd name="T58" fmla="*/ 56408 w 1589"/>
                    <a:gd name="T59" fmla="*/ 18852 h 900"/>
                    <a:gd name="T60" fmla="*/ 53478 w 1589"/>
                    <a:gd name="T61" fmla="*/ 22380 h 900"/>
                    <a:gd name="T62" fmla="*/ 51681 w 1589"/>
                    <a:gd name="T63" fmla="*/ 21124 h 900"/>
                    <a:gd name="T64" fmla="*/ 45351 w 1589"/>
                    <a:gd name="T65" fmla="*/ 24078 h 900"/>
                    <a:gd name="T66" fmla="*/ 44421 w 1589"/>
                    <a:gd name="T67" fmla="*/ 26291 h 900"/>
                    <a:gd name="T68" fmla="*/ 46791 w 1589"/>
                    <a:gd name="T69" fmla="*/ 29061 h 900"/>
                    <a:gd name="T70" fmla="*/ 41701 w 1589"/>
                    <a:gd name="T71" fmla="*/ 40749 h 900"/>
                    <a:gd name="T72" fmla="*/ 38542 w 1589"/>
                    <a:gd name="T73" fmla="*/ 45973 h 900"/>
                    <a:gd name="T74" fmla="*/ 38542 w 1589"/>
                    <a:gd name="T75" fmla="*/ 50300 h 900"/>
                    <a:gd name="T76" fmla="*/ 36997 w 1589"/>
                    <a:gd name="T77" fmla="*/ 47182 h 900"/>
                    <a:gd name="T78" fmla="*/ 36463 w 1589"/>
                    <a:gd name="T79" fmla="*/ 44232 h 900"/>
                    <a:gd name="T80" fmla="*/ 31549 w 1589"/>
                    <a:gd name="T81" fmla="*/ 45205 h 900"/>
                    <a:gd name="T82" fmla="*/ 33072 w 1589"/>
                    <a:gd name="T83" fmla="*/ 51043 h 900"/>
                    <a:gd name="T84" fmla="*/ 33355 w 1589"/>
                    <a:gd name="T85" fmla="*/ 54361 h 900"/>
                    <a:gd name="T86" fmla="*/ 10890 w 1589"/>
                    <a:gd name="T87" fmla="*/ 8949 h 9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9" h="900">
                      <a:moveTo>
                        <a:pt x="240" y="144"/>
                      </a:moveTo>
                      <a:cubicBezTo>
                        <a:pt x="246" y="127"/>
                        <a:pt x="252" y="118"/>
                        <a:pt x="256" y="100"/>
                      </a:cubicBezTo>
                      <a:cubicBezTo>
                        <a:pt x="265" y="114"/>
                        <a:pt x="272" y="119"/>
                        <a:pt x="288" y="124"/>
                      </a:cubicBezTo>
                      <a:cubicBezTo>
                        <a:pt x="291" y="128"/>
                        <a:pt x="292" y="133"/>
                        <a:pt x="296" y="136"/>
                      </a:cubicBezTo>
                      <a:cubicBezTo>
                        <a:pt x="303" y="140"/>
                        <a:pt x="320" y="144"/>
                        <a:pt x="320" y="144"/>
                      </a:cubicBezTo>
                      <a:cubicBezTo>
                        <a:pt x="316" y="131"/>
                        <a:pt x="316" y="118"/>
                        <a:pt x="328" y="108"/>
                      </a:cubicBezTo>
                      <a:cubicBezTo>
                        <a:pt x="335" y="102"/>
                        <a:pt x="344" y="97"/>
                        <a:pt x="352" y="92"/>
                      </a:cubicBezTo>
                      <a:cubicBezTo>
                        <a:pt x="356" y="89"/>
                        <a:pt x="364" y="84"/>
                        <a:pt x="364" y="84"/>
                      </a:cubicBezTo>
                      <a:cubicBezTo>
                        <a:pt x="374" y="69"/>
                        <a:pt x="378" y="66"/>
                        <a:pt x="396" y="72"/>
                      </a:cubicBezTo>
                      <a:cubicBezTo>
                        <a:pt x="407" y="89"/>
                        <a:pt x="404" y="93"/>
                        <a:pt x="388" y="104"/>
                      </a:cubicBezTo>
                      <a:cubicBezTo>
                        <a:pt x="364" y="140"/>
                        <a:pt x="350" y="168"/>
                        <a:pt x="304" y="180"/>
                      </a:cubicBezTo>
                      <a:cubicBezTo>
                        <a:pt x="305" y="184"/>
                        <a:pt x="304" y="191"/>
                        <a:pt x="308" y="192"/>
                      </a:cubicBezTo>
                      <a:cubicBezTo>
                        <a:pt x="316" y="193"/>
                        <a:pt x="332" y="184"/>
                        <a:pt x="332" y="184"/>
                      </a:cubicBezTo>
                      <a:cubicBezTo>
                        <a:pt x="336" y="180"/>
                        <a:pt x="339" y="175"/>
                        <a:pt x="344" y="172"/>
                      </a:cubicBezTo>
                      <a:cubicBezTo>
                        <a:pt x="348" y="170"/>
                        <a:pt x="353" y="171"/>
                        <a:pt x="356" y="168"/>
                      </a:cubicBezTo>
                      <a:cubicBezTo>
                        <a:pt x="360" y="165"/>
                        <a:pt x="361" y="159"/>
                        <a:pt x="364" y="156"/>
                      </a:cubicBezTo>
                      <a:cubicBezTo>
                        <a:pt x="367" y="153"/>
                        <a:pt x="372" y="151"/>
                        <a:pt x="376" y="148"/>
                      </a:cubicBezTo>
                      <a:cubicBezTo>
                        <a:pt x="404" y="166"/>
                        <a:pt x="397" y="173"/>
                        <a:pt x="404" y="152"/>
                      </a:cubicBezTo>
                      <a:cubicBezTo>
                        <a:pt x="382" y="130"/>
                        <a:pt x="388" y="124"/>
                        <a:pt x="412" y="108"/>
                      </a:cubicBezTo>
                      <a:cubicBezTo>
                        <a:pt x="417" y="92"/>
                        <a:pt x="424" y="80"/>
                        <a:pt x="432" y="104"/>
                      </a:cubicBezTo>
                      <a:cubicBezTo>
                        <a:pt x="444" y="69"/>
                        <a:pt x="436" y="75"/>
                        <a:pt x="476" y="88"/>
                      </a:cubicBezTo>
                      <a:cubicBezTo>
                        <a:pt x="482" y="105"/>
                        <a:pt x="478" y="110"/>
                        <a:pt x="468" y="124"/>
                      </a:cubicBezTo>
                      <a:cubicBezTo>
                        <a:pt x="472" y="125"/>
                        <a:pt x="477" y="131"/>
                        <a:pt x="480" y="128"/>
                      </a:cubicBezTo>
                      <a:cubicBezTo>
                        <a:pt x="486" y="122"/>
                        <a:pt x="485" y="112"/>
                        <a:pt x="488" y="104"/>
                      </a:cubicBezTo>
                      <a:cubicBezTo>
                        <a:pt x="489" y="100"/>
                        <a:pt x="492" y="92"/>
                        <a:pt x="492" y="92"/>
                      </a:cubicBezTo>
                      <a:cubicBezTo>
                        <a:pt x="486" y="74"/>
                        <a:pt x="489" y="70"/>
                        <a:pt x="504" y="60"/>
                      </a:cubicBezTo>
                      <a:cubicBezTo>
                        <a:pt x="524" y="64"/>
                        <a:pt x="533" y="62"/>
                        <a:pt x="552" y="56"/>
                      </a:cubicBezTo>
                      <a:cubicBezTo>
                        <a:pt x="584" y="24"/>
                        <a:pt x="643" y="25"/>
                        <a:pt x="684" y="20"/>
                      </a:cubicBezTo>
                      <a:cubicBezTo>
                        <a:pt x="703" y="14"/>
                        <a:pt x="720" y="11"/>
                        <a:pt x="736" y="0"/>
                      </a:cubicBezTo>
                      <a:cubicBezTo>
                        <a:pt x="759" y="8"/>
                        <a:pt x="756" y="13"/>
                        <a:pt x="784" y="8"/>
                      </a:cubicBezTo>
                      <a:cubicBezTo>
                        <a:pt x="801" y="14"/>
                        <a:pt x="807" y="36"/>
                        <a:pt x="788" y="48"/>
                      </a:cubicBezTo>
                      <a:cubicBezTo>
                        <a:pt x="776" y="56"/>
                        <a:pt x="745" y="65"/>
                        <a:pt x="732" y="68"/>
                      </a:cubicBezTo>
                      <a:cubicBezTo>
                        <a:pt x="720" y="76"/>
                        <a:pt x="693" y="83"/>
                        <a:pt x="720" y="92"/>
                      </a:cubicBezTo>
                      <a:cubicBezTo>
                        <a:pt x="747" y="74"/>
                        <a:pt x="764" y="69"/>
                        <a:pt x="796" y="64"/>
                      </a:cubicBezTo>
                      <a:cubicBezTo>
                        <a:pt x="799" y="68"/>
                        <a:pt x="799" y="76"/>
                        <a:pt x="804" y="76"/>
                      </a:cubicBezTo>
                      <a:cubicBezTo>
                        <a:pt x="815" y="77"/>
                        <a:pt x="836" y="68"/>
                        <a:pt x="836" y="68"/>
                      </a:cubicBezTo>
                      <a:cubicBezTo>
                        <a:pt x="850" y="77"/>
                        <a:pt x="860" y="80"/>
                        <a:pt x="876" y="84"/>
                      </a:cubicBezTo>
                      <a:cubicBezTo>
                        <a:pt x="894" y="78"/>
                        <a:pt x="886" y="70"/>
                        <a:pt x="904" y="64"/>
                      </a:cubicBezTo>
                      <a:cubicBezTo>
                        <a:pt x="922" y="70"/>
                        <a:pt x="917" y="82"/>
                        <a:pt x="936" y="76"/>
                      </a:cubicBezTo>
                      <a:cubicBezTo>
                        <a:pt x="939" y="80"/>
                        <a:pt x="946" y="84"/>
                        <a:pt x="944" y="88"/>
                      </a:cubicBezTo>
                      <a:cubicBezTo>
                        <a:pt x="939" y="96"/>
                        <a:pt x="920" y="104"/>
                        <a:pt x="920" y="104"/>
                      </a:cubicBezTo>
                      <a:cubicBezTo>
                        <a:pt x="928" y="116"/>
                        <a:pt x="931" y="126"/>
                        <a:pt x="952" y="120"/>
                      </a:cubicBezTo>
                      <a:cubicBezTo>
                        <a:pt x="956" y="119"/>
                        <a:pt x="953" y="111"/>
                        <a:pt x="956" y="108"/>
                      </a:cubicBezTo>
                      <a:cubicBezTo>
                        <a:pt x="959" y="105"/>
                        <a:pt x="964" y="105"/>
                        <a:pt x="968" y="104"/>
                      </a:cubicBezTo>
                      <a:cubicBezTo>
                        <a:pt x="976" y="107"/>
                        <a:pt x="984" y="109"/>
                        <a:pt x="992" y="112"/>
                      </a:cubicBezTo>
                      <a:cubicBezTo>
                        <a:pt x="996" y="113"/>
                        <a:pt x="1004" y="116"/>
                        <a:pt x="1004" y="116"/>
                      </a:cubicBezTo>
                      <a:cubicBezTo>
                        <a:pt x="1019" y="111"/>
                        <a:pt x="1025" y="117"/>
                        <a:pt x="1040" y="112"/>
                      </a:cubicBezTo>
                      <a:cubicBezTo>
                        <a:pt x="1043" y="108"/>
                        <a:pt x="1049" y="105"/>
                        <a:pt x="1048" y="100"/>
                      </a:cubicBezTo>
                      <a:cubicBezTo>
                        <a:pt x="1047" y="95"/>
                        <a:pt x="1038" y="96"/>
                        <a:pt x="1036" y="92"/>
                      </a:cubicBezTo>
                      <a:cubicBezTo>
                        <a:pt x="1032" y="82"/>
                        <a:pt x="1047" y="75"/>
                        <a:pt x="1052" y="72"/>
                      </a:cubicBezTo>
                      <a:cubicBezTo>
                        <a:pt x="1067" y="77"/>
                        <a:pt x="1076" y="81"/>
                        <a:pt x="1092" y="76"/>
                      </a:cubicBezTo>
                      <a:cubicBezTo>
                        <a:pt x="1096" y="77"/>
                        <a:pt x="1107" y="77"/>
                        <a:pt x="1104" y="80"/>
                      </a:cubicBezTo>
                      <a:cubicBezTo>
                        <a:pt x="1098" y="86"/>
                        <a:pt x="1080" y="88"/>
                        <a:pt x="1080" y="88"/>
                      </a:cubicBezTo>
                      <a:cubicBezTo>
                        <a:pt x="1085" y="92"/>
                        <a:pt x="1100" y="99"/>
                        <a:pt x="1100" y="108"/>
                      </a:cubicBezTo>
                      <a:cubicBezTo>
                        <a:pt x="1100" y="113"/>
                        <a:pt x="1090" y="116"/>
                        <a:pt x="1092" y="120"/>
                      </a:cubicBezTo>
                      <a:cubicBezTo>
                        <a:pt x="1094" y="124"/>
                        <a:pt x="1100" y="117"/>
                        <a:pt x="1104" y="116"/>
                      </a:cubicBezTo>
                      <a:cubicBezTo>
                        <a:pt x="1115" y="82"/>
                        <a:pt x="1118" y="94"/>
                        <a:pt x="1148" y="100"/>
                      </a:cubicBezTo>
                      <a:cubicBezTo>
                        <a:pt x="1147" y="104"/>
                        <a:pt x="1142" y="109"/>
                        <a:pt x="1144" y="112"/>
                      </a:cubicBezTo>
                      <a:cubicBezTo>
                        <a:pt x="1150" y="120"/>
                        <a:pt x="1168" y="128"/>
                        <a:pt x="1168" y="128"/>
                      </a:cubicBezTo>
                      <a:cubicBezTo>
                        <a:pt x="1184" y="123"/>
                        <a:pt x="1201" y="124"/>
                        <a:pt x="1216" y="132"/>
                      </a:cubicBezTo>
                      <a:cubicBezTo>
                        <a:pt x="1224" y="137"/>
                        <a:pt x="1240" y="148"/>
                        <a:pt x="1240" y="148"/>
                      </a:cubicBezTo>
                      <a:cubicBezTo>
                        <a:pt x="1271" y="195"/>
                        <a:pt x="1247" y="173"/>
                        <a:pt x="1260" y="160"/>
                      </a:cubicBezTo>
                      <a:cubicBezTo>
                        <a:pt x="1268" y="152"/>
                        <a:pt x="1281" y="154"/>
                        <a:pt x="1292" y="152"/>
                      </a:cubicBezTo>
                      <a:cubicBezTo>
                        <a:pt x="1317" y="160"/>
                        <a:pt x="1305" y="140"/>
                        <a:pt x="1328" y="156"/>
                      </a:cubicBezTo>
                      <a:cubicBezTo>
                        <a:pt x="1330" y="163"/>
                        <a:pt x="1339" y="178"/>
                        <a:pt x="1344" y="172"/>
                      </a:cubicBezTo>
                      <a:cubicBezTo>
                        <a:pt x="1349" y="166"/>
                        <a:pt x="1344" y="155"/>
                        <a:pt x="1348" y="148"/>
                      </a:cubicBezTo>
                      <a:cubicBezTo>
                        <a:pt x="1350" y="144"/>
                        <a:pt x="1356" y="145"/>
                        <a:pt x="1360" y="144"/>
                      </a:cubicBezTo>
                      <a:cubicBezTo>
                        <a:pt x="1390" y="164"/>
                        <a:pt x="1362" y="148"/>
                        <a:pt x="1432" y="156"/>
                      </a:cubicBezTo>
                      <a:cubicBezTo>
                        <a:pt x="1456" y="159"/>
                        <a:pt x="1499" y="198"/>
                        <a:pt x="1528" y="208"/>
                      </a:cubicBezTo>
                      <a:cubicBezTo>
                        <a:pt x="1557" y="198"/>
                        <a:pt x="1531" y="222"/>
                        <a:pt x="1560" y="212"/>
                      </a:cubicBezTo>
                      <a:cubicBezTo>
                        <a:pt x="1589" y="222"/>
                        <a:pt x="1560" y="228"/>
                        <a:pt x="1548" y="232"/>
                      </a:cubicBezTo>
                      <a:cubicBezTo>
                        <a:pt x="1539" y="258"/>
                        <a:pt x="1527" y="238"/>
                        <a:pt x="1508" y="232"/>
                      </a:cubicBezTo>
                      <a:cubicBezTo>
                        <a:pt x="1500" y="229"/>
                        <a:pt x="1484" y="224"/>
                        <a:pt x="1484" y="224"/>
                      </a:cubicBezTo>
                      <a:cubicBezTo>
                        <a:pt x="1475" y="197"/>
                        <a:pt x="1475" y="232"/>
                        <a:pt x="1456" y="244"/>
                      </a:cubicBezTo>
                      <a:cubicBezTo>
                        <a:pt x="1460" y="257"/>
                        <a:pt x="1476" y="280"/>
                        <a:pt x="1476" y="280"/>
                      </a:cubicBezTo>
                      <a:cubicBezTo>
                        <a:pt x="1459" y="286"/>
                        <a:pt x="1443" y="281"/>
                        <a:pt x="1424" y="284"/>
                      </a:cubicBezTo>
                      <a:cubicBezTo>
                        <a:pt x="1386" y="297"/>
                        <a:pt x="1402" y="325"/>
                        <a:pt x="1368" y="336"/>
                      </a:cubicBezTo>
                      <a:cubicBezTo>
                        <a:pt x="1362" y="330"/>
                        <a:pt x="1354" y="319"/>
                        <a:pt x="1344" y="320"/>
                      </a:cubicBezTo>
                      <a:cubicBezTo>
                        <a:pt x="1336" y="321"/>
                        <a:pt x="1320" y="328"/>
                        <a:pt x="1320" y="328"/>
                      </a:cubicBezTo>
                      <a:cubicBezTo>
                        <a:pt x="1319" y="324"/>
                        <a:pt x="1320" y="314"/>
                        <a:pt x="1316" y="316"/>
                      </a:cubicBezTo>
                      <a:cubicBezTo>
                        <a:pt x="1303" y="324"/>
                        <a:pt x="1288" y="363"/>
                        <a:pt x="1284" y="376"/>
                      </a:cubicBezTo>
                      <a:cubicBezTo>
                        <a:pt x="1289" y="397"/>
                        <a:pt x="1281" y="412"/>
                        <a:pt x="1276" y="432"/>
                      </a:cubicBezTo>
                      <a:cubicBezTo>
                        <a:pt x="1272" y="429"/>
                        <a:pt x="1269" y="423"/>
                        <a:pt x="1264" y="424"/>
                      </a:cubicBezTo>
                      <a:cubicBezTo>
                        <a:pt x="1257" y="425"/>
                        <a:pt x="1255" y="444"/>
                        <a:pt x="1252" y="448"/>
                      </a:cubicBezTo>
                      <a:cubicBezTo>
                        <a:pt x="1242" y="464"/>
                        <a:pt x="1226" y="482"/>
                        <a:pt x="1208" y="488"/>
                      </a:cubicBezTo>
                      <a:cubicBezTo>
                        <a:pt x="1196" y="453"/>
                        <a:pt x="1197" y="382"/>
                        <a:pt x="1240" y="368"/>
                      </a:cubicBezTo>
                      <a:cubicBezTo>
                        <a:pt x="1251" y="351"/>
                        <a:pt x="1270" y="343"/>
                        <a:pt x="1280" y="324"/>
                      </a:cubicBezTo>
                      <a:cubicBezTo>
                        <a:pt x="1286" y="312"/>
                        <a:pt x="1300" y="288"/>
                        <a:pt x="1300" y="288"/>
                      </a:cubicBezTo>
                      <a:cubicBezTo>
                        <a:pt x="1269" y="267"/>
                        <a:pt x="1270" y="311"/>
                        <a:pt x="1256" y="332"/>
                      </a:cubicBezTo>
                      <a:cubicBezTo>
                        <a:pt x="1237" y="326"/>
                        <a:pt x="1250" y="322"/>
                        <a:pt x="1244" y="304"/>
                      </a:cubicBezTo>
                      <a:cubicBezTo>
                        <a:pt x="1204" y="314"/>
                        <a:pt x="1245" y="299"/>
                        <a:pt x="1224" y="320"/>
                      </a:cubicBezTo>
                      <a:cubicBezTo>
                        <a:pt x="1217" y="327"/>
                        <a:pt x="1200" y="336"/>
                        <a:pt x="1200" y="336"/>
                      </a:cubicBezTo>
                      <a:cubicBezTo>
                        <a:pt x="1206" y="355"/>
                        <a:pt x="1196" y="355"/>
                        <a:pt x="1180" y="360"/>
                      </a:cubicBezTo>
                      <a:cubicBezTo>
                        <a:pt x="1168" y="359"/>
                        <a:pt x="1154" y="362"/>
                        <a:pt x="1144" y="356"/>
                      </a:cubicBezTo>
                      <a:cubicBezTo>
                        <a:pt x="1140" y="354"/>
                        <a:pt x="1153" y="349"/>
                        <a:pt x="1152" y="344"/>
                      </a:cubicBezTo>
                      <a:cubicBezTo>
                        <a:pt x="1151" y="340"/>
                        <a:pt x="1144" y="341"/>
                        <a:pt x="1140" y="340"/>
                      </a:cubicBezTo>
                      <a:cubicBezTo>
                        <a:pt x="1126" y="350"/>
                        <a:pt x="1121" y="354"/>
                        <a:pt x="1104" y="348"/>
                      </a:cubicBezTo>
                      <a:cubicBezTo>
                        <a:pt x="1079" y="354"/>
                        <a:pt x="1054" y="349"/>
                        <a:pt x="1032" y="364"/>
                      </a:cubicBezTo>
                      <a:cubicBezTo>
                        <a:pt x="1023" y="378"/>
                        <a:pt x="1016" y="383"/>
                        <a:pt x="1000" y="388"/>
                      </a:cubicBezTo>
                      <a:cubicBezTo>
                        <a:pt x="984" y="404"/>
                        <a:pt x="971" y="410"/>
                        <a:pt x="964" y="432"/>
                      </a:cubicBezTo>
                      <a:cubicBezTo>
                        <a:pt x="968" y="433"/>
                        <a:pt x="972" y="438"/>
                        <a:pt x="976" y="436"/>
                      </a:cubicBezTo>
                      <a:cubicBezTo>
                        <a:pt x="980" y="434"/>
                        <a:pt x="976" y="424"/>
                        <a:pt x="980" y="424"/>
                      </a:cubicBezTo>
                      <a:cubicBezTo>
                        <a:pt x="985" y="424"/>
                        <a:pt x="991" y="445"/>
                        <a:pt x="992" y="448"/>
                      </a:cubicBezTo>
                      <a:cubicBezTo>
                        <a:pt x="1000" y="443"/>
                        <a:pt x="1006" y="434"/>
                        <a:pt x="1016" y="444"/>
                      </a:cubicBezTo>
                      <a:cubicBezTo>
                        <a:pt x="1023" y="451"/>
                        <a:pt x="1044" y="460"/>
                        <a:pt x="1032" y="468"/>
                      </a:cubicBezTo>
                      <a:cubicBezTo>
                        <a:pt x="1017" y="513"/>
                        <a:pt x="1007" y="571"/>
                        <a:pt x="976" y="608"/>
                      </a:cubicBezTo>
                      <a:cubicBezTo>
                        <a:pt x="962" y="625"/>
                        <a:pt x="951" y="635"/>
                        <a:pt x="932" y="648"/>
                      </a:cubicBezTo>
                      <a:cubicBezTo>
                        <a:pt x="928" y="651"/>
                        <a:pt x="920" y="656"/>
                        <a:pt x="920" y="656"/>
                      </a:cubicBezTo>
                      <a:cubicBezTo>
                        <a:pt x="886" y="633"/>
                        <a:pt x="904" y="648"/>
                        <a:pt x="880" y="664"/>
                      </a:cubicBezTo>
                      <a:cubicBezTo>
                        <a:pt x="872" y="689"/>
                        <a:pt x="870" y="693"/>
                        <a:pt x="848" y="708"/>
                      </a:cubicBezTo>
                      <a:cubicBezTo>
                        <a:pt x="842" y="720"/>
                        <a:pt x="855" y="724"/>
                        <a:pt x="850" y="740"/>
                      </a:cubicBezTo>
                      <a:cubicBezTo>
                        <a:pt x="851" y="750"/>
                        <a:pt x="855" y="759"/>
                        <a:pt x="856" y="766"/>
                      </a:cubicBezTo>
                      <a:cubicBezTo>
                        <a:pt x="857" y="773"/>
                        <a:pt x="859" y="777"/>
                        <a:pt x="858" y="784"/>
                      </a:cubicBezTo>
                      <a:cubicBezTo>
                        <a:pt x="857" y="791"/>
                        <a:pt x="856" y="806"/>
                        <a:pt x="850" y="810"/>
                      </a:cubicBezTo>
                      <a:cubicBezTo>
                        <a:pt x="844" y="814"/>
                        <a:pt x="831" y="802"/>
                        <a:pt x="824" y="806"/>
                      </a:cubicBezTo>
                      <a:cubicBezTo>
                        <a:pt x="816" y="832"/>
                        <a:pt x="827" y="824"/>
                        <a:pt x="804" y="832"/>
                      </a:cubicBezTo>
                      <a:cubicBezTo>
                        <a:pt x="798" y="814"/>
                        <a:pt x="810" y="779"/>
                        <a:pt x="816" y="760"/>
                      </a:cubicBezTo>
                      <a:cubicBezTo>
                        <a:pt x="816" y="744"/>
                        <a:pt x="795" y="750"/>
                        <a:pt x="794" y="744"/>
                      </a:cubicBezTo>
                      <a:cubicBezTo>
                        <a:pt x="793" y="738"/>
                        <a:pt x="806" y="729"/>
                        <a:pt x="808" y="724"/>
                      </a:cubicBezTo>
                      <a:cubicBezTo>
                        <a:pt x="807" y="720"/>
                        <a:pt x="808" y="713"/>
                        <a:pt x="804" y="712"/>
                      </a:cubicBezTo>
                      <a:cubicBezTo>
                        <a:pt x="796" y="711"/>
                        <a:pt x="761" y="725"/>
                        <a:pt x="752" y="728"/>
                      </a:cubicBezTo>
                      <a:cubicBezTo>
                        <a:pt x="744" y="703"/>
                        <a:pt x="769" y="708"/>
                        <a:pt x="744" y="700"/>
                      </a:cubicBezTo>
                      <a:cubicBezTo>
                        <a:pt x="731" y="719"/>
                        <a:pt x="718" y="723"/>
                        <a:pt x="696" y="728"/>
                      </a:cubicBezTo>
                      <a:cubicBezTo>
                        <a:pt x="703" y="757"/>
                        <a:pt x="720" y="749"/>
                        <a:pt x="752" y="752"/>
                      </a:cubicBezTo>
                      <a:cubicBezTo>
                        <a:pt x="747" y="773"/>
                        <a:pt x="729" y="777"/>
                        <a:pt x="716" y="796"/>
                      </a:cubicBezTo>
                      <a:lnTo>
                        <a:pt x="730" y="822"/>
                      </a:lnTo>
                      <a:lnTo>
                        <a:pt x="740" y="858"/>
                      </a:lnTo>
                      <a:lnTo>
                        <a:pt x="724" y="862"/>
                      </a:lnTo>
                      <a:lnTo>
                        <a:pt x="736" y="876"/>
                      </a:lnTo>
                      <a:lnTo>
                        <a:pt x="720" y="900"/>
                      </a:lnTo>
                      <a:lnTo>
                        <a:pt x="0" y="892"/>
                      </a:lnTo>
                      <a:lnTo>
                        <a:pt x="240" y="144"/>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3" name="Freeform 183">
                  <a:extLst>
                    <a:ext uri="{FF2B5EF4-FFF2-40B4-BE49-F238E27FC236}">
                      <a16:creationId xmlns:a16="http://schemas.microsoft.com/office/drawing/2014/main" id="{3A981C3C-13BC-48E2-AFF7-0F8EFBFD7D6B}"/>
                    </a:ext>
                  </a:extLst>
                </p:cNvPr>
                <p:cNvSpPr>
                  <a:spLocks/>
                </p:cNvSpPr>
                <p:nvPr/>
              </p:nvSpPr>
              <p:spPr bwMode="ltGray">
                <a:xfrm>
                  <a:off x="2655" y="878"/>
                  <a:ext cx="58" cy="208"/>
                </a:xfrm>
                <a:custGeom>
                  <a:avLst/>
                  <a:gdLst>
                    <a:gd name="T0" fmla="*/ 209 w 47"/>
                    <a:gd name="T1" fmla="*/ 10115 h 165"/>
                    <a:gd name="T2" fmla="*/ 658 w 47"/>
                    <a:gd name="T3" fmla="*/ 6965 h 165"/>
                    <a:gd name="T4" fmla="*/ 737 w 47"/>
                    <a:gd name="T5" fmla="*/ 4383 h 165"/>
                    <a:gd name="T6" fmla="*/ 484 w 47"/>
                    <a:gd name="T7" fmla="*/ 2560 h 165"/>
                    <a:gd name="T8" fmla="*/ 737 w 47"/>
                    <a:gd name="T9" fmla="*/ 782 h 165"/>
                    <a:gd name="T10" fmla="*/ 909 w 47"/>
                    <a:gd name="T11" fmla="*/ 0 h 165"/>
                    <a:gd name="T12" fmla="*/ 1373 w 47"/>
                    <a:gd name="T13" fmla="*/ 1975 h 165"/>
                    <a:gd name="T14" fmla="*/ 2090 w 47"/>
                    <a:gd name="T15" fmla="*/ 6365 h 165"/>
                    <a:gd name="T16" fmla="*/ 1373 w 47"/>
                    <a:gd name="T17" fmla="*/ 6965 h 165"/>
                    <a:gd name="T18" fmla="*/ 1002 w 47"/>
                    <a:gd name="T19" fmla="*/ 8149 h 165"/>
                    <a:gd name="T20" fmla="*/ 909 w 47"/>
                    <a:gd name="T21" fmla="*/ 8517 h 165"/>
                    <a:gd name="T22" fmla="*/ 1196 w 47"/>
                    <a:gd name="T23" fmla="*/ 8664 h 165"/>
                    <a:gd name="T24" fmla="*/ 1373 w 47"/>
                    <a:gd name="T25" fmla="*/ 9415 h 165"/>
                    <a:gd name="T26" fmla="*/ 592 w 47"/>
                    <a:gd name="T27" fmla="*/ 9630 h 165"/>
                    <a:gd name="T28" fmla="*/ 318 w 47"/>
                    <a:gd name="T29" fmla="*/ 10379 h 165"/>
                    <a:gd name="T30" fmla="*/ 137 w 47"/>
                    <a:gd name="T31" fmla="*/ 9993 h 165"/>
                    <a:gd name="T32" fmla="*/ 209 w 47"/>
                    <a:gd name="T33" fmla="*/ 10115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4" name="Freeform 184">
                  <a:extLst>
                    <a:ext uri="{FF2B5EF4-FFF2-40B4-BE49-F238E27FC236}">
                      <a16:creationId xmlns:a16="http://schemas.microsoft.com/office/drawing/2014/main" id="{2B4AB3B3-24DF-4B14-AEFE-360ECACF3C8B}"/>
                    </a:ext>
                  </a:extLst>
                </p:cNvPr>
                <p:cNvSpPr>
                  <a:spLocks/>
                </p:cNvSpPr>
                <p:nvPr/>
              </p:nvSpPr>
              <p:spPr bwMode="ltGray">
                <a:xfrm>
                  <a:off x="2621" y="1053"/>
                  <a:ext cx="171" cy="129"/>
                </a:xfrm>
                <a:custGeom>
                  <a:avLst/>
                  <a:gdLst>
                    <a:gd name="T0" fmla="*/ 1244 w 138"/>
                    <a:gd name="T1" fmla="*/ 3484 h 103"/>
                    <a:gd name="T2" fmla="*/ 1426 w 138"/>
                    <a:gd name="T3" fmla="*/ 2490 h 103"/>
                    <a:gd name="T4" fmla="*/ 2367 w 138"/>
                    <a:gd name="T5" fmla="*/ 1870 h 103"/>
                    <a:gd name="T6" fmla="*/ 2575 w 138"/>
                    <a:gd name="T7" fmla="*/ 2585 h 103"/>
                    <a:gd name="T8" fmla="*/ 3135 w 138"/>
                    <a:gd name="T9" fmla="*/ 2782 h 103"/>
                    <a:gd name="T10" fmla="*/ 3788 w 138"/>
                    <a:gd name="T11" fmla="*/ 3161 h 103"/>
                    <a:gd name="T12" fmla="*/ 5528 w 138"/>
                    <a:gd name="T13" fmla="*/ 1870 h 103"/>
                    <a:gd name="T14" fmla="*/ 6182 w 138"/>
                    <a:gd name="T15" fmla="*/ 952 h 103"/>
                    <a:gd name="T16" fmla="*/ 6570 w 138"/>
                    <a:gd name="T17" fmla="*/ 670 h 103"/>
                    <a:gd name="T18" fmla="*/ 5028 w 138"/>
                    <a:gd name="T19" fmla="*/ 2782 h 103"/>
                    <a:gd name="T20" fmla="*/ 3983 w 138"/>
                    <a:gd name="T21" fmla="*/ 3852 h 103"/>
                    <a:gd name="T22" fmla="*/ 3135 w 138"/>
                    <a:gd name="T23" fmla="*/ 4630 h 103"/>
                    <a:gd name="T24" fmla="*/ 2252 w 138"/>
                    <a:gd name="T25" fmla="*/ 5923 h 103"/>
                    <a:gd name="T26" fmla="*/ 1244 w 138"/>
                    <a:gd name="T27" fmla="*/ 5089 h 103"/>
                    <a:gd name="T28" fmla="*/ 938 w 138"/>
                    <a:gd name="T29" fmla="*/ 5028 h 103"/>
                    <a:gd name="T30" fmla="*/ 1027 w 138"/>
                    <a:gd name="T31" fmla="*/ 5556 h 103"/>
                    <a:gd name="T32" fmla="*/ 0 w 138"/>
                    <a:gd name="T33" fmla="*/ 5556 h 103"/>
                    <a:gd name="T34" fmla="*/ 488 w 138"/>
                    <a:gd name="T35" fmla="*/ 4530 h 103"/>
                    <a:gd name="T36" fmla="*/ 1244 w 138"/>
                    <a:gd name="T37" fmla="*/ 3484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5" name="Freeform 185">
                  <a:extLst>
                    <a:ext uri="{FF2B5EF4-FFF2-40B4-BE49-F238E27FC236}">
                      <a16:creationId xmlns:a16="http://schemas.microsoft.com/office/drawing/2014/main" id="{4768670F-8FDC-42EB-BF50-4EDB39C5282C}"/>
                    </a:ext>
                  </a:extLst>
                </p:cNvPr>
                <p:cNvSpPr>
                  <a:spLocks/>
                </p:cNvSpPr>
                <p:nvPr/>
              </p:nvSpPr>
              <p:spPr bwMode="ltGray">
                <a:xfrm>
                  <a:off x="2436" y="1175"/>
                  <a:ext cx="232" cy="269"/>
                </a:xfrm>
                <a:custGeom>
                  <a:avLst/>
                  <a:gdLst>
                    <a:gd name="T0" fmla="*/ 6969 w 188"/>
                    <a:gd name="T1" fmla="*/ 1459 h 214"/>
                    <a:gd name="T2" fmla="*/ 7034 w 188"/>
                    <a:gd name="T3" fmla="*/ 387 h 214"/>
                    <a:gd name="T4" fmla="*/ 7498 w 188"/>
                    <a:gd name="T5" fmla="*/ 0 h 214"/>
                    <a:gd name="T6" fmla="*/ 8037 w 188"/>
                    <a:gd name="T7" fmla="*/ 1459 h 214"/>
                    <a:gd name="T8" fmla="*/ 8282 w 188"/>
                    <a:gd name="T9" fmla="*/ 2599 h 214"/>
                    <a:gd name="T10" fmla="*/ 7828 w 188"/>
                    <a:gd name="T11" fmla="*/ 3593 h 214"/>
                    <a:gd name="T12" fmla="*/ 7498 w 188"/>
                    <a:gd name="T13" fmla="*/ 4709 h 214"/>
                    <a:gd name="T14" fmla="*/ 7144 w 188"/>
                    <a:gd name="T15" fmla="*/ 7741 h 214"/>
                    <a:gd name="T16" fmla="*/ 6343 w 188"/>
                    <a:gd name="T17" fmla="*/ 8329 h 214"/>
                    <a:gd name="T18" fmla="*/ 5299 w 188"/>
                    <a:gd name="T19" fmla="*/ 8433 h 214"/>
                    <a:gd name="T20" fmla="*/ 4924 w 188"/>
                    <a:gd name="T21" fmla="*/ 7587 h 214"/>
                    <a:gd name="T22" fmla="*/ 4482 w 188"/>
                    <a:gd name="T23" fmla="*/ 8970 h 214"/>
                    <a:gd name="T24" fmla="*/ 3964 w 188"/>
                    <a:gd name="T25" fmla="*/ 9259 h 214"/>
                    <a:gd name="T26" fmla="*/ 3540 w 188"/>
                    <a:gd name="T27" fmla="*/ 8132 h 214"/>
                    <a:gd name="T28" fmla="*/ 2579 w 188"/>
                    <a:gd name="T29" fmla="*/ 8897 h 214"/>
                    <a:gd name="T30" fmla="*/ 3338 w 188"/>
                    <a:gd name="T31" fmla="*/ 8705 h 214"/>
                    <a:gd name="T32" fmla="*/ 3422 w 188"/>
                    <a:gd name="T33" fmla="*/ 9822 h 214"/>
                    <a:gd name="T34" fmla="*/ 2579 w 188"/>
                    <a:gd name="T35" fmla="*/ 10222 h 214"/>
                    <a:gd name="T36" fmla="*/ 1501 w 188"/>
                    <a:gd name="T37" fmla="*/ 10222 h 214"/>
                    <a:gd name="T38" fmla="*/ 1566 w 188"/>
                    <a:gd name="T39" fmla="*/ 9490 h 214"/>
                    <a:gd name="T40" fmla="*/ 2023 w 188"/>
                    <a:gd name="T41" fmla="*/ 8897 h 214"/>
                    <a:gd name="T42" fmla="*/ 1501 w 188"/>
                    <a:gd name="T43" fmla="*/ 9093 h 214"/>
                    <a:gd name="T44" fmla="*/ 1122 w 188"/>
                    <a:gd name="T45" fmla="*/ 10222 h 214"/>
                    <a:gd name="T46" fmla="*/ 1328 w 188"/>
                    <a:gd name="T47" fmla="*/ 11656 h 214"/>
                    <a:gd name="T48" fmla="*/ 597 w 188"/>
                    <a:gd name="T49" fmla="*/ 12270 h 214"/>
                    <a:gd name="T50" fmla="*/ 0 w 188"/>
                    <a:gd name="T51" fmla="*/ 13116 h 214"/>
                    <a:gd name="T52" fmla="*/ 350 w 188"/>
                    <a:gd name="T53" fmla="*/ 11552 h 214"/>
                    <a:gd name="T54" fmla="*/ 0 w 188"/>
                    <a:gd name="T55" fmla="*/ 10066 h 214"/>
                    <a:gd name="T56" fmla="*/ 597 w 188"/>
                    <a:gd name="T57" fmla="*/ 9352 h 214"/>
                    <a:gd name="T58" fmla="*/ 1385 w 188"/>
                    <a:gd name="T59" fmla="*/ 8197 h 214"/>
                    <a:gd name="T60" fmla="*/ 1933 w 188"/>
                    <a:gd name="T61" fmla="*/ 7234 h 214"/>
                    <a:gd name="T62" fmla="*/ 3183 w 188"/>
                    <a:gd name="T63" fmla="*/ 7136 h 214"/>
                    <a:gd name="T64" fmla="*/ 3708 w 188"/>
                    <a:gd name="T65" fmla="*/ 6857 h 214"/>
                    <a:gd name="T66" fmla="*/ 5045 w 188"/>
                    <a:gd name="T67" fmla="*/ 4785 h 214"/>
                    <a:gd name="T68" fmla="*/ 5299 w 188"/>
                    <a:gd name="T69" fmla="*/ 5677 h 214"/>
                    <a:gd name="T70" fmla="*/ 5812 w 188"/>
                    <a:gd name="T71" fmla="*/ 4709 h 214"/>
                    <a:gd name="T72" fmla="*/ 6591 w 188"/>
                    <a:gd name="T73" fmla="*/ 3325 h 214"/>
                    <a:gd name="T74" fmla="*/ 6779 w 188"/>
                    <a:gd name="T75" fmla="*/ 2599 h 214"/>
                    <a:gd name="T76" fmla="*/ 6539 w 188"/>
                    <a:gd name="T77" fmla="*/ 2305 h 214"/>
                    <a:gd name="T78" fmla="*/ 6711 w 188"/>
                    <a:gd name="T79" fmla="*/ 1924 h 214"/>
                    <a:gd name="T80" fmla="*/ 6969 w 188"/>
                    <a:gd name="T81" fmla="*/ 1459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6" name="Freeform 186">
                  <a:extLst>
                    <a:ext uri="{FF2B5EF4-FFF2-40B4-BE49-F238E27FC236}">
                      <a16:creationId xmlns:a16="http://schemas.microsoft.com/office/drawing/2014/main" id="{4464C384-A582-4F8C-8428-F119DBFCD609}"/>
                    </a:ext>
                  </a:extLst>
                </p:cNvPr>
                <p:cNvSpPr>
                  <a:spLocks/>
                </p:cNvSpPr>
                <p:nvPr/>
              </p:nvSpPr>
              <p:spPr bwMode="ltGray">
                <a:xfrm>
                  <a:off x="2592" y="1252"/>
                  <a:ext cx="16" cy="16"/>
                </a:xfrm>
                <a:custGeom>
                  <a:avLst/>
                  <a:gdLst>
                    <a:gd name="T0" fmla="*/ 0 w 13"/>
                    <a:gd name="T1" fmla="*/ 388 h 13"/>
                    <a:gd name="T2" fmla="*/ 169 w 13"/>
                    <a:gd name="T3" fmla="*/ 564 h 13"/>
                    <a:gd name="T4" fmla="*/ 0 w 13"/>
                    <a:gd name="T5" fmla="*/ 388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7" name="Freeform 187">
                  <a:extLst>
                    <a:ext uri="{FF2B5EF4-FFF2-40B4-BE49-F238E27FC236}">
                      <a16:creationId xmlns:a16="http://schemas.microsoft.com/office/drawing/2014/main" id="{E5B6D709-9C2E-4B9A-BA55-7B2D5C5C59B5}"/>
                    </a:ext>
                  </a:extLst>
                </p:cNvPr>
                <p:cNvSpPr>
                  <a:spLocks/>
                </p:cNvSpPr>
                <p:nvPr/>
              </p:nvSpPr>
              <p:spPr bwMode="ltGray">
                <a:xfrm>
                  <a:off x="1294" y="1437"/>
                  <a:ext cx="1003" cy="709"/>
                </a:xfrm>
                <a:custGeom>
                  <a:avLst/>
                  <a:gdLst>
                    <a:gd name="T0" fmla="*/ 36379 w 812"/>
                    <a:gd name="T1" fmla="*/ 1599 h 564"/>
                    <a:gd name="T2" fmla="*/ 34864 w 812"/>
                    <a:gd name="T3" fmla="*/ 4788 h 564"/>
                    <a:gd name="T4" fmla="*/ 33476 w 812"/>
                    <a:gd name="T5" fmla="*/ 7463 h 564"/>
                    <a:gd name="T6" fmla="*/ 32347 w 812"/>
                    <a:gd name="T7" fmla="*/ 8778 h 564"/>
                    <a:gd name="T8" fmla="*/ 28403 w 812"/>
                    <a:gd name="T9" fmla="*/ 11037 h 564"/>
                    <a:gd name="T10" fmla="*/ 28338 w 812"/>
                    <a:gd name="T11" fmla="*/ 12907 h 564"/>
                    <a:gd name="T12" fmla="*/ 27076 w 812"/>
                    <a:gd name="T13" fmla="*/ 14107 h 564"/>
                    <a:gd name="T14" fmla="*/ 27802 w 812"/>
                    <a:gd name="T15" fmla="*/ 10976 h 564"/>
                    <a:gd name="T16" fmla="*/ 25791 w 812"/>
                    <a:gd name="T17" fmla="*/ 11561 h 564"/>
                    <a:gd name="T18" fmla="*/ 24958 w 812"/>
                    <a:gd name="T19" fmla="*/ 13386 h 564"/>
                    <a:gd name="T20" fmla="*/ 26703 w 812"/>
                    <a:gd name="T21" fmla="*/ 17206 h 564"/>
                    <a:gd name="T22" fmla="*/ 26615 w 812"/>
                    <a:gd name="T23" fmla="*/ 22653 h 564"/>
                    <a:gd name="T24" fmla="*/ 24246 w 812"/>
                    <a:gd name="T25" fmla="*/ 24913 h 564"/>
                    <a:gd name="T26" fmla="*/ 23389 w 812"/>
                    <a:gd name="T27" fmla="*/ 23733 h 564"/>
                    <a:gd name="T28" fmla="*/ 21595 w 812"/>
                    <a:gd name="T29" fmla="*/ 21342 h 564"/>
                    <a:gd name="T30" fmla="*/ 20712 w 812"/>
                    <a:gd name="T31" fmla="*/ 21342 h 564"/>
                    <a:gd name="T32" fmla="*/ 20205 w 812"/>
                    <a:gd name="T33" fmla="*/ 24204 h 564"/>
                    <a:gd name="T34" fmla="*/ 22404 w 812"/>
                    <a:gd name="T35" fmla="*/ 28488 h 564"/>
                    <a:gd name="T36" fmla="*/ 22850 w 812"/>
                    <a:gd name="T37" fmla="*/ 32232 h 564"/>
                    <a:gd name="T38" fmla="*/ 23590 w 812"/>
                    <a:gd name="T39" fmla="*/ 34424 h 564"/>
                    <a:gd name="T40" fmla="*/ 22065 w 812"/>
                    <a:gd name="T41" fmla="*/ 33434 h 564"/>
                    <a:gd name="T42" fmla="*/ 21090 w 812"/>
                    <a:gd name="T43" fmla="*/ 31804 h 564"/>
                    <a:gd name="T44" fmla="*/ 18893 w 812"/>
                    <a:gd name="T45" fmla="*/ 26033 h 564"/>
                    <a:gd name="T46" fmla="*/ 19098 w 812"/>
                    <a:gd name="T47" fmla="*/ 19039 h 564"/>
                    <a:gd name="T48" fmla="*/ 18893 w 812"/>
                    <a:gd name="T49" fmla="*/ 16474 h 564"/>
                    <a:gd name="T50" fmla="*/ 18494 w 812"/>
                    <a:gd name="T51" fmla="*/ 16959 h 564"/>
                    <a:gd name="T52" fmla="*/ 17293 w 812"/>
                    <a:gd name="T53" fmla="*/ 16350 h 564"/>
                    <a:gd name="T54" fmla="*/ 16146 w 812"/>
                    <a:gd name="T55" fmla="*/ 10455 h 564"/>
                    <a:gd name="T56" fmla="*/ 14824 w 812"/>
                    <a:gd name="T57" fmla="*/ 10235 h 564"/>
                    <a:gd name="T58" fmla="*/ 12925 w 812"/>
                    <a:gd name="T59" fmla="*/ 10591 h 564"/>
                    <a:gd name="T60" fmla="*/ 10824 w 812"/>
                    <a:gd name="T61" fmla="*/ 14262 h 564"/>
                    <a:gd name="T62" fmla="*/ 8763 w 812"/>
                    <a:gd name="T63" fmla="*/ 16474 h 564"/>
                    <a:gd name="T64" fmla="*/ 8218 w 812"/>
                    <a:gd name="T65" fmla="*/ 16827 h 564"/>
                    <a:gd name="T66" fmla="*/ 7203 w 812"/>
                    <a:gd name="T67" fmla="*/ 20126 h 564"/>
                    <a:gd name="T68" fmla="*/ 6826 w 812"/>
                    <a:gd name="T69" fmla="*/ 21746 h 564"/>
                    <a:gd name="T70" fmla="*/ 5740 w 812"/>
                    <a:gd name="T71" fmla="*/ 24821 h 564"/>
                    <a:gd name="T72" fmla="*/ 4217 w 812"/>
                    <a:gd name="T73" fmla="*/ 24097 h 564"/>
                    <a:gd name="T74" fmla="*/ 2958 w 812"/>
                    <a:gd name="T75" fmla="*/ 15861 h 564"/>
                    <a:gd name="T76" fmla="*/ 3244 w 812"/>
                    <a:gd name="T77" fmla="*/ 9550 h 564"/>
                    <a:gd name="T78" fmla="*/ 1980 w 812"/>
                    <a:gd name="T79" fmla="*/ 11037 h 564"/>
                    <a:gd name="T80" fmla="*/ 913 w 812"/>
                    <a:gd name="T81" fmla="*/ 9267 h 564"/>
                    <a:gd name="T82" fmla="*/ 1085 w 812"/>
                    <a:gd name="T83" fmla="*/ 8439 h 564"/>
                    <a:gd name="T84" fmla="*/ 0 w 812"/>
                    <a:gd name="T85" fmla="*/ 5680 h 564"/>
                    <a:gd name="T86" fmla="*/ 35778 w 812"/>
                    <a:gd name="T87" fmla="*/ 38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8" name="Freeform 188">
                  <a:extLst>
                    <a:ext uri="{FF2B5EF4-FFF2-40B4-BE49-F238E27FC236}">
                      <a16:creationId xmlns:a16="http://schemas.microsoft.com/office/drawing/2014/main" id="{D97A8946-3682-42F2-B517-EBDFA57F80C9}"/>
                    </a:ext>
                  </a:extLst>
                </p:cNvPr>
                <p:cNvSpPr>
                  <a:spLocks/>
                </p:cNvSpPr>
                <p:nvPr/>
              </p:nvSpPr>
              <p:spPr bwMode="ltGray">
                <a:xfrm>
                  <a:off x="1470" y="1926"/>
                  <a:ext cx="54" cy="107"/>
                </a:xfrm>
                <a:custGeom>
                  <a:avLst/>
                  <a:gdLst>
                    <a:gd name="T0" fmla="*/ 443 w 43"/>
                    <a:gd name="T1" fmla="*/ 736 h 85"/>
                    <a:gd name="T2" fmla="*/ 978 w 43"/>
                    <a:gd name="T3" fmla="*/ 195 h 85"/>
                    <a:gd name="T4" fmla="*/ 2248 w 43"/>
                    <a:gd name="T5" fmla="*/ 2093 h 85"/>
                    <a:gd name="T6" fmla="*/ 1152 w 43"/>
                    <a:gd name="T7" fmla="*/ 5376 h 85"/>
                    <a:gd name="T8" fmla="*/ 1 w 43"/>
                    <a:gd name="T9" fmla="*/ 4363 h 85"/>
                    <a:gd name="T10" fmla="*/ 443 w 43"/>
                    <a:gd name="T11" fmla="*/ 736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89" name="Freeform 189">
                  <a:extLst>
                    <a:ext uri="{FF2B5EF4-FFF2-40B4-BE49-F238E27FC236}">
                      <a16:creationId xmlns:a16="http://schemas.microsoft.com/office/drawing/2014/main" id="{E50293C4-2C83-496A-A50A-B5420D795EC1}"/>
                    </a:ext>
                  </a:extLst>
                </p:cNvPr>
                <p:cNvSpPr>
                  <a:spLocks/>
                </p:cNvSpPr>
                <p:nvPr/>
              </p:nvSpPr>
              <p:spPr bwMode="ltGray">
                <a:xfrm>
                  <a:off x="2239" y="1555"/>
                  <a:ext cx="55" cy="93"/>
                </a:xfrm>
                <a:custGeom>
                  <a:avLst/>
                  <a:gdLst>
                    <a:gd name="T0" fmla="*/ 711 w 44"/>
                    <a:gd name="T1" fmla="*/ 1690 h 74"/>
                    <a:gd name="T2" fmla="*/ 1614 w 44"/>
                    <a:gd name="T3" fmla="*/ 155 h 74"/>
                    <a:gd name="T4" fmla="*/ 2424 w 44"/>
                    <a:gd name="T5" fmla="*/ 245 h 74"/>
                    <a:gd name="T6" fmla="*/ 2170 w 44"/>
                    <a:gd name="T7" fmla="*/ 1595 h 74"/>
                    <a:gd name="T8" fmla="*/ 711 w 44"/>
                    <a:gd name="T9" fmla="*/ 4539 h 74"/>
                    <a:gd name="T10" fmla="*/ 423 w 44"/>
                    <a:gd name="T11" fmla="*/ 3627 h 74"/>
                    <a:gd name="T12" fmla="*/ 186 w 44"/>
                    <a:gd name="T13" fmla="*/ 2204 h 74"/>
                    <a:gd name="T14" fmla="*/ 711 w 44"/>
                    <a:gd name="T15" fmla="*/ 169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0" name="Freeform 190">
                  <a:extLst>
                    <a:ext uri="{FF2B5EF4-FFF2-40B4-BE49-F238E27FC236}">
                      <a16:creationId xmlns:a16="http://schemas.microsoft.com/office/drawing/2014/main" id="{DCED28EB-0D41-49AB-AEA2-5C6790BDB1F3}"/>
                    </a:ext>
                  </a:extLst>
                </p:cNvPr>
                <p:cNvSpPr>
                  <a:spLocks/>
                </p:cNvSpPr>
                <p:nvPr/>
              </p:nvSpPr>
              <p:spPr bwMode="ltGray">
                <a:xfrm>
                  <a:off x="2388" y="1512"/>
                  <a:ext cx="24" cy="38"/>
                </a:xfrm>
                <a:custGeom>
                  <a:avLst/>
                  <a:gdLst>
                    <a:gd name="T0" fmla="*/ 179 w 20"/>
                    <a:gd name="T1" fmla="*/ 1126 h 30"/>
                    <a:gd name="T2" fmla="*/ 124 w 20"/>
                    <a:gd name="T3" fmla="*/ 2117 h 30"/>
                    <a:gd name="T4" fmla="*/ 179 w 20"/>
                    <a:gd name="T5" fmla="*/ 1126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1" name="Freeform 191">
                  <a:extLst>
                    <a:ext uri="{FF2B5EF4-FFF2-40B4-BE49-F238E27FC236}">
                      <a16:creationId xmlns:a16="http://schemas.microsoft.com/office/drawing/2014/main" id="{1AC95090-9A11-4141-93D2-DCD7B6861770}"/>
                    </a:ext>
                  </a:extLst>
                </p:cNvPr>
                <p:cNvSpPr>
                  <a:spLocks/>
                </p:cNvSpPr>
                <p:nvPr/>
              </p:nvSpPr>
              <p:spPr bwMode="ltGray">
                <a:xfrm>
                  <a:off x="-306" y="1167"/>
                  <a:ext cx="1255" cy="1752"/>
                </a:xfrm>
                <a:custGeom>
                  <a:avLst/>
                  <a:gdLst>
                    <a:gd name="T0" fmla="*/ 36673 w 1015"/>
                    <a:gd name="T1" fmla="*/ 75629 h 1392"/>
                    <a:gd name="T2" fmla="*/ 38136 w 1015"/>
                    <a:gd name="T3" fmla="*/ 81668 h 1392"/>
                    <a:gd name="T4" fmla="*/ 37451 w 1015"/>
                    <a:gd name="T5" fmla="*/ 85443 h 1392"/>
                    <a:gd name="T6" fmla="*/ 32660 w 1015"/>
                    <a:gd name="T7" fmla="*/ 55316 h 1392"/>
                    <a:gd name="T8" fmla="*/ 33052 w 1015"/>
                    <a:gd name="T9" fmla="*/ 53782 h 1392"/>
                    <a:gd name="T10" fmla="*/ 33968 w 1015"/>
                    <a:gd name="T11" fmla="*/ 49242 h 1392"/>
                    <a:gd name="T12" fmla="*/ 20995 w 1015"/>
                    <a:gd name="T13" fmla="*/ 34204 h 1392"/>
                    <a:gd name="T14" fmla="*/ 19172 w 1015"/>
                    <a:gd name="T15" fmla="*/ 41246 h 1392"/>
                    <a:gd name="T16" fmla="*/ 20304 w 1015"/>
                    <a:gd name="T17" fmla="*/ 73125 h 1392"/>
                    <a:gd name="T18" fmla="*/ 20304 w 1015"/>
                    <a:gd name="T19" fmla="*/ 67820 h 1392"/>
                    <a:gd name="T20" fmla="*/ 20627 w 1015"/>
                    <a:gd name="T21" fmla="*/ 63839 h 1392"/>
                    <a:gd name="T22" fmla="*/ 17167 w 1015"/>
                    <a:gd name="T23" fmla="*/ 53782 h 1392"/>
                    <a:gd name="T24" fmla="*/ 16034 w 1015"/>
                    <a:gd name="T25" fmla="*/ 51522 h 1392"/>
                    <a:gd name="T26" fmla="*/ 16980 w 1015"/>
                    <a:gd name="T27" fmla="*/ 47785 h 1392"/>
                    <a:gd name="T28" fmla="*/ 17167 w 1015"/>
                    <a:gd name="T29" fmla="*/ 45480 h 1392"/>
                    <a:gd name="T30" fmla="*/ 14052 w 1015"/>
                    <a:gd name="T31" fmla="*/ 43458 h 1392"/>
                    <a:gd name="T32" fmla="*/ 10598 w 1015"/>
                    <a:gd name="T33" fmla="*/ 41999 h 1392"/>
                    <a:gd name="T34" fmla="*/ 9680 w 1015"/>
                    <a:gd name="T35" fmla="*/ 42974 h 1392"/>
                    <a:gd name="T36" fmla="*/ 6421 w 1015"/>
                    <a:gd name="T37" fmla="*/ 42974 h 1392"/>
                    <a:gd name="T38" fmla="*/ 2368 w 1015"/>
                    <a:gd name="T39" fmla="*/ 40202 h 1392"/>
                    <a:gd name="T40" fmla="*/ 1295 w 1015"/>
                    <a:gd name="T41" fmla="*/ 35696 h 1392"/>
                    <a:gd name="T42" fmla="*/ 362 w 1015"/>
                    <a:gd name="T43" fmla="*/ 32981 h 1392"/>
                    <a:gd name="T44" fmla="*/ 919 w 1015"/>
                    <a:gd name="T45" fmla="*/ 28924 h 1392"/>
                    <a:gd name="T46" fmla="*/ 2006 w 1015"/>
                    <a:gd name="T47" fmla="*/ 23889 h 1392"/>
                    <a:gd name="T48" fmla="*/ 2928 w 1015"/>
                    <a:gd name="T49" fmla="*/ 20104 h 1392"/>
                    <a:gd name="T50" fmla="*/ 4550 w 1015"/>
                    <a:gd name="T51" fmla="*/ 16073 h 1392"/>
                    <a:gd name="T52" fmla="*/ 7676 w 1015"/>
                    <a:gd name="T53" fmla="*/ 11808 h 1392"/>
                    <a:gd name="T54" fmla="*/ 12759 w 1015"/>
                    <a:gd name="T55" fmla="*/ 5549 h 1392"/>
                    <a:gd name="T56" fmla="*/ 15506 w 1015"/>
                    <a:gd name="T57" fmla="*/ 3014 h 1392"/>
                    <a:gd name="T58" fmla="*/ 21716 w 1015"/>
                    <a:gd name="T59" fmla="*/ 488 h 1392"/>
                    <a:gd name="T60" fmla="*/ 25901 w 1015"/>
                    <a:gd name="T61" fmla="*/ 488 h 1392"/>
                    <a:gd name="T62" fmla="*/ 27170 w 1015"/>
                    <a:gd name="T63" fmla="*/ 3503 h 1392"/>
                    <a:gd name="T64" fmla="*/ 27914 w 1015"/>
                    <a:gd name="T65" fmla="*/ 6555 h 1392"/>
                    <a:gd name="T66" fmla="*/ 31787 w 1015"/>
                    <a:gd name="T67" fmla="*/ 6785 h 1392"/>
                    <a:gd name="T68" fmla="*/ 35391 w 1015"/>
                    <a:gd name="T69" fmla="*/ 9519 h 1392"/>
                    <a:gd name="T70" fmla="*/ 38136 w 1015"/>
                    <a:gd name="T71" fmla="*/ 10004 h 1392"/>
                    <a:gd name="T72" fmla="*/ 37591 w 1015"/>
                    <a:gd name="T73" fmla="*/ 13070 h 1392"/>
                    <a:gd name="T74" fmla="*/ 38136 w 1015"/>
                    <a:gd name="T75" fmla="*/ 26204 h 1392"/>
                    <a:gd name="T76" fmla="*/ 39034 w 1015"/>
                    <a:gd name="T77" fmla="*/ 30864 h 1392"/>
                    <a:gd name="T78" fmla="*/ 42000 w 1015"/>
                    <a:gd name="T79" fmla="*/ 36910 h 1392"/>
                    <a:gd name="T80" fmla="*/ 45591 w 1015"/>
                    <a:gd name="T81" fmla="*/ 34941 h 1392"/>
                    <a:gd name="T82" fmla="*/ 45591 w 1015"/>
                    <a:gd name="T83" fmla="*/ 38932 h 1392"/>
                    <a:gd name="T84" fmla="*/ 42147 w 1015"/>
                    <a:gd name="T85" fmla="*/ 46943 h 1392"/>
                    <a:gd name="T86" fmla="*/ 38517 w 1015"/>
                    <a:gd name="T87" fmla="*/ 52279 h 1392"/>
                    <a:gd name="T88" fmla="*/ 37451 w 1015"/>
                    <a:gd name="T89" fmla="*/ 59052 h 1392"/>
                    <a:gd name="T90" fmla="*/ 39034 w 1015"/>
                    <a:gd name="T91" fmla="*/ 65339 h 1392"/>
                    <a:gd name="T92" fmla="*/ 39597 w 1015"/>
                    <a:gd name="T93" fmla="*/ 67584 h 1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15" h="1392">
                      <a:moveTo>
                        <a:pt x="824" y="1168"/>
                      </a:moveTo>
                      <a:lnTo>
                        <a:pt x="804" y="1204"/>
                      </a:lnTo>
                      <a:lnTo>
                        <a:pt x="816" y="1252"/>
                      </a:lnTo>
                      <a:lnTo>
                        <a:pt x="836" y="1300"/>
                      </a:lnTo>
                      <a:lnTo>
                        <a:pt x="816" y="1324"/>
                      </a:lnTo>
                      <a:lnTo>
                        <a:pt x="820" y="1360"/>
                      </a:lnTo>
                      <a:lnTo>
                        <a:pt x="820" y="1392"/>
                      </a:lnTo>
                      <a:lnTo>
                        <a:pt x="716" y="880"/>
                      </a:lnTo>
                      <a:lnTo>
                        <a:pt x="704" y="852"/>
                      </a:lnTo>
                      <a:lnTo>
                        <a:pt x="724" y="856"/>
                      </a:lnTo>
                      <a:lnTo>
                        <a:pt x="736" y="836"/>
                      </a:lnTo>
                      <a:lnTo>
                        <a:pt x="744" y="784"/>
                      </a:lnTo>
                      <a:lnTo>
                        <a:pt x="744" y="704"/>
                      </a:lnTo>
                      <a:lnTo>
                        <a:pt x="460" y="544"/>
                      </a:lnTo>
                      <a:lnTo>
                        <a:pt x="440" y="584"/>
                      </a:lnTo>
                      <a:lnTo>
                        <a:pt x="420" y="656"/>
                      </a:lnTo>
                      <a:lnTo>
                        <a:pt x="608" y="1168"/>
                      </a:lnTo>
                      <a:lnTo>
                        <a:pt x="444" y="1164"/>
                      </a:lnTo>
                      <a:lnTo>
                        <a:pt x="444" y="1112"/>
                      </a:lnTo>
                      <a:lnTo>
                        <a:pt x="444" y="1080"/>
                      </a:lnTo>
                      <a:lnTo>
                        <a:pt x="452" y="1048"/>
                      </a:lnTo>
                      <a:lnTo>
                        <a:pt x="452" y="1016"/>
                      </a:lnTo>
                      <a:cubicBezTo>
                        <a:pt x="423" y="987"/>
                        <a:pt x="441" y="967"/>
                        <a:pt x="420" y="936"/>
                      </a:cubicBezTo>
                      <a:cubicBezTo>
                        <a:pt x="411" y="901"/>
                        <a:pt x="397" y="887"/>
                        <a:pt x="376" y="856"/>
                      </a:cubicBezTo>
                      <a:cubicBezTo>
                        <a:pt x="371" y="848"/>
                        <a:pt x="365" y="840"/>
                        <a:pt x="360" y="832"/>
                      </a:cubicBezTo>
                      <a:lnTo>
                        <a:pt x="352" y="820"/>
                      </a:lnTo>
                      <a:cubicBezTo>
                        <a:pt x="352" y="820"/>
                        <a:pt x="364" y="784"/>
                        <a:pt x="364" y="784"/>
                      </a:cubicBezTo>
                      <a:cubicBezTo>
                        <a:pt x="367" y="776"/>
                        <a:pt x="372" y="760"/>
                        <a:pt x="372" y="760"/>
                      </a:cubicBezTo>
                      <a:cubicBezTo>
                        <a:pt x="371" y="756"/>
                        <a:pt x="368" y="752"/>
                        <a:pt x="368" y="748"/>
                      </a:cubicBezTo>
                      <a:cubicBezTo>
                        <a:pt x="369" y="740"/>
                        <a:pt x="376" y="724"/>
                        <a:pt x="376" y="724"/>
                      </a:cubicBezTo>
                      <a:cubicBezTo>
                        <a:pt x="361" y="701"/>
                        <a:pt x="352" y="704"/>
                        <a:pt x="328" y="712"/>
                      </a:cubicBezTo>
                      <a:cubicBezTo>
                        <a:pt x="323" y="704"/>
                        <a:pt x="313" y="700"/>
                        <a:pt x="308" y="692"/>
                      </a:cubicBezTo>
                      <a:cubicBezTo>
                        <a:pt x="275" y="640"/>
                        <a:pt x="321" y="689"/>
                        <a:pt x="288" y="656"/>
                      </a:cubicBezTo>
                      <a:cubicBezTo>
                        <a:pt x="248" y="661"/>
                        <a:pt x="266" y="657"/>
                        <a:pt x="232" y="668"/>
                      </a:cubicBezTo>
                      <a:cubicBezTo>
                        <a:pt x="228" y="669"/>
                        <a:pt x="220" y="672"/>
                        <a:pt x="220" y="672"/>
                      </a:cubicBezTo>
                      <a:cubicBezTo>
                        <a:pt x="217" y="676"/>
                        <a:pt x="216" y="681"/>
                        <a:pt x="212" y="684"/>
                      </a:cubicBezTo>
                      <a:cubicBezTo>
                        <a:pt x="205" y="688"/>
                        <a:pt x="188" y="692"/>
                        <a:pt x="188" y="692"/>
                      </a:cubicBezTo>
                      <a:cubicBezTo>
                        <a:pt x="157" y="671"/>
                        <a:pt x="173" y="673"/>
                        <a:pt x="140" y="684"/>
                      </a:cubicBezTo>
                      <a:cubicBezTo>
                        <a:pt x="132" y="687"/>
                        <a:pt x="116" y="692"/>
                        <a:pt x="116" y="692"/>
                      </a:cubicBezTo>
                      <a:cubicBezTo>
                        <a:pt x="93" y="727"/>
                        <a:pt x="68" y="656"/>
                        <a:pt x="52" y="640"/>
                      </a:cubicBezTo>
                      <a:cubicBezTo>
                        <a:pt x="47" y="625"/>
                        <a:pt x="35" y="607"/>
                        <a:pt x="32" y="592"/>
                      </a:cubicBezTo>
                      <a:cubicBezTo>
                        <a:pt x="30" y="584"/>
                        <a:pt x="32" y="575"/>
                        <a:pt x="28" y="568"/>
                      </a:cubicBezTo>
                      <a:cubicBezTo>
                        <a:pt x="26" y="564"/>
                        <a:pt x="20" y="563"/>
                        <a:pt x="16" y="560"/>
                      </a:cubicBezTo>
                      <a:cubicBezTo>
                        <a:pt x="5" y="526"/>
                        <a:pt x="22" y="580"/>
                        <a:pt x="8" y="524"/>
                      </a:cubicBezTo>
                      <a:cubicBezTo>
                        <a:pt x="6" y="516"/>
                        <a:pt x="0" y="500"/>
                        <a:pt x="0" y="500"/>
                      </a:cubicBezTo>
                      <a:cubicBezTo>
                        <a:pt x="4" y="480"/>
                        <a:pt x="3" y="471"/>
                        <a:pt x="20" y="460"/>
                      </a:cubicBezTo>
                      <a:cubicBezTo>
                        <a:pt x="30" y="420"/>
                        <a:pt x="25" y="438"/>
                        <a:pt x="36" y="404"/>
                      </a:cubicBezTo>
                      <a:cubicBezTo>
                        <a:pt x="39" y="396"/>
                        <a:pt x="44" y="380"/>
                        <a:pt x="44" y="380"/>
                      </a:cubicBezTo>
                      <a:cubicBezTo>
                        <a:pt x="39" y="365"/>
                        <a:pt x="36" y="363"/>
                        <a:pt x="48" y="344"/>
                      </a:cubicBezTo>
                      <a:cubicBezTo>
                        <a:pt x="53" y="336"/>
                        <a:pt x="64" y="320"/>
                        <a:pt x="64" y="320"/>
                      </a:cubicBezTo>
                      <a:cubicBezTo>
                        <a:pt x="55" y="294"/>
                        <a:pt x="53" y="290"/>
                        <a:pt x="76" y="272"/>
                      </a:cubicBezTo>
                      <a:cubicBezTo>
                        <a:pt x="84" y="266"/>
                        <a:pt x="100" y="256"/>
                        <a:pt x="100" y="256"/>
                      </a:cubicBezTo>
                      <a:cubicBezTo>
                        <a:pt x="108" y="245"/>
                        <a:pt x="112" y="231"/>
                        <a:pt x="120" y="220"/>
                      </a:cubicBezTo>
                      <a:cubicBezTo>
                        <a:pt x="132" y="203"/>
                        <a:pt x="152" y="199"/>
                        <a:pt x="168" y="188"/>
                      </a:cubicBezTo>
                      <a:cubicBezTo>
                        <a:pt x="186" y="162"/>
                        <a:pt x="222" y="145"/>
                        <a:pt x="248" y="128"/>
                      </a:cubicBezTo>
                      <a:cubicBezTo>
                        <a:pt x="259" y="111"/>
                        <a:pt x="260" y="95"/>
                        <a:pt x="280" y="88"/>
                      </a:cubicBezTo>
                      <a:cubicBezTo>
                        <a:pt x="294" y="74"/>
                        <a:pt x="310" y="68"/>
                        <a:pt x="328" y="56"/>
                      </a:cubicBezTo>
                      <a:cubicBezTo>
                        <a:pt x="332" y="53"/>
                        <a:pt x="340" y="48"/>
                        <a:pt x="340" y="48"/>
                      </a:cubicBezTo>
                      <a:cubicBezTo>
                        <a:pt x="352" y="30"/>
                        <a:pt x="364" y="19"/>
                        <a:pt x="384" y="12"/>
                      </a:cubicBezTo>
                      <a:cubicBezTo>
                        <a:pt x="400" y="59"/>
                        <a:pt x="448" y="11"/>
                        <a:pt x="476" y="8"/>
                      </a:cubicBezTo>
                      <a:cubicBezTo>
                        <a:pt x="497" y="6"/>
                        <a:pt x="519" y="5"/>
                        <a:pt x="540" y="4"/>
                      </a:cubicBezTo>
                      <a:cubicBezTo>
                        <a:pt x="549" y="5"/>
                        <a:pt x="559" y="9"/>
                        <a:pt x="568" y="8"/>
                      </a:cubicBezTo>
                      <a:cubicBezTo>
                        <a:pt x="576" y="7"/>
                        <a:pt x="592" y="0"/>
                        <a:pt x="592" y="0"/>
                      </a:cubicBezTo>
                      <a:cubicBezTo>
                        <a:pt x="617" y="16"/>
                        <a:pt x="604" y="31"/>
                        <a:pt x="596" y="56"/>
                      </a:cubicBezTo>
                      <a:cubicBezTo>
                        <a:pt x="593" y="64"/>
                        <a:pt x="572" y="64"/>
                        <a:pt x="572" y="64"/>
                      </a:cubicBezTo>
                      <a:cubicBezTo>
                        <a:pt x="564" y="89"/>
                        <a:pt x="592" y="97"/>
                        <a:pt x="612" y="104"/>
                      </a:cubicBezTo>
                      <a:cubicBezTo>
                        <a:pt x="623" y="136"/>
                        <a:pt x="626" y="149"/>
                        <a:pt x="660" y="160"/>
                      </a:cubicBezTo>
                      <a:cubicBezTo>
                        <a:pt x="686" y="134"/>
                        <a:pt x="647" y="124"/>
                        <a:pt x="696" y="108"/>
                      </a:cubicBezTo>
                      <a:cubicBezTo>
                        <a:pt x="717" y="115"/>
                        <a:pt x="722" y="132"/>
                        <a:pt x="740" y="140"/>
                      </a:cubicBezTo>
                      <a:cubicBezTo>
                        <a:pt x="752" y="145"/>
                        <a:pt x="764" y="148"/>
                        <a:pt x="776" y="152"/>
                      </a:cubicBezTo>
                      <a:cubicBezTo>
                        <a:pt x="780" y="153"/>
                        <a:pt x="788" y="156"/>
                        <a:pt x="788" y="156"/>
                      </a:cubicBezTo>
                      <a:cubicBezTo>
                        <a:pt x="814" y="147"/>
                        <a:pt x="814" y="145"/>
                        <a:pt x="836" y="160"/>
                      </a:cubicBezTo>
                      <a:cubicBezTo>
                        <a:pt x="843" y="180"/>
                        <a:pt x="841" y="164"/>
                        <a:pt x="832" y="184"/>
                      </a:cubicBezTo>
                      <a:cubicBezTo>
                        <a:pt x="829" y="192"/>
                        <a:pt x="824" y="208"/>
                        <a:pt x="824" y="208"/>
                      </a:cubicBezTo>
                      <a:cubicBezTo>
                        <a:pt x="828" y="250"/>
                        <a:pt x="827" y="319"/>
                        <a:pt x="852" y="356"/>
                      </a:cubicBezTo>
                      <a:cubicBezTo>
                        <a:pt x="845" y="376"/>
                        <a:pt x="840" y="395"/>
                        <a:pt x="836" y="416"/>
                      </a:cubicBezTo>
                      <a:cubicBezTo>
                        <a:pt x="840" y="431"/>
                        <a:pt x="847" y="441"/>
                        <a:pt x="852" y="456"/>
                      </a:cubicBezTo>
                      <a:cubicBezTo>
                        <a:pt x="853" y="468"/>
                        <a:pt x="852" y="481"/>
                        <a:pt x="856" y="492"/>
                      </a:cubicBezTo>
                      <a:cubicBezTo>
                        <a:pt x="858" y="498"/>
                        <a:pt x="885" y="515"/>
                        <a:pt x="892" y="536"/>
                      </a:cubicBezTo>
                      <a:cubicBezTo>
                        <a:pt x="884" y="559"/>
                        <a:pt x="898" y="581"/>
                        <a:pt x="920" y="588"/>
                      </a:cubicBezTo>
                      <a:cubicBezTo>
                        <a:pt x="938" y="582"/>
                        <a:pt x="949" y="584"/>
                        <a:pt x="960" y="568"/>
                      </a:cubicBezTo>
                      <a:cubicBezTo>
                        <a:pt x="982" y="572"/>
                        <a:pt x="987" y="575"/>
                        <a:pt x="1000" y="556"/>
                      </a:cubicBezTo>
                      <a:cubicBezTo>
                        <a:pt x="1004" y="557"/>
                        <a:pt x="1011" y="556"/>
                        <a:pt x="1012" y="560"/>
                      </a:cubicBezTo>
                      <a:cubicBezTo>
                        <a:pt x="1015" y="571"/>
                        <a:pt x="1003" y="608"/>
                        <a:pt x="1000" y="620"/>
                      </a:cubicBezTo>
                      <a:cubicBezTo>
                        <a:pt x="994" y="645"/>
                        <a:pt x="999" y="619"/>
                        <a:pt x="988" y="644"/>
                      </a:cubicBezTo>
                      <a:cubicBezTo>
                        <a:pt x="971" y="683"/>
                        <a:pt x="962" y="723"/>
                        <a:pt x="924" y="748"/>
                      </a:cubicBezTo>
                      <a:cubicBezTo>
                        <a:pt x="914" y="762"/>
                        <a:pt x="906" y="763"/>
                        <a:pt x="892" y="772"/>
                      </a:cubicBezTo>
                      <a:cubicBezTo>
                        <a:pt x="878" y="793"/>
                        <a:pt x="862" y="814"/>
                        <a:pt x="844" y="832"/>
                      </a:cubicBezTo>
                      <a:cubicBezTo>
                        <a:pt x="834" y="861"/>
                        <a:pt x="826" y="891"/>
                        <a:pt x="816" y="920"/>
                      </a:cubicBezTo>
                      <a:cubicBezTo>
                        <a:pt x="817" y="927"/>
                        <a:pt x="818" y="933"/>
                        <a:pt x="820" y="940"/>
                      </a:cubicBezTo>
                      <a:cubicBezTo>
                        <a:pt x="822" y="948"/>
                        <a:pt x="828" y="964"/>
                        <a:pt x="828" y="964"/>
                      </a:cubicBezTo>
                      <a:cubicBezTo>
                        <a:pt x="832" y="993"/>
                        <a:pt x="835" y="1019"/>
                        <a:pt x="856" y="1040"/>
                      </a:cubicBezTo>
                      <a:cubicBezTo>
                        <a:pt x="859" y="1048"/>
                        <a:pt x="861" y="1056"/>
                        <a:pt x="864" y="1064"/>
                      </a:cubicBezTo>
                      <a:cubicBezTo>
                        <a:pt x="865" y="1068"/>
                        <a:pt x="868" y="1076"/>
                        <a:pt x="868" y="1076"/>
                      </a:cubicBezTo>
                      <a:cubicBezTo>
                        <a:pt x="865" y="1095"/>
                        <a:pt x="853" y="1168"/>
                        <a:pt x="824" y="116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2" name="Freeform 192">
                  <a:extLst>
                    <a:ext uri="{FF2B5EF4-FFF2-40B4-BE49-F238E27FC236}">
                      <a16:creationId xmlns:a16="http://schemas.microsoft.com/office/drawing/2014/main" id="{D7BF05EC-3351-4CCE-88C5-DE2E09526F7A}"/>
                    </a:ext>
                  </a:extLst>
                </p:cNvPr>
                <p:cNvSpPr>
                  <a:spLocks/>
                </p:cNvSpPr>
                <p:nvPr/>
              </p:nvSpPr>
              <p:spPr bwMode="ltGray">
                <a:xfrm>
                  <a:off x="179" y="1668"/>
                  <a:ext cx="529" cy="1417"/>
                </a:xfrm>
                <a:custGeom>
                  <a:avLst/>
                  <a:gdLst>
                    <a:gd name="T0" fmla="*/ 2357 w 428"/>
                    <a:gd name="T1" fmla="*/ 47773 h 1126"/>
                    <a:gd name="T2" fmla="*/ 5419 w 428"/>
                    <a:gd name="T3" fmla="*/ 54518 h 1126"/>
                    <a:gd name="T4" fmla="*/ 6182 w 428"/>
                    <a:gd name="T5" fmla="*/ 56229 h 1126"/>
                    <a:gd name="T6" fmla="*/ 7641 w 428"/>
                    <a:gd name="T7" fmla="*/ 60306 h 1126"/>
                    <a:gd name="T8" fmla="*/ 8882 w 428"/>
                    <a:gd name="T9" fmla="*/ 62553 h 1126"/>
                    <a:gd name="T10" fmla="*/ 9969 w 428"/>
                    <a:gd name="T11" fmla="*/ 63528 h 1126"/>
                    <a:gd name="T12" fmla="*/ 11780 w 428"/>
                    <a:gd name="T13" fmla="*/ 65762 h 1126"/>
                    <a:gd name="T14" fmla="*/ 12858 w 428"/>
                    <a:gd name="T15" fmla="*/ 68064 h 1126"/>
                    <a:gd name="T16" fmla="*/ 13043 w 428"/>
                    <a:gd name="T17" fmla="*/ 69534 h 1126"/>
                    <a:gd name="T18" fmla="*/ 14169 w 428"/>
                    <a:gd name="T19" fmla="*/ 70539 h 1126"/>
                    <a:gd name="T20" fmla="*/ 18650 w 428"/>
                    <a:gd name="T21" fmla="*/ 68064 h 1126"/>
                    <a:gd name="T22" fmla="*/ 19395 w 428"/>
                    <a:gd name="T23" fmla="*/ 64759 h 1126"/>
                    <a:gd name="T24" fmla="*/ 19227 w 428"/>
                    <a:gd name="T25" fmla="*/ 62762 h 1126"/>
                    <a:gd name="T26" fmla="*/ 19227 w 428"/>
                    <a:gd name="T27" fmla="*/ 58774 h 1126"/>
                    <a:gd name="T28" fmla="*/ 18836 w 428"/>
                    <a:gd name="T29" fmla="*/ 55005 h 1126"/>
                    <a:gd name="T30" fmla="*/ 18115 w 428"/>
                    <a:gd name="T31" fmla="*/ 43709 h 1126"/>
                    <a:gd name="T32" fmla="*/ 15730 w 428"/>
                    <a:gd name="T33" fmla="*/ 35658 h 1126"/>
                    <a:gd name="T34" fmla="*/ 14656 w 428"/>
                    <a:gd name="T35" fmla="*/ 34238 h 1126"/>
                    <a:gd name="T36" fmla="*/ 14497 w 428"/>
                    <a:gd name="T37" fmla="*/ 31977 h 1126"/>
                    <a:gd name="T38" fmla="*/ 14169 w 428"/>
                    <a:gd name="T39" fmla="*/ 30204 h 1126"/>
                    <a:gd name="T40" fmla="*/ 14169 w 428"/>
                    <a:gd name="T41" fmla="*/ 27207 h 1126"/>
                    <a:gd name="T42" fmla="*/ 13962 w 428"/>
                    <a:gd name="T43" fmla="*/ 25432 h 1126"/>
                    <a:gd name="T44" fmla="*/ 15379 w 428"/>
                    <a:gd name="T45" fmla="*/ 23947 h 1126"/>
                    <a:gd name="T46" fmla="*/ 17426 w 428"/>
                    <a:gd name="T47" fmla="*/ 23464 h 1126"/>
                    <a:gd name="T48" fmla="*/ 17426 w 428"/>
                    <a:gd name="T49" fmla="*/ 16189 h 1126"/>
                    <a:gd name="T50" fmla="*/ 3626 w 428"/>
                    <a:gd name="T51" fmla="*/ 11393 h 1126"/>
                    <a:gd name="T52" fmla="*/ 2147 w 428"/>
                    <a:gd name="T53" fmla="*/ 11629 h 1126"/>
                    <a:gd name="T54" fmla="*/ 1105 w 428"/>
                    <a:gd name="T55" fmla="*/ 12140 h 1126"/>
                    <a:gd name="T56" fmla="*/ 0 w 428"/>
                    <a:gd name="T57" fmla="*/ 17718 h 1126"/>
                    <a:gd name="T58" fmla="*/ 7641 w 428"/>
                    <a:gd name="T59" fmla="*/ 46027 h 1126"/>
                    <a:gd name="T60" fmla="*/ 2357 w 428"/>
                    <a:gd name="T61" fmla="*/ 47773 h 11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28" h="1126">
                      <a:moveTo>
                        <a:pt x="52" y="762"/>
                      </a:moveTo>
                      <a:lnTo>
                        <a:pt x="120" y="870"/>
                      </a:lnTo>
                      <a:lnTo>
                        <a:pt x="136" y="898"/>
                      </a:lnTo>
                      <a:lnTo>
                        <a:pt x="168" y="962"/>
                      </a:lnTo>
                      <a:cubicBezTo>
                        <a:pt x="196" y="1018"/>
                        <a:pt x="169" y="983"/>
                        <a:pt x="196" y="998"/>
                      </a:cubicBezTo>
                      <a:cubicBezTo>
                        <a:pt x="204" y="1003"/>
                        <a:pt x="220" y="1014"/>
                        <a:pt x="220" y="1014"/>
                      </a:cubicBezTo>
                      <a:cubicBezTo>
                        <a:pt x="229" y="1028"/>
                        <a:pt x="244" y="1045"/>
                        <a:pt x="260" y="1050"/>
                      </a:cubicBezTo>
                      <a:cubicBezTo>
                        <a:pt x="272" y="1062"/>
                        <a:pt x="279" y="1070"/>
                        <a:pt x="284" y="1086"/>
                      </a:cubicBezTo>
                      <a:cubicBezTo>
                        <a:pt x="280" y="1098"/>
                        <a:pt x="276" y="1099"/>
                        <a:pt x="288" y="1110"/>
                      </a:cubicBezTo>
                      <a:cubicBezTo>
                        <a:pt x="295" y="1116"/>
                        <a:pt x="312" y="1126"/>
                        <a:pt x="312" y="1126"/>
                      </a:cubicBezTo>
                      <a:cubicBezTo>
                        <a:pt x="347" y="1114"/>
                        <a:pt x="376" y="1092"/>
                        <a:pt x="412" y="1086"/>
                      </a:cubicBezTo>
                      <a:cubicBezTo>
                        <a:pt x="418" y="1068"/>
                        <a:pt x="424" y="1052"/>
                        <a:pt x="428" y="1034"/>
                      </a:cubicBezTo>
                      <a:cubicBezTo>
                        <a:pt x="422" y="1016"/>
                        <a:pt x="424" y="1026"/>
                        <a:pt x="424" y="1002"/>
                      </a:cubicBezTo>
                      <a:lnTo>
                        <a:pt x="424" y="938"/>
                      </a:lnTo>
                      <a:lnTo>
                        <a:pt x="416" y="878"/>
                      </a:lnTo>
                      <a:lnTo>
                        <a:pt x="400" y="698"/>
                      </a:lnTo>
                      <a:lnTo>
                        <a:pt x="348" y="570"/>
                      </a:lnTo>
                      <a:lnTo>
                        <a:pt x="324" y="546"/>
                      </a:lnTo>
                      <a:lnTo>
                        <a:pt x="320" y="510"/>
                      </a:lnTo>
                      <a:lnTo>
                        <a:pt x="312" y="482"/>
                      </a:lnTo>
                      <a:lnTo>
                        <a:pt x="312" y="434"/>
                      </a:lnTo>
                      <a:lnTo>
                        <a:pt x="308" y="406"/>
                      </a:lnTo>
                      <a:lnTo>
                        <a:pt x="340" y="382"/>
                      </a:lnTo>
                      <a:lnTo>
                        <a:pt x="384" y="374"/>
                      </a:lnTo>
                      <a:lnTo>
                        <a:pt x="384" y="258"/>
                      </a:lnTo>
                      <a:cubicBezTo>
                        <a:pt x="311" y="226"/>
                        <a:pt x="19" y="0"/>
                        <a:pt x="80" y="182"/>
                      </a:cubicBezTo>
                      <a:cubicBezTo>
                        <a:pt x="54" y="200"/>
                        <a:pt x="85" y="183"/>
                        <a:pt x="48" y="186"/>
                      </a:cubicBezTo>
                      <a:cubicBezTo>
                        <a:pt x="40" y="187"/>
                        <a:pt x="24" y="194"/>
                        <a:pt x="24" y="194"/>
                      </a:cubicBezTo>
                      <a:lnTo>
                        <a:pt x="0" y="282"/>
                      </a:lnTo>
                      <a:lnTo>
                        <a:pt x="168" y="734"/>
                      </a:lnTo>
                      <a:lnTo>
                        <a:pt x="52" y="762"/>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3" name="Freeform 193">
                  <a:extLst>
                    <a:ext uri="{FF2B5EF4-FFF2-40B4-BE49-F238E27FC236}">
                      <a16:creationId xmlns:a16="http://schemas.microsoft.com/office/drawing/2014/main" id="{1886C320-7301-4916-A9D6-273A4BCD97E0}"/>
                    </a:ext>
                  </a:extLst>
                </p:cNvPr>
                <p:cNvSpPr>
                  <a:spLocks/>
                </p:cNvSpPr>
                <p:nvPr/>
              </p:nvSpPr>
              <p:spPr bwMode="ltGray">
                <a:xfrm>
                  <a:off x="835" y="2472"/>
                  <a:ext cx="115" cy="358"/>
                </a:xfrm>
                <a:custGeom>
                  <a:avLst/>
                  <a:gdLst>
                    <a:gd name="T0" fmla="*/ 1136 w 93"/>
                    <a:gd name="T1" fmla="*/ 5359 h 284"/>
                    <a:gd name="T2" fmla="*/ 2448 w 93"/>
                    <a:gd name="T3" fmla="*/ 1736 h 284"/>
                    <a:gd name="T4" fmla="*/ 3290 w 93"/>
                    <a:gd name="T5" fmla="*/ 468 h 284"/>
                    <a:gd name="T6" fmla="*/ 4277 w 93"/>
                    <a:gd name="T7" fmla="*/ 3569 h 284"/>
                    <a:gd name="T8" fmla="*/ 3684 w 93"/>
                    <a:gd name="T9" fmla="*/ 6411 h 284"/>
                    <a:gd name="T10" fmla="*/ 3684 w 93"/>
                    <a:gd name="T11" fmla="*/ 10495 h 284"/>
                    <a:gd name="T12" fmla="*/ 4277 w 93"/>
                    <a:gd name="T13" fmla="*/ 12841 h 284"/>
                    <a:gd name="T14" fmla="*/ 4061 w 93"/>
                    <a:gd name="T15" fmla="*/ 17494 h 284"/>
                    <a:gd name="T16" fmla="*/ 3684 w 93"/>
                    <a:gd name="T17" fmla="*/ 18283 h 284"/>
                    <a:gd name="T18" fmla="*/ 2617 w 93"/>
                    <a:gd name="T19" fmla="*/ 17773 h 284"/>
                    <a:gd name="T20" fmla="*/ 1344 w 93"/>
                    <a:gd name="T21" fmla="*/ 14941 h 284"/>
                    <a:gd name="T22" fmla="*/ 967 w 93"/>
                    <a:gd name="T23" fmla="*/ 11595 h 284"/>
                    <a:gd name="T24" fmla="*/ 218 w 93"/>
                    <a:gd name="T25" fmla="*/ 7655 h 284"/>
                    <a:gd name="T26" fmla="*/ 1136 w 93"/>
                    <a:gd name="T27" fmla="*/ 5359 h 2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3" h="284">
                      <a:moveTo>
                        <a:pt x="25" y="83"/>
                      </a:moveTo>
                      <a:cubicBezTo>
                        <a:pt x="47" y="68"/>
                        <a:pt x="49" y="53"/>
                        <a:pt x="53" y="27"/>
                      </a:cubicBezTo>
                      <a:cubicBezTo>
                        <a:pt x="48" y="7"/>
                        <a:pt x="53" y="0"/>
                        <a:pt x="73" y="7"/>
                      </a:cubicBezTo>
                      <a:cubicBezTo>
                        <a:pt x="79" y="25"/>
                        <a:pt x="87" y="38"/>
                        <a:pt x="93" y="55"/>
                      </a:cubicBezTo>
                      <a:cubicBezTo>
                        <a:pt x="84" y="91"/>
                        <a:pt x="88" y="77"/>
                        <a:pt x="81" y="99"/>
                      </a:cubicBezTo>
                      <a:cubicBezTo>
                        <a:pt x="77" y="130"/>
                        <a:pt x="74" y="129"/>
                        <a:pt x="81" y="163"/>
                      </a:cubicBezTo>
                      <a:cubicBezTo>
                        <a:pt x="83" y="175"/>
                        <a:pt x="93" y="199"/>
                        <a:pt x="93" y="199"/>
                      </a:cubicBezTo>
                      <a:cubicBezTo>
                        <a:pt x="92" y="223"/>
                        <a:pt x="92" y="247"/>
                        <a:pt x="89" y="271"/>
                      </a:cubicBezTo>
                      <a:cubicBezTo>
                        <a:pt x="88" y="276"/>
                        <a:pt x="86" y="282"/>
                        <a:pt x="81" y="283"/>
                      </a:cubicBezTo>
                      <a:cubicBezTo>
                        <a:pt x="73" y="284"/>
                        <a:pt x="57" y="275"/>
                        <a:pt x="57" y="275"/>
                      </a:cubicBezTo>
                      <a:cubicBezTo>
                        <a:pt x="50" y="253"/>
                        <a:pt x="48" y="244"/>
                        <a:pt x="29" y="231"/>
                      </a:cubicBezTo>
                      <a:cubicBezTo>
                        <a:pt x="12" y="205"/>
                        <a:pt x="0" y="210"/>
                        <a:pt x="21" y="179"/>
                      </a:cubicBezTo>
                      <a:cubicBezTo>
                        <a:pt x="17" y="159"/>
                        <a:pt x="12" y="139"/>
                        <a:pt x="5" y="119"/>
                      </a:cubicBezTo>
                      <a:cubicBezTo>
                        <a:pt x="9" y="103"/>
                        <a:pt x="13" y="95"/>
                        <a:pt x="25" y="8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4" name="Freeform 194">
                  <a:extLst>
                    <a:ext uri="{FF2B5EF4-FFF2-40B4-BE49-F238E27FC236}">
                      <a16:creationId xmlns:a16="http://schemas.microsoft.com/office/drawing/2014/main" id="{A9976CA9-08D2-4A52-B662-64CD8C77A525}"/>
                    </a:ext>
                  </a:extLst>
                </p:cNvPr>
                <p:cNvSpPr>
                  <a:spLocks/>
                </p:cNvSpPr>
                <p:nvPr/>
              </p:nvSpPr>
              <p:spPr bwMode="ltGray">
                <a:xfrm>
                  <a:off x="797" y="2459"/>
                  <a:ext cx="22" cy="25"/>
                </a:xfrm>
                <a:custGeom>
                  <a:avLst/>
                  <a:gdLst>
                    <a:gd name="T0" fmla="*/ 0 w 18"/>
                    <a:gd name="T1" fmla="*/ 826 h 20"/>
                    <a:gd name="T2" fmla="*/ 145 w 18"/>
                    <a:gd name="T3" fmla="*/ 149 h 20"/>
                    <a:gd name="T4" fmla="*/ 590 w 18"/>
                    <a:gd name="T5" fmla="*/ 364 h 20"/>
                    <a:gd name="T6" fmla="*/ 444 w 18"/>
                    <a:gd name="T7" fmla="*/ 1033 h 20"/>
                    <a:gd name="T8" fmla="*/ 0 w 18"/>
                    <a:gd name="T9" fmla="*/ 82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0">
                      <a:moveTo>
                        <a:pt x="0" y="14"/>
                      </a:moveTo>
                      <a:cubicBezTo>
                        <a:pt x="1" y="10"/>
                        <a:pt x="0" y="4"/>
                        <a:pt x="4" y="2"/>
                      </a:cubicBezTo>
                      <a:cubicBezTo>
                        <a:pt x="8" y="0"/>
                        <a:pt x="14" y="2"/>
                        <a:pt x="16" y="6"/>
                      </a:cubicBezTo>
                      <a:cubicBezTo>
                        <a:pt x="18" y="10"/>
                        <a:pt x="16" y="16"/>
                        <a:pt x="12" y="18"/>
                      </a:cubicBezTo>
                      <a:cubicBezTo>
                        <a:pt x="8" y="20"/>
                        <a:pt x="4" y="15"/>
                        <a:pt x="0" y="1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5" name="Freeform 195">
                  <a:extLst>
                    <a:ext uri="{FF2B5EF4-FFF2-40B4-BE49-F238E27FC236}">
                      <a16:creationId xmlns:a16="http://schemas.microsoft.com/office/drawing/2014/main" id="{9EB98F1A-7A47-4E61-8847-7DB81CC8D081}"/>
                    </a:ext>
                  </a:extLst>
                </p:cNvPr>
                <p:cNvSpPr>
                  <a:spLocks/>
                </p:cNvSpPr>
                <p:nvPr/>
              </p:nvSpPr>
              <p:spPr bwMode="ltGray">
                <a:xfrm>
                  <a:off x="1011" y="2269"/>
                  <a:ext cx="23" cy="46"/>
                </a:xfrm>
                <a:custGeom>
                  <a:avLst/>
                  <a:gdLst>
                    <a:gd name="T0" fmla="*/ 222 w 19"/>
                    <a:gd name="T1" fmla="*/ 1271 h 37"/>
                    <a:gd name="T2" fmla="*/ 610 w 19"/>
                    <a:gd name="T3" fmla="*/ 1051 h 37"/>
                    <a:gd name="T4" fmla="*/ 222 w 19"/>
                    <a:gd name="T5" fmla="*/ 1271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6" name="Freeform 196">
                  <a:extLst>
                    <a:ext uri="{FF2B5EF4-FFF2-40B4-BE49-F238E27FC236}">
                      <a16:creationId xmlns:a16="http://schemas.microsoft.com/office/drawing/2014/main" id="{F9B0861E-7527-4397-9B69-F55ECDD6311F}"/>
                    </a:ext>
                  </a:extLst>
                </p:cNvPr>
                <p:cNvSpPr>
                  <a:spLocks/>
                </p:cNvSpPr>
                <p:nvPr/>
              </p:nvSpPr>
              <p:spPr bwMode="ltGray">
                <a:xfrm>
                  <a:off x="985" y="1842"/>
                  <a:ext cx="27" cy="25"/>
                </a:xfrm>
                <a:custGeom>
                  <a:avLst/>
                  <a:gdLst>
                    <a:gd name="T0" fmla="*/ 477 w 22"/>
                    <a:gd name="T1" fmla="*/ 705 h 20"/>
                    <a:gd name="T2" fmla="*/ 676 w 22"/>
                    <a:gd name="T3" fmla="*/ 0 h 20"/>
                    <a:gd name="T4" fmla="*/ 830 w 22"/>
                    <a:gd name="T5" fmla="*/ 705 h 20"/>
                    <a:gd name="T6" fmla="*/ 317 w 22"/>
                    <a:gd name="T7" fmla="*/ 1111 h 20"/>
                    <a:gd name="T8" fmla="*/ 477 w 22"/>
                    <a:gd name="T9" fmla="*/ 705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7" name="Freeform 197">
                  <a:extLst>
                    <a:ext uri="{FF2B5EF4-FFF2-40B4-BE49-F238E27FC236}">
                      <a16:creationId xmlns:a16="http://schemas.microsoft.com/office/drawing/2014/main" id="{BB50B6FD-2B4A-49D9-90F9-39F115C22DE2}"/>
                    </a:ext>
                  </a:extLst>
                </p:cNvPr>
                <p:cNvSpPr>
                  <a:spLocks/>
                </p:cNvSpPr>
                <p:nvPr/>
              </p:nvSpPr>
              <p:spPr bwMode="ltGray">
                <a:xfrm>
                  <a:off x="-158" y="1316"/>
                  <a:ext cx="71" cy="38"/>
                </a:xfrm>
                <a:custGeom>
                  <a:avLst/>
                  <a:gdLst>
                    <a:gd name="T0" fmla="*/ 1233 w 57"/>
                    <a:gd name="T1" fmla="*/ 1296 h 30"/>
                    <a:gd name="T2" fmla="*/ 1674 w 57"/>
                    <a:gd name="T3" fmla="*/ 437 h 30"/>
                    <a:gd name="T4" fmla="*/ 1881 w 57"/>
                    <a:gd name="T5" fmla="*/ 2117 h 30"/>
                    <a:gd name="T6" fmla="*/ 1233 w 57"/>
                    <a:gd name="T7" fmla="*/ 129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8" name="Freeform 198">
                  <a:extLst>
                    <a:ext uri="{FF2B5EF4-FFF2-40B4-BE49-F238E27FC236}">
                      <a16:creationId xmlns:a16="http://schemas.microsoft.com/office/drawing/2014/main" id="{B000E397-8F55-4405-804A-2032D7CA107B}"/>
                    </a:ext>
                  </a:extLst>
                </p:cNvPr>
                <p:cNvSpPr>
                  <a:spLocks/>
                </p:cNvSpPr>
                <p:nvPr/>
              </p:nvSpPr>
              <p:spPr bwMode="ltGray">
                <a:xfrm>
                  <a:off x="716" y="971"/>
                  <a:ext cx="857" cy="876"/>
                </a:xfrm>
                <a:custGeom>
                  <a:avLst/>
                  <a:gdLst>
                    <a:gd name="T0" fmla="*/ 21641 w 693"/>
                    <a:gd name="T1" fmla="*/ 29140 h 696"/>
                    <a:gd name="T2" fmla="*/ 17966 w 693"/>
                    <a:gd name="T3" fmla="*/ 28373 h 696"/>
                    <a:gd name="T4" fmla="*/ 14889 w 693"/>
                    <a:gd name="T5" fmla="*/ 25918 h 696"/>
                    <a:gd name="T6" fmla="*/ 12154 w 693"/>
                    <a:gd name="T7" fmla="*/ 25103 h 696"/>
                    <a:gd name="T8" fmla="*/ 10833 w 693"/>
                    <a:gd name="T9" fmla="*/ 26204 h 696"/>
                    <a:gd name="T10" fmla="*/ 11925 w 693"/>
                    <a:gd name="T11" fmla="*/ 26897 h 696"/>
                    <a:gd name="T12" fmla="*/ 13397 w 693"/>
                    <a:gd name="T13" fmla="*/ 29389 h 696"/>
                    <a:gd name="T14" fmla="*/ 14695 w 693"/>
                    <a:gd name="T15" fmla="*/ 29899 h 696"/>
                    <a:gd name="T16" fmla="*/ 15262 w 693"/>
                    <a:gd name="T17" fmla="*/ 33707 h 696"/>
                    <a:gd name="T18" fmla="*/ 14322 w 693"/>
                    <a:gd name="T19" fmla="*/ 34693 h 696"/>
                    <a:gd name="T20" fmla="*/ 11925 w 693"/>
                    <a:gd name="T21" fmla="*/ 38655 h 696"/>
                    <a:gd name="T22" fmla="*/ 10280 w 693"/>
                    <a:gd name="T23" fmla="*/ 39424 h 696"/>
                    <a:gd name="T24" fmla="*/ 4416 w 693"/>
                    <a:gd name="T25" fmla="*/ 43742 h 696"/>
                    <a:gd name="T26" fmla="*/ 3495 w 693"/>
                    <a:gd name="T27" fmla="*/ 38655 h 696"/>
                    <a:gd name="T28" fmla="*/ 2055 w 693"/>
                    <a:gd name="T29" fmla="*/ 32981 h 696"/>
                    <a:gd name="T30" fmla="*/ 1520 w 693"/>
                    <a:gd name="T31" fmla="*/ 28164 h 696"/>
                    <a:gd name="T32" fmla="*/ 2449 w 693"/>
                    <a:gd name="T33" fmla="*/ 21608 h 696"/>
                    <a:gd name="T34" fmla="*/ 782 w 693"/>
                    <a:gd name="T35" fmla="*/ 24614 h 696"/>
                    <a:gd name="T36" fmla="*/ 3688 w 693"/>
                    <a:gd name="T37" fmla="*/ 17585 h 696"/>
                    <a:gd name="T38" fmla="*/ 5196 w 693"/>
                    <a:gd name="T39" fmla="*/ 12814 h 696"/>
                    <a:gd name="T40" fmla="*/ 1719 w 693"/>
                    <a:gd name="T41" fmla="*/ 12814 h 696"/>
                    <a:gd name="T42" fmla="*/ 1 w 693"/>
                    <a:gd name="T43" fmla="*/ 12299 h 696"/>
                    <a:gd name="T44" fmla="*/ 1136 w 693"/>
                    <a:gd name="T45" fmla="*/ 8790 h 696"/>
                    <a:gd name="T46" fmla="*/ 4416 w 693"/>
                    <a:gd name="T47" fmla="*/ 7045 h 696"/>
                    <a:gd name="T48" fmla="*/ 10108 w 693"/>
                    <a:gd name="T49" fmla="*/ 7764 h 696"/>
                    <a:gd name="T50" fmla="*/ 10487 w 693"/>
                    <a:gd name="T51" fmla="*/ 4043 h 696"/>
                    <a:gd name="T52" fmla="*/ 11925 w 693"/>
                    <a:gd name="T53" fmla="*/ 0 h 696"/>
                    <a:gd name="T54" fmla="*/ 16313 w 693"/>
                    <a:gd name="T55" fmla="*/ 2750 h 696"/>
                    <a:gd name="T56" fmla="*/ 15043 w 693"/>
                    <a:gd name="T57" fmla="*/ 5549 h 696"/>
                    <a:gd name="T58" fmla="*/ 13778 w 693"/>
                    <a:gd name="T59" fmla="*/ 11063 h 696"/>
                    <a:gd name="T60" fmla="*/ 16528 w 693"/>
                    <a:gd name="T61" fmla="*/ 12083 h 696"/>
                    <a:gd name="T62" fmla="*/ 17046 w 693"/>
                    <a:gd name="T63" fmla="*/ 8540 h 696"/>
                    <a:gd name="T64" fmla="*/ 19094 w 693"/>
                    <a:gd name="T65" fmla="*/ 5821 h 696"/>
                    <a:gd name="T66" fmla="*/ 22770 w 693"/>
                    <a:gd name="T67" fmla="*/ 5549 h 696"/>
                    <a:gd name="T68" fmla="*/ 24209 w 693"/>
                    <a:gd name="T69" fmla="*/ 3247 h 696"/>
                    <a:gd name="T70" fmla="*/ 24748 w 693"/>
                    <a:gd name="T71" fmla="*/ 2892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99" name="Freeform 199">
                  <a:extLst>
                    <a:ext uri="{FF2B5EF4-FFF2-40B4-BE49-F238E27FC236}">
                      <a16:creationId xmlns:a16="http://schemas.microsoft.com/office/drawing/2014/main" id="{77516756-EA87-4373-92D6-AEA9EE9728AA}"/>
                    </a:ext>
                  </a:extLst>
                </p:cNvPr>
                <p:cNvSpPr>
                  <a:spLocks/>
                </p:cNvSpPr>
                <p:nvPr/>
              </p:nvSpPr>
              <p:spPr bwMode="ltGray">
                <a:xfrm>
                  <a:off x="134" y="411"/>
                  <a:ext cx="1579" cy="837"/>
                </a:xfrm>
                <a:custGeom>
                  <a:avLst/>
                  <a:gdLst>
                    <a:gd name="T0" fmla="*/ 57701 w 1277"/>
                    <a:gd name="T1" fmla="*/ 3630 h 665"/>
                    <a:gd name="T2" fmla="*/ 53105 w 1277"/>
                    <a:gd name="T3" fmla="*/ 3075 h 665"/>
                    <a:gd name="T4" fmla="*/ 49306 w 1277"/>
                    <a:gd name="T5" fmla="*/ 5359 h 665"/>
                    <a:gd name="T6" fmla="*/ 46737 w 1277"/>
                    <a:gd name="T7" fmla="*/ 6315 h 665"/>
                    <a:gd name="T8" fmla="*/ 44759 w 1277"/>
                    <a:gd name="T9" fmla="*/ 8550 h 665"/>
                    <a:gd name="T10" fmla="*/ 44940 w 1277"/>
                    <a:gd name="T11" fmla="*/ 6106 h 665"/>
                    <a:gd name="T12" fmla="*/ 43672 w 1277"/>
                    <a:gd name="T13" fmla="*/ 2321 h 665"/>
                    <a:gd name="T14" fmla="*/ 45108 w 1277"/>
                    <a:gd name="T15" fmla="*/ 773 h 665"/>
                    <a:gd name="T16" fmla="*/ 40911 w 1277"/>
                    <a:gd name="T17" fmla="*/ 1844 h 665"/>
                    <a:gd name="T18" fmla="*/ 42190 w 1277"/>
                    <a:gd name="T19" fmla="*/ 308 h 665"/>
                    <a:gd name="T20" fmla="*/ 37263 w 1277"/>
                    <a:gd name="T21" fmla="*/ 2580 h 665"/>
                    <a:gd name="T22" fmla="*/ 31056 w 1277"/>
                    <a:gd name="T23" fmla="*/ 7332 h 665"/>
                    <a:gd name="T24" fmla="*/ 25349 w 1277"/>
                    <a:gd name="T25" fmla="*/ 10150 h 665"/>
                    <a:gd name="T26" fmla="*/ 26660 w 1277"/>
                    <a:gd name="T27" fmla="*/ 11615 h 665"/>
                    <a:gd name="T28" fmla="*/ 26107 w 1277"/>
                    <a:gd name="T29" fmla="*/ 14863 h 665"/>
                    <a:gd name="T30" fmla="*/ 29002 w 1277"/>
                    <a:gd name="T31" fmla="*/ 13640 h 665"/>
                    <a:gd name="T32" fmla="*/ 32311 w 1277"/>
                    <a:gd name="T33" fmla="*/ 9649 h 665"/>
                    <a:gd name="T34" fmla="*/ 38397 w 1277"/>
                    <a:gd name="T35" fmla="*/ 5825 h 665"/>
                    <a:gd name="T36" fmla="*/ 33597 w 1277"/>
                    <a:gd name="T37" fmla="*/ 12145 h 665"/>
                    <a:gd name="T38" fmla="*/ 37988 w 1277"/>
                    <a:gd name="T39" fmla="*/ 11160 h 665"/>
                    <a:gd name="T40" fmla="*/ 34712 w 1277"/>
                    <a:gd name="T41" fmla="*/ 13371 h 665"/>
                    <a:gd name="T42" fmla="*/ 30313 w 1277"/>
                    <a:gd name="T43" fmla="*/ 14863 h 665"/>
                    <a:gd name="T44" fmla="*/ 27387 w 1277"/>
                    <a:gd name="T45" fmla="*/ 17679 h 665"/>
                    <a:gd name="T46" fmla="*/ 24631 w 1277"/>
                    <a:gd name="T47" fmla="*/ 18165 h 665"/>
                    <a:gd name="T48" fmla="*/ 24846 w 1277"/>
                    <a:gd name="T49" fmla="*/ 14128 h 665"/>
                    <a:gd name="T50" fmla="*/ 19176 w 1277"/>
                    <a:gd name="T51" fmla="*/ 18400 h 665"/>
                    <a:gd name="T52" fmla="*/ 14421 w 1277"/>
                    <a:gd name="T53" fmla="*/ 21674 h 665"/>
                    <a:gd name="T54" fmla="*/ 9683 w 1277"/>
                    <a:gd name="T55" fmla="*/ 27438 h 665"/>
                    <a:gd name="T56" fmla="*/ 5626 w 1277"/>
                    <a:gd name="T57" fmla="*/ 28730 h 665"/>
                    <a:gd name="T58" fmla="*/ 1476 w 1277"/>
                    <a:gd name="T59" fmla="*/ 33245 h 665"/>
                    <a:gd name="T60" fmla="*/ 1119 w 1277"/>
                    <a:gd name="T61" fmla="*/ 38275 h 665"/>
                    <a:gd name="T62" fmla="*/ 6542 w 1277"/>
                    <a:gd name="T63" fmla="*/ 35490 h 665"/>
                    <a:gd name="T64" fmla="*/ 10002 w 1277"/>
                    <a:gd name="T65" fmla="*/ 32022 h 665"/>
                    <a:gd name="T66" fmla="*/ 14629 w 1277"/>
                    <a:gd name="T67" fmla="*/ 29466 h 665"/>
                    <a:gd name="T68" fmla="*/ 14805 w 1277"/>
                    <a:gd name="T69" fmla="*/ 36773 h 665"/>
                    <a:gd name="T70" fmla="*/ 15692 w 1277"/>
                    <a:gd name="T71" fmla="*/ 37476 h 665"/>
                    <a:gd name="T72" fmla="*/ 17546 w 1277"/>
                    <a:gd name="T73" fmla="*/ 35490 h 665"/>
                    <a:gd name="T74" fmla="*/ 17170 w 1277"/>
                    <a:gd name="T75" fmla="*/ 30479 h 665"/>
                    <a:gd name="T76" fmla="*/ 19321 w 1277"/>
                    <a:gd name="T77" fmla="*/ 32517 h 665"/>
                    <a:gd name="T78" fmla="*/ 18089 w 1277"/>
                    <a:gd name="T79" fmla="*/ 37476 h 665"/>
                    <a:gd name="T80" fmla="*/ 20311 w 1277"/>
                    <a:gd name="T81" fmla="*/ 37260 h 665"/>
                    <a:gd name="T82" fmla="*/ 22460 w 1277"/>
                    <a:gd name="T83" fmla="*/ 36233 h 665"/>
                    <a:gd name="T84" fmla="*/ 26660 w 1277"/>
                    <a:gd name="T85" fmla="*/ 30479 h 665"/>
                    <a:gd name="T86" fmla="*/ 29783 w 1277"/>
                    <a:gd name="T87" fmla="*/ 30690 h 665"/>
                    <a:gd name="T88" fmla="*/ 29783 w 1277"/>
                    <a:gd name="T89" fmla="*/ 29466 h 665"/>
                    <a:gd name="T90" fmla="*/ 32118 w 1277"/>
                    <a:gd name="T91" fmla="*/ 28197 h 665"/>
                    <a:gd name="T92" fmla="*/ 38397 w 1277"/>
                    <a:gd name="T93" fmla="*/ 29944 h 665"/>
                    <a:gd name="T94" fmla="*/ 39626 w 1277"/>
                    <a:gd name="T95" fmla="*/ 31470 h 665"/>
                    <a:gd name="T96" fmla="*/ 39991 w 1277"/>
                    <a:gd name="T97" fmla="*/ 35251 h 665"/>
                    <a:gd name="T98" fmla="*/ 42345 w 1277"/>
                    <a:gd name="T99" fmla="*/ 33533 h 665"/>
                    <a:gd name="T100" fmla="*/ 47481 w 1277"/>
                    <a:gd name="T101" fmla="*/ 32249 h 6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77" h="665">
                      <a:moveTo>
                        <a:pt x="1180" y="541"/>
                      </a:moveTo>
                      <a:cubicBezTo>
                        <a:pt x="1212" y="377"/>
                        <a:pt x="1247" y="214"/>
                        <a:pt x="1276" y="49"/>
                      </a:cubicBezTo>
                      <a:cubicBezTo>
                        <a:pt x="1277" y="44"/>
                        <a:pt x="1267" y="54"/>
                        <a:pt x="1264" y="57"/>
                      </a:cubicBezTo>
                      <a:cubicBezTo>
                        <a:pt x="1255" y="66"/>
                        <a:pt x="1232" y="77"/>
                        <a:pt x="1232" y="77"/>
                      </a:cubicBezTo>
                      <a:cubicBezTo>
                        <a:pt x="1216" y="66"/>
                        <a:pt x="1203" y="63"/>
                        <a:pt x="1184" y="69"/>
                      </a:cubicBezTo>
                      <a:cubicBezTo>
                        <a:pt x="1164" y="64"/>
                        <a:pt x="1150" y="71"/>
                        <a:pt x="1164" y="49"/>
                      </a:cubicBezTo>
                      <a:cubicBezTo>
                        <a:pt x="1132" y="38"/>
                        <a:pt x="1153" y="59"/>
                        <a:pt x="1140" y="69"/>
                      </a:cubicBezTo>
                      <a:cubicBezTo>
                        <a:pt x="1132" y="75"/>
                        <a:pt x="1121" y="74"/>
                        <a:pt x="1112" y="77"/>
                      </a:cubicBezTo>
                      <a:cubicBezTo>
                        <a:pt x="1102" y="48"/>
                        <a:pt x="1093" y="65"/>
                        <a:pt x="1080" y="85"/>
                      </a:cubicBezTo>
                      <a:cubicBezTo>
                        <a:pt x="1075" y="92"/>
                        <a:pt x="1063" y="92"/>
                        <a:pt x="1056" y="97"/>
                      </a:cubicBezTo>
                      <a:cubicBezTo>
                        <a:pt x="1053" y="101"/>
                        <a:pt x="1053" y="108"/>
                        <a:pt x="1048" y="109"/>
                      </a:cubicBezTo>
                      <a:cubicBezTo>
                        <a:pt x="1040" y="110"/>
                        <a:pt x="1024" y="101"/>
                        <a:pt x="1024" y="101"/>
                      </a:cubicBezTo>
                      <a:cubicBezTo>
                        <a:pt x="1020" y="104"/>
                        <a:pt x="1015" y="106"/>
                        <a:pt x="1012" y="109"/>
                      </a:cubicBezTo>
                      <a:cubicBezTo>
                        <a:pt x="1009" y="112"/>
                        <a:pt x="1008" y="118"/>
                        <a:pt x="1004" y="121"/>
                      </a:cubicBezTo>
                      <a:cubicBezTo>
                        <a:pt x="997" y="127"/>
                        <a:pt x="980" y="137"/>
                        <a:pt x="980" y="137"/>
                      </a:cubicBezTo>
                      <a:cubicBezTo>
                        <a:pt x="932" y="132"/>
                        <a:pt x="917" y="132"/>
                        <a:pt x="952" y="97"/>
                      </a:cubicBezTo>
                      <a:cubicBezTo>
                        <a:pt x="957" y="81"/>
                        <a:pt x="952" y="66"/>
                        <a:pt x="972" y="73"/>
                      </a:cubicBezTo>
                      <a:cubicBezTo>
                        <a:pt x="973" y="77"/>
                        <a:pt x="979" y="96"/>
                        <a:pt x="984" y="97"/>
                      </a:cubicBezTo>
                      <a:cubicBezTo>
                        <a:pt x="1000" y="99"/>
                        <a:pt x="1016" y="88"/>
                        <a:pt x="1032" y="85"/>
                      </a:cubicBezTo>
                      <a:cubicBezTo>
                        <a:pt x="1039" y="64"/>
                        <a:pt x="1025" y="40"/>
                        <a:pt x="1008" y="29"/>
                      </a:cubicBezTo>
                      <a:cubicBezTo>
                        <a:pt x="980" y="36"/>
                        <a:pt x="985" y="18"/>
                        <a:pt x="956" y="37"/>
                      </a:cubicBezTo>
                      <a:cubicBezTo>
                        <a:pt x="955" y="33"/>
                        <a:pt x="949" y="28"/>
                        <a:pt x="952" y="25"/>
                      </a:cubicBezTo>
                      <a:cubicBezTo>
                        <a:pt x="958" y="19"/>
                        <a:pt x="968" y="20"/>
                        <a:pt x="976" y="17"/>
                      </a:cubicBezTo>
                      <a:cubicBezTo>
                        <a:pt x="980" y="16"/>
                        <a:pt x="988" y="13"/>
                        <a:pt x="988" y="13"/>
                      </a:cubicBezTo>
                      <a:cubicBezTo>
                        <a:pt x="984" y="10"/>
                        <a:pt x="981" y="5"/>
                        <a:pt x="976" y="5"/>
                      </a:cubicBezTo>
                      <a:cubicBezTo>
                        <a:pt x="958" y="5"/>
                        <a:pt x="942" y="14"/>
                        <a:pt x="924" y="17"/>
                      </a:cubicBezTo>
                      <a:cubicBezTo>
                        <a:pt x="918" y="34"/>
                        <a:pt x="913" y="35"/>
                        <a:pt x="896" y="29"/>
                      </a:cubicBezTo>
                      <a:cubicBezTo>
                        <a:pt x="900" y="16"/>
                        <a:pt x="898" y="15"/>
                        <a:pt x="912" y="9"/>
                      </a:cubicBezTo>
                      <a:cubicBezTo>
                        <a:pt x="920" y="6"/>
                        <a:pt x="936" y="1"/>
                        <a:pt x="936" y="1"/>
                      </a:cubicBezTo>
                      <a:cubicBezTo>
                        <a:pt x="936" y="1"/>
                        <a:pt x="928" y="4"/>
                        <a:pt x="924" y="5"/>
                      </a:cubicBezTo>
                      <a:cubicBezTo>
                        <a:pt x="915" y="7"/>
                        <a:pt x="905" y="8"/>
                        <a:pt x="896" y="9"/>
                      </a:cubicBezTo>
                      <a:cubicBezTo>
                        <a:pt x="856" y="22"/>
                        <a:pt x="917" y="0"/>
                        <a:pt x="872" y="25"/>
                      </a:cubicBezTo>
                      <a:cubicBezTo>
                        <a:pt x="855" y="34"/>
                        <a:pt x="834" y="35"/>
                        <a:pt x="816" y="41"/>
                      </a:cubicBezTo>
                      <a:cubicBezTo>
                        <a:pt x="802" y="62"/>
                        <a:pt x="785" y="69"/>
                        <a:pt x="760" y="73"/>
                      </a:cubicBezTo>
                      <a:cubicBezTo>
                        <a:pt x="746" y="83"/>
                        <a:pt x="741" y="87"/>
                        <a:pt x="724" y="81"/>
                      </a:cubicBezTo>
                      <a:cubicBezTo>
                        <a:pt x="700" y="89"/>
                        <a:pt x="691" y="113"/>
                        <a:pt x="680" y="117"/>
                      </a:cubicBezTo>
                      <a:cubicBezTo>
                        <a:pt x="667" y="121"/>
                        <a:pt x="653" y="120"/>
                        <a:pt x="640" y="121"/>
                      </a:cubicBezTo>
                      <a:cubicBezTo>
                        <a:pt x="623" y="127"/>
                        <a:pt x="608" y="138"/>
                        <a:pt x="592" y="145"/>
                      </a:cubicBezTo>
                      <a:cubicBezTo>
                        <a:pt x="549" y="164"/>
                        <a:pt x="583" y="143"/>
                        <a:pt x="556" y="161"/>
                      </a:cubicBezTo>
                      <a:cubicBezTo>
                        <a:pt x="552" y="174"/>
                        <a:pt x="544" y="184"/>
                        <a:pt x="540" y="197"/>
                      </a:cubicBezTo>
                      <a:cubicBezTo>
                        <a:pt x="548" y="220"/>
                        <a:pt x="565" y="207"/>
                        <a:pt x="580" y="197"/>
                      </a:cubicBezTo>
                      <a:cubicBezTo>
                        <a:pt x="581" y="193"/>
                        <a:pt x="581" y="187"/>
                        <a:pt x="584" y="185"/>
                      </a:cubicBezTo>
                      <a:cubicBezTo>
                        <a:pt x="591" y="180"/>
                        <a:pt x="608" y="177"/>
                        <a:pt x="608" y="177"/>
                      </a:cubicBezTo>
                      <a:cubicBezTo>
                        <a:pt x="621" y="196"/>
                        <a:pt x="608" y="190"/>
                        <a:pt x="592" y="201"/>
                      </a:cubicBezTo>
                      <a:cubicBezTo>
                        <a:pt x="574" y="229"/>
                        <a:pt x="579" y="216"/>
                        <a:pt x="572" y="237"/>
                      </a:cubicBezTo>
                      <a:cubicBezTo>
                        <a:pt x="573" y="241"/>
                        <a:pt x="572" y="247"/>
                        <a:pt x="576" y="249"/>
                      </a:cubicBezTo>
                      <a:cubicBezTo>
                        <a:pt x="584" y="253"/>
                        <a:pt x="597" y="235"/>
                        <a:pt x="600" y="233"/>
                      </a:cubicBezTo>
                      <a:cubicBezTo>
                        <a:pt x="610" y="226"/>
                        <a:pt x="625" y="223"/>
                        <a:pt x="636" y="217"/>
                      </a:cubicBezTo>
                      <a:cubicBezTo>
                        <a:pt x="645" y="212"/>
                        <a:pt x="650" y="201"/>
                        <a:pt x="660" y="197"/>
                      </a:cubicBezTo>
                      <a:cubicBezTo>
                        <a:pt x="671" y="192"/>
                        <a:pt x="684" y="193"/>
                        <a:pt x="696" y="189"/>
                      </a:cubicBezTo>
                      <a:cubicBezTo>
                        <a:pt x="691" y="169"/>
                        <a:pt x="691" y="165"/>
                        <a:pt x="708" y="153"/>
                      </a:cubicBezTo>
                      <a:cubicBezTo>
                        <a:pt x="720" y="134"/>
                        <a:pt x="743" y="136"/>
                        <a:pt x="764" y="129"/>
                      </a:cubicBezTo>
                      <a:cubicBezTo>
                        <a:pt x="777" y="125"/>
                        <a:pt x="800" y="109"/>
                        <a:pt x="800" y="109"/>
                      </a:cubicBezTo>
                      <a:cubicBezTo>
                        <a:pt x="813" y="89"/>
                        <a:pt x="816" y="88"/>
                        <a:pt x="840" y="93"/>
                      </a:cubicBezTo>
                      <a:cubicBezTo>
                        <a:pt x="829" y="126"/>
                        <a:pt x="789" y="124"/>
                        <a:pt x="764" y="141"/>
                      </a:cubicBezTo>
                      <a:cubicBezTo>
                        <a:pt x="752" y="158"/>
                        <a:pt x="739" y="159"/>
                        <a:pt x="732" y="181"/>
                      </a:cubicBezTo>
                      <a:cubicBezTo>
                        <a:pt x="733" y="185"/>
                        <a:pt x="732" y="192"/>
                        <a:pt x="736" y="193"/>
                      </a:cubicBezTo>
                      <a:cubicBezTo>
                        <a:pt x="744" y="194"/>
                        <a:pt x="760" y="185"/>
                        <a:pt x="760" y="185"/>
                      </a:cubicBezTo>
                      <a:cubicBezTo>
                        <a:pt x="792" y="196"/>
                        <a:pt x="776" y="196"/>
                        <a:pt x="808" y="185"/>
                      </a:cubicBezTo>
                      <a:cubicBezTo>
                        <a:pt x="816" y="182"/>
                        <a:pt x="832" y="177"/>
                        <a:pt x="832" y="177"/>
                      </a:cubicBezTo>
                      <a:cubicBezTo>
                        <a:pt x="836" y="180"/>
                        <a:pt x="844" y="180"/>
                        <a:pt x="844" y="185"/>
                      </a:cubicBezTo>
                      <a:cubicBezTo>
                        <a:pt x="844" y="190"/>
                        <a:pt x="837" y="191"/>
                        <a:pt x="832" y="193"/>
                      </a:cubicBezTo>
                      <a:cubicBezTo>
                        <a:pt x="809" y="202"/>
                        <a:pt x="783" y="205"/>
                        <a:pt x="760" y="213"/>
                      </a:cubicBezTo>
                      <a:cubicBezTo>
                        <a:pt x="753" y="235"/>
                        <a:pt x="739" y="223"/>
                        <a:pt x="724" y="213"/>
                      </a:cubicBezTo>
                      <a:cubicBezTo>
                        <a:pt x="708" y="218"/>
                        <a:pt x="709" y="227"/>
                        <a:pt x="700" y="241"/>
                      </a:cubicBezTo>
                      <a:cubicBezTo>
                        <a:pt x="672" y="232"/>
                        <a:pt x="684" y="230"/>
                        <a:pt x="664" y="237"/>
                      </a:cubicBezTo>
                      <a:cubicBezTo>
                        <a:pt x="660" y="249"/>
                        <a:pt x="648" y="262"/>
                        <a:pt x="636" y="269"/>
                      </a:cubicBezTo>
                      <a:cubicBezTo>
                        <a:pt x="629" y="273"/>
                        <a:pt x="620" y="274"/>
                        <a:pt x="612" y="277"/>
                      </a:cubicBezTo>
                      <a:cubicBezTo>
                        <a:pt x="608" y="278"/>
                        <a:pt x="600" y="281"/>
                        <a:pt x="600" y="281"/>
                      </a:cubicBezTo>
                      <a:cubicBezTo>
                        <a:pt x="592" y="278"/>
                        <a:pt x="585" y="267"/>
                        <a:pt x="576" y="269"/>
                      </a:cubicBezTo>
                      <a:cubicBezTo>
                        <a:pt x="571" y="270"/>
                        <a:pt x="572" y="278"/>
                        <a:pt x="568" y="281"/>
                      </a:cubicBezTo>
                      <a:cubicBezTo>
                        <a:pt x="560" y="286"/>
                        <a:pt x="549" y="286"/>
                        <a:pt x="540" y="289"/>
                      </a:cubicBezTo>
                      <a:cubicBezTo>
                        <a:pt x="536" y="288"/>
                        <a:pt x="499" y="276"/>
                        <a:pt x="520" y="265"/>
                      </a:cubicBezTo>
                      <a:cubicBezTo>
                        <a:pt x="528" y="261"/>
                        <a:pt x="539" y="262"/>
                        <a:pt x="548" y="261"/>
                      </a:cubicBezTo>
                      <a:cubicBezTo>
                        <a:pt x="554" y="243"/>
                        <a:pt x="562" y="237"/>
                        <a:pt x="544" y="225"/>
                      </a:cubicBezTo>
                      <a:cubicBezTo>
                        <a:pt x="517" y="232"/>
                        <a:pt x="524" y="249"/>
                        <a:pt x="500" y="257"/>
                      </a:cubicBezTo>
                      <a:cubicBezTo>
                        <a:pt x="488" y="275"/>
                        <a:pt x="473" y="278"/>
                        <a:pt x="456" y="289"/>
                      </a:cubicBezTo>
                      <a:cubicBezTo>
                        <a:pt x="436" y="282"/>
                        <a:pt x="448" y="284"/>
                        <a:pt x="420" y="293"/>
                      </a:cubicBezTo>
                      <a:cubicBezTo>
                        <a:pt x="411" y="296"/>
                        <a:pt x="396" y="309"/>
                        <a:pt x="396" y="309"/>
                      </a:cubicBezTo>
                      <a:cubicBezTo>
                        <a:pt x="391" y="328"/>
                        <a:pt x="388" y="336"/>
                        <a:pt x="368" y="329"/>
                      </a:cubicBezTo>
                      <a:cubicBezTo>
                        <a:pt x="351" y="335"/>
                        <a:pt x="333" y="339"/>
                        <a:pt x="316" y="345"/>
                      </a:cubicBezTo>
                      <a:cubicBezTo>
                        <a:pt x="290" y="341"/>
                        <a:pt x="284" y="340"/>
                        <a:pt x="276" y="365"/>
                      </a:cubicBezTo>
                      <a:cubicBezTo>
                        <a:pt x="248" y="356"/>
                        <a:pt x="260" y="354"/>
                        <a:pt x="240" y="361"/>
                      </a:cubicBezTo>
                      <a:cubicBezTo>
                        <a:pt x="225" y="384"/>
                        <a:pt x="241" y="417"/>
                        <a:pt x="212" y="437"/>
                      </a:cubicBezTo>
                      <a:cubicBezTo>
                        <a:pt x="193" y="466"/>
                        <a:pt x="197" y="456"/>
                        <a:pt x="172" y="473"/>
                      </a:cubicBezTo>
                      <a:cubicBezTo>
                        <a:pt x="160" y="469"/>
                        <a:pt x="148" y="465"/>
                        <a:pt x="136" y="461"/>
                      </a:cubicBezTo>
                      <a:cubicBezTo>
                        <a:pt x="132" y="460"/>
                        <a:pt x="124" y="457"/>
                        <a:pt x="124" y="457"/>
                      </a:cubicBezTo>
                      <a:cubicBezTo>
                        <a:pt x="113" y="458"/>
                        <a:pt x="101" y="456"/>
                        <a:pt x="92" y="461"/>
                      </a:cubicBezTo>
                      <a:cubicBezTo>
                        <a:pt x="80" y="468"/>
                        <a:pt x="69" y="498"/>
                        <a:pt x="56" y="509"/>
                      </a:cubicBezTo>
                      <a:cubicBezTo>
                        <a:pt x="48" y="516"/>
                        <a:pt x="40" y="523"/>
                        <a:pt x="32" y="529"/>
                      </a:cubicBezTo>
                      <a:cubicBezTo>
                        <a:pt x="24" y="535"/>
                        <a:pt x="8" y="545"/>
                        <a:pt x="8" y="545"/>
                      </a:cubicBezTo>
                      <a:cubicBezTo>
                        <a:pt x="14" y="562"/>
                        <a:pt x="10" y="567"/>
                        <a:pt x="0" y="581"/>
                      </a:cubicBezTo>
                      <a:cubicBezTo>
                        <a:pt x="25" y="585"/>
                        <a:pt x="32" y="585"/>
                        <a:pt x="24" y="609"/>
                      </a:cubicBezTo>
                      <a:cubicBezTo>
                        <a:pt x="40" y="614"/>
                        <a:pt x="71" y="603"/>
                        <a:pt x="88" y="601"/>
                      </a:cubicBezTo>
                      <a:cubicBezTo>
                        <a:pt x="105" y="595"/>
                        <a:pt x="108" y="604"/>
                        <a:pt x="124" y="593"/>
                      </a:cubicBezTo>
                      <a:cubicBezTo>
                        <a:pt x="133" y="565"/>
                        <a:pt x="124" y="572"/>
                        <a:pt x="144" y="565"/>
                      </a:cubicBezTo>
                      <a:cubicBezTo>
                        <a:pt x="148" y="561"/>
                        <a:pt x="153" y="558"/>
                        <a:pt x="156" y="553"/>
                      </a:cubicBezTo>
                      <a:cubicBezTo>
                        <a:pt x="158" y="549"/>
                        <a:pt x="157" y="544"/>
                        <a:pt x="160" y="541"/>
                      </a:cubicBezTo>
                      <a:cubicBezTo>
                        <a:pt x="166" y="533"/>
                        <a:pt x="208" y="513"/>
                        <a:pt x="220" y="509"/>
                      </a:cubicBezTo>
                      <a:cubicBezTo>
                        <a:pt x="238" y="481"/>
                        <a:pt x="227" y="488"/>
                        <a:pt x="248" y="481"/>
                      </a:cubicBezTo>
                      <a:cubicBezTo>
                        <a:pt x="265" y="487"/>
                        <a:pt x="266" y="499"/>
                        <a:pt x="284" y="493"/>
                      </a:cubicBezTo>
                      <a:cubicBezTo>
                        <a:pt x="296" y="481"/>
                        <a:pt x="306" y="478"/>
                        <a:pt x="320" y="469"/>
                      </a:cubicBezTo>
                      <a:cubicBezTo>
                        <a:pt x="336" y="493"/>
                        <a:pt x="323" y="469"/>
                        <a:pt x="332" y="513"/>
                      </a:cubicBezTo>
                      <a:cubicBezTo>
                        <a:pt x="336" y="532"/>
                        <a:pt x="346" y="543"/>
                        <a:pt x="352" y="561"/>
                      </a:cubicBezTo>
                      <a:cubicBezTo>
                        <a:pt x="337" y="571"/>
                        <a:pt x="341" y="579"/>
                        <a:pt x="324" y="585"/>
                      </a:cubicBezTo>
                      <a:cubicBezTo>
                        <a:pt x="308" y="609"/>
                        <a:pt x="302" y="596"/>
                        <a:pt x="280" y="589"/>
                      </a:cubicBezTo>
                      <a:cubicBezTo>
                        <a:pt x="284" y="605"/>
                        <a:pt x="298" y="624"/>
                        <a:pt x="312" y="633"/>
                      </a:cubicBezTo>
                      <a:cubicBezTo>
                        <a:pt x="324" y="598"/>
                        <a:pt x="314" y="613"/>
                        <a:pt x="344" y="597"/>
                      </a:cubicBezTo>
                      <a:cubicBezTo>
                        <a:pt x="352" y="592"/>
                        <a:pt x="368" y="581"/>
                        <a:pt x="368" y="581"/>
                      </a:cubicBezTo>
                      <a:cubicBezTo>
                        <a:pt x="369" y="572"/>
                        <a:pt x="365" y="560"/>
                        <a:pt x="372" y="553"/>
                      </a:cubicBezTo>
                      <a:cubicBezTo>
                        <a:pt x="376" y="549"/>
                        <a:pt x="378" y="564"/>
                        <a:pt x="384" y="565"/>
                      </a:cubicBezTo>
                      <a:cubicBezTo>
                        <a:pt x="389" y="566"/>
                        <a:pt x="392" y="560"/>
                        <a:pt x="396" y="557"/>
                      </a:cubicBezTo>
                      <a:cubicBezTo>
                        <a:pt x="390" y="538"/>
                        <a:pt x="374" y="528"/>
                        <a:pt x="368" y="509"/>
                      </a:cubicBezTo>
                      <a:cubicBezTo>
                        <a:pt x="371" y="501"/>
                        <a:pt x="379" y="493"/>
                        <a:pt x="376" y="485"/>
                      </a:cubicBezTo>
                      <a:cubicBezTo>
                        <a:pt x="373" y="477"/>
                        <a:pt x="368" y="461"/>
                        <a:pt x="368" y="461"/>
                      </a:cubicBezTo>
                      <a:cubicBezTo>
                        <a:pt x="380" y="443"/>
                        <a:pt x="385" y="449"/>
                        <a:pt x="396" y="465"/>
                      </a:cubicBezTo>
                      <a:cubicBezTo>
                        <a:pt x="402" y="488"/>
                        <a:pt x="411" y="497"/>
                        <a:pt x="424" y="517"/>
                      </a:cubicBezTo>
                      <a:cubicBezTo>
                        <a:pt x="418" y="536"/>
                        <a:pt x="430" y="537"/>
                        <a:pt x="412" y="549"/>
                      </a:cubicBezTo>
                      <a:cubicBezTo>
                        <a:pt x="389" y="583"/>
                        <a:pt x="414" y="540"/>
                        <a:pt x="408" y="573"/>
                      </a:cubicBezTo>
                      <a:cubicBezTo>
                        <a:pt x="407" y="582"/>
                        <a:pt x="399" y="589"/>
                        <a:pt x="396" y="597"/>
                      </a:cubicBezTo>
                      <a:cubicBezTo>
                        <a:pt x="402" y="614"/>
                        <a:pt x="398" y="619"/>
                        <a:pt x="388" y="633"/>
                      </a:cubicBezTo>
                      <a:cubicBezTo>
                        <a:pt x="399" y="665"/>
                        <a:pt x="419" y="636"/>
                        <a:pt x="440" y="629"/>
                      </a:cubicBezTo>
                      <a:cubicBezTo>
                        <a:pt x="445" y="614"/>
                        <a:pt x="439" y="608"/>
                        <a:pt x="444" y="593"/>
                      </a:cubicBezTo>
                      <a:cubicBezTo>
                        <a:pt x="440" y="581"/>
                        <a:pt x="428" y="567"/>
                        <a:pt x="444" y="557"/>
                      </a:cubicBezTo>
                      <a:cubicBezTo>
                        <a:pt x="451" y="553"/>
                        <a:pt x="468" y="549"/>
                        <a:pt x="468" y="549"/>
                      </a:cubicBezTo>
                      <a:cubicBezTo>
                        <a:pt x="484" y="554"/>
                        <a:pt x="483" y="563"/>
                        <a:pt x="492" y="577"/>
                      </a:cubicBezTo>
                      <a:cubicBezTo>
                        <a:pt x="504" y="542"/>
                        <a:pt x="492" y="552"/>
                        <a:pt x="536" y="557"/>
                      </a:cubicBezTo>
                      <a:cubicBezTo>
                        <a:pt x="528" y="526"/>
                        <a:pt x="542" y="527"/>
                        <a:pt x="568" y="521"/>
                      </a:cubicBezTo>
                      <a:cubicBezTo>
                        <a:pt x="569" y="517"/>
                        <a:pt x="576" y="490"/>
                        <a:pt x="584" y="485"/>
                      </a:cubicBezTo>
                      <a:cubicBezTo>
                        <a:pt x="591" y="481"/>
                        <a:pt x="608" y="477"/>
                        <a:pt x="608" y="477"/>
                      </a:cubicBezTo>
                      <a:cubicBezTo>
                        <a:pt x="639" y="485"/>
                        <a:pt x="614" y="492"/>
                        <a:pt x="640" y="501"/>
                      </a:cubicBezTo>
                      <a:cubicBezTo>
                        <a:pt x="644" y="497"/>
                        <a:pt x="646" y="490"/>
                        <a:pt x="652" y="489"/>
                      </a:cubicBezTo>
                      <a:cubicBezTo>
                        <a:pt x="661" y="487"/>
                        <a:pt x="672" y="497"/>
                        <a:pt x="680" y="493"/>
                      </a:cubicBezTo>
                      <a:cubicBezTo>
                        <a:pt x="685" y="491"/>
                        <a:pt x="680" y="481"/>
                        <a:pt x="676" y="477"/>
                      </a:cubicBezTo>
                      <a:cubicBezTo>
                        <a:pt x="670" y="472"/>
                        <a:pt x="660" y="472"/>
                        <a:pt x="652" y="469"/>
                      </a:cubicBezTo>
                      <a:cubicBezTo>
                        <a:pt x="648" y="468"/>
                        <a:pt x="640" y="465"/>
                        <a:pt x="640" y="465"/>
                      </a:cubicBezTo>
                      <a:cubicBezTo>
                        <a:pt x="654" y="455"/>
                        <a:pt x="659" y="451"/>
                        <a:pt x="676" y="457"/>
                      </a:cubicBezTo>
                      <a:cubicBezTo>
                        <a:pt x="685" y="455"/>
                        <a:pt x="694" y="448"/>
                        <a:pt x="704" y="449"/>
                      </a:cubicBezTo>
                      <a:cubicBezTo>
                        <a:pt x="718" y="451"/>
                        <a:pt x="759" y="463"/>
                        <a:pt x="772" y="469"/>
                      </a:cubicBezTo>
                      <a:cubicBezTo>
                        <a:pt x="784" y="475"/>
                        <a:pt x="808" y="485"/>
                        <a:pt x="808" y="485"/>
                      </a:cubicBezTo>
                      <a:cubicBezTo>
                        <a:pt x="814" y="484"/>
                        <a:pt x="833" y="481"/>
                        <a:pt x="840" y="477"/>
                      </a:cubicBezTo>
                      <a:cubicBezTo>
                        <a:pt x="848" y="472"/>
                        <a:pt x="864" y="461"/>
                        <a:pt x="864" y="461"/>
                      </a:cubicBezTo>
                      <a:cubicBezTo>
                        <a:pt x="869" y="462"/>
                        <a:pt x="889" y="465"/>
                        <a:pt x="892" y="473"/>
                      </a:cubicBezTo>
                      <a:cubicBezTo>
                        <a:pt x="897" y="486"/>
                        <a:pt x="876" y="498"/>
                        <a:pt x="868" y="501"/>
                      </a:cubicBezTo>
                      <a:cubicBezTo>
                        <a:pt x="856" y="513"/>
                        <a:pt x="845" y="513"/>
                        <a:pt x="840" y="529"/>
                      </a:cubicBezTo>
                      <a:cubicBezTo>
                        <a:pt x="845" y="545"/>
                        <a:pt x="839" y="557"/>
                        <a:pt x="844" y="573"/>
                      </a:cubicBezTo>
                      <a:cubicBezTo>
                        <a:pt x="854" y="558"/>
                        <a:pt x="858" y="555"/>
                        <a:pt x="876" y="561"/>
                      </a:cubicBezTo>
                      <a:cubicBezTo>
                        <a:pt x="885" y="588"/>
                        <a:pt x="895" y="558"/>
                        <a:pt x="908" y="549"/>
                      </a:cubicBezTo>
                      <a:cubicBezTo>
                        <a:pt x="911" y="545"/>
                        <a:pt x="912" y="540"/>
                        <a:pt x="916" y="537"/>
                      </a:cubicBezTo>
                      <a:cubicBezTo>
                        <a:pt x="919" y="534"/>
                        <a:pt x="925" y="536"/>
                        <a:pt x="928" y="533"/>
                      </a:cubicBezTo>
                      <a:cubicBezTo>
                        <a:pt x="931" y="530"/>
                        <a:pt x="930" y="525"/>
                        <a:pt x="932" y="521"/>
                      </a:cubicBezTo>
                      <a:cubicBezTo>
                        <a:pt x="939" y="506"/>
                        <a:pt x="949" y="502"/>
                        <a:pt x="964" y="497"/>
                      </a:cubicBezTo>
                      <a:cubicBezTo>
                        <a:pt x="987" y="500"/>
                        <a:pt x="1017" y="513"/>
                        <a:pt x="1040" y="513"/>
                      </a:cubicBezTo>
                      <a:lnTo>
                        <a:pt x="1180" y="541"/>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0" name="Freeform 200">
                  <a:extLst>
                    <a:ext uri="{FF2B5EF4-FFF2-40B4-BE49-F238E27FC236}">
                      <a16:creationId xmlns:a16="http://schemas.microsoft.com/office/drawing/2014/main" id="{0102FDCF-EA98-4BCD-99E1-94D3AAC514F5}"/>
                    </a:ext>
                  </a:extLst>
                </p:cNvPr>
                <p:cNvSpPr>
                  <a:spLocks/>
                </p:cNvSpPr>
                <p:nvPr/>
              </p:nvSpPr>
              <p:spPr bwMode="ltGray">
                <a:xfrm>
                  <a:off x="443" y="624"/>
                  <a:ext cx="278" cy="214"/>
                </a:xfrm>
                <a:custGeom>
                  <a:avLst/>
                  <a:gdLst>
                    <a:gd name="T0" fmla="*/ 623 w 225"/>
                    <a:gd name="T1" fmla="*/ 9806 h 170"/>
                    <a:gd name="T2" fmla="*/ 1729 w 225"/>
                    <a:gd name="T3" fmla="*/ 9312 h 170"/>
                    <a:gd name="T4" fmla="*/ 2260 w 225"/>
                    <a:gd name="T5" fmla="*/ 9042 h 170"/>
                    <a:gd name="T6" fmla="*/ 2792 w 225"/>
                    <a:gd name="T7" fmla="*/ 7333 h 170"/>
                    <a:gd name="T8" fmla="*/ 4245 w 225"/>
                    <a:gd name="T9" fmla="*/ 6314 h 170"/>
                    <a:gd name="T10" fmla="*/ 5135 w 225"/>
                    <a:gd name="T11" fmla="*/ 5033 h 170"/>
                    <a:gd name="T12" fmla="*/ 6552 w 225"/>
                    <a:gd name="T13" fmla="*/ 1973 h 170"/>
                    <a:gd name="T14" fmla="*/ 8933 w 225"/>
                    <a:gd name="T15" fmla="*/ 0 h 170"/>
                    <a:gd name="T16" fmla="*/ 8546 w 225"/>
                    <a:gd name="T17" fmla="*/ 1225 h 170"/>
                    <a:gd name="T18" fmla="*/ 7103 w 225"/>
                    <a:gd name="T19" fmla="*/ 2484 h 170"/>
                    <a:gd name="T20" fmla="*/ 5692 w 225"/>
                    <a:gd name="T21" fmla="*/ 6561 h 170"/>
                    <a:gd name="T22" fmla="*/ 5885 w 225"/>
                    <a:gd name="T23" fmla="*/ 7333 h 170"/>
                    <a:gd name="T24" fmla="*/ 5135 w 225"/>
                    <a:gd name="T25" fmla="*/ 8803 h 170"/>
                    <a:gd name="T26" fmla="*/ 3510 w 225"/>
                    <a:gd name="T27" fmla="*/ 10297 h 170"/>
                    <a:gd name="T28" fmla="*/ 623 w 225"/>
                    <a:gd name="T29" fmla="*/ 9806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5" h="170">
                      <a:moveTo>
                        <a:pt x="14" y="156"/>
                      </a:moveTo>
                      <a:cubicBezTo>
                        <a:pt x="22" y="153"/>
                        <a:pt x="30" y="151"/>
                        <a:pt x="38" y="148"/>
                      </a:cubicBezTo>
                      <a:cubicBezTo>
                        <a:pt x="42" y="147"/>
                        <a:pt x="50" y="144"/>
                        <a:pt x="50" y="144"/>
                      </a:cubicBezTo>
                      <a:cubicBezTo>
                        <a:pt x="56" y="126"/>
                        <a:pt x="43" y="122"/>
                        <a:pt x="62" y="116"/>
                      </a:cubicBezTo>
                      <a:cubicBezTo>
                        <a:pt x="80" y="89"/>
                        <a:pt x="56" y="119"/>
                        <a:pt x="94" y="100"/>
                      </a:cubicBezTo>
                      <a:cubicBezTo>
                        <a:pt x="102" y="96"/>
                        <a:pt x="106" y="85"/>
                        <a:pt x="114" y="80"/>
                      </a:cubicBezTo>
                      <a:cubicBezTo>
                        <a:pt x="131" y="55"/>
                        <a:pt x="104" y="46"/>
                        <a:pt x="146" y="32"/>
                      </a:cubicBezTo>
                      <a:cubicBezTo>
                        <a:pt x="153" y="11"/>
                        <a:pt x="180" y="12"/>
                        <a:pt x="198" y="0"/>
                      </a:cubicBezTo>
                      <a:cubicBezTo>
                        <a:pt x="225" y="9"/>
                        <a:pt x="203" y="16"/>
                        <a:pt x="190" y="20"/>
                      </a:cubicBezTo>
                      <a:cubicBezTo>
                        <a:pt x="198" y="43"/>
                        <a:pt x="175" y="34"/>
                        <a:pt x="158" y="40"/>
                      </a:cubicBezTo>
                      <a:cubicBezTo>
                        <a:pt x="144" y="60"/>
                        <a:pt x="146" y="91"/>
                        <a:pt x="126" y="104"/>
                      </a:cubicBezTo>
                      <a:cubicBezTo>
                        <a:pt x="127" y="108"/>
                        <a:pt x="131" y="112"/>
                        <a:pt x="130" y="116"/>
                      </a:cubicBezTo>
                      <a:cubicBezTo>
                        <a:pt x="127" y="125"/>
                        <a:pt x="114" y="140"/>
                        <a:pt x="114" y="140"/>
                      </a:cubicBezTo>
                      <a:cubicBezTo>
                        <a:pt x="143" y="150"/>
                        <a:pt x="95" y="153"/>
                        <a:pt x="78" y="164"/>
                      </a:cubicBezTo>
                      <a:cubicBezTo>
                        <a:pt x="68" y="161"/>
                        <a:pt x="0" y="170"/>
                        <a:pt x="14" y="15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1" name="Freeform 201">
                  <a:extLst>
                    <a:ext uri="{FF2B5EF4-FFF2-40B4-BE49-F238E27FC236}">
                      <a16:creationId xmlns:a16="http://schemas.microsoft.com/office/drawing/2014/main" id="{3A7EC522-FE1A-4290-A790-6F710B954258}"/>
                    </a:ext>
                  </a:extLst>
                </p:cNvPr>
                <p:cNvSpPr>
                  <a:spLocks/>
                </p:cNvSpPr>
                <p:nvPr/>
              </p:nvSpPr>
              <p:spPr bwMode="ltGray">
                <a:xfrm>
                  <a:off x="431" y="693"/>
                  <a:ext cx="146" cy="84"/>
                </a:xfrm>
                <a:custGeom>
                  <a:avLst/>
                  <a:gdLst>
                    <a:gd name="T0" fmla="*/ 600 w 118"/>
                    <a:gd name="T1" fmla="*/ 2806 h 67"/>
                    <a:gd name="T2" fmla="*/ 2186 w 118"/>
                    <a:gd name="T3" fmla="*/ 1896 h 67"/>
                    <a:gd name="T4" fmla="*/ 4432 w 118"/>
                    <a:gd name="T5" fmla="*/ 537 h 67"/>
                    <a:gd name="T6" fmla="*/ 5000 w 118"/>
                    <a:gd name="T7" fmla="*/ 1 h 67"/>
                    <a:gd name="T8" fmla="*/ 5364 w 118"/>
                    <a:gd name="T9" fmla="*/ 723 h 67"/>
                    <a:gd name="T10" fmla="*/ 3504 w 118"/>
                    <a:gd name="T11" fmla="*/ 2377 h 67"/>
                    <a:gd name="T12" fmla="*/ 2014 w 118"/>
                    <a:gd name="T13" fmla="*/ 3798 h 67"/>
                    <a:gd name="T14" fmla="*/ 1304 w 118"/>
                    <a:gd name="T15" fmla="*/ 3518 h 67"/>
                    <a:gd name="T16" fmla="*/ 744 w 118"/>
                    <a:gd name="T17" fmla="*/ 3798 h 67"/>
                    <a:gd name="T18" fmla="*/ 600 w 118"/>
                    <a:gd name="T19" fmla="*/ 2806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8" h="67">
                      <a:moveTo>
                        <a:pt x="12" y="49"/>
                      </a:moveTo>
                      <a:cubicBezTo>
                        <a:pt x="23" y="42"/>
                        <a:pt x="48" y="33"/>
                        <a:pt x="48" y="33"/>
                      </a:cubicBezTo>
                      <a:cubicBezTo>
                        <a:pt x="56" y="8"/>
                        <a:pt x="70" y="12"/>
                        <a:pt x="96" y="9"/>
                      </a:cubicBezTo>
                      <a:cubicBezTo>
                        <a:pt x="100" y="6"/>
                        <a:pt x="103" y="0"/>
                        <a:pt x="108" y="1"/>
                      </a:cubicBezTo>
                      <a:cubicBezTo>
                        <a:pt x="113" y="2"/>
                        <a:pt x="118" y="9"/>
                        <a:pt x="116" y="13"/>
                      </a:cubicBezTo>
                      <a:cubicBezTo>
                        <a:pt x="106" y="37"/>
                        <a:pt x="95" y="36"/>
                        <a:pt x="76" y="41"/>
                      </a:cubicBezTo>
                      <a:cubicBezTo>
                        <a:pt x="62" y="50"/>
                        <a:pt x="54" y="51"/>
                        <a:pt x="44" y="65"/>
                      </a:cubicBezTo>
                      <a:cubicBezTo>
                        <a:pt x="39" y="64"/>
                        <a:pt x="33" y="61"/>
                        <a:pt x="28" y="61"/>
                      </a:cubicBezTo>
                      <a:cubicBezTo>
                        <a:pt x="24" y="61"/>
                        <a:pt x="20" y="67"/>
                        <a:pt x="16" y="65"/>
                      </a:cubicBezTo>
                      <a:cubicBezTo>
                        <a:pt x="0" y="59"/>
                        <a:pt x="7" y="54"/>
                        <a:pt x="12" y="4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2" name="Freeform 202">
                  <a:extLst>
                    <a:ext uri="{FF2B5EF4-FFF2-40B4-BE49-F238E27FC236}">
                      <a16:creationId xmlns:a16="http://schemas.microsoft.com/office/drawing/2014/main" id="{407A0260-1347-4373-9B68-31DEF3D0AB15}"/>
                    </a:ext>
                  </a:extLst>
                </p:cNvPr>
                <p:cNvSpPr>
                  <a:spLocks/>
                </p:cNvSpPr>
                <p:nvPr/>
              </p:nvSpPr>
              <p:spPr bwMode="ltGray">
                <a:xfrm>
                  <a:off x="648" y="408"/>
                  <a:ext cx="166" cy="94"/>
                </a:xfrm>
                <a:custGeom>
                  <a:avLst/>
                  <a:gdLst>
                    <a:gd name="T0" fmla="*/ 393 w 134"/>
                    <a:gd name="T1" fmla="*/ 4384 h 74"/>
                    <a:gd name="T2" fmla="*/ 933 w 134"/>
                    <a:gd name="T3" fmla="*/ 2304 h 74"/>
                    <a:gd name="T4" fmla="*/ 4352 w 134"/>
                    <a:gd name="T5" fmla="*/ 1706 h 74"/>
                    <a:gd name="T6" fmla="*/ 4143 w 134"/>
                    <a:gd name="T7" fmla="*/ 3793 h 74"/>
                    <a:gd name="T8" fmla="*/ 1329 w 134"/>
                    <a:gd name="T9" fmla="*/ 5237 h 74"/>
                    <a:gd name="T10" fmla="*/ 393 w 134"/>
                    <a:gd name="T11" fmla="*/ 4384 h 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4" h="74">
                      <a:moveTo>
                        <a:pt x="8" y="59"/>
                      </a:moveTo>
                      <a:cubicBezTo>
                        <a:pt x="2" y="42"/>
                        <a:pt x="3" y="37"/>
                        <a:pt x="20" y="31"/>
                      </a:cubicBezTo>
                      <a:cubicBezTo>
                        <a:pt x="40" y="0"/>
                        <a:pt x="60" y="18"/>
                        <a:pt x="92" y="23"/>
                      </a:cubicBezTo>
                      <a:cubicBezTo>
                        <a:pt x="134" y="37"/>
                        <a:pt x="105" y="42"/>
                        <a:pt x="88" y="51"/>
                      </a:cubicBezTo>
                      <a:cubicBezTo>
                        <a:pt x="68" y="61"/>
                        <a:pt x="49" y="64"/>
                        <a:pt x="28" y="71"/>
                      </a:cubicBezTo>
                      <a:cubicBezTo>
                        <a:pt x="1" y="67"/>
                        <a:pt x="0" y="74"/>
                        <a:pt x="8" y="5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3" name="Freeform 203">
                  <a:extLst>
                    <a:ext uri="{FF2B5EF4-FFF2-40B4-BE49-F238E27FC236}">
                      <a16:creationId xmlns:a16="http://schemas.microsoft.com/office/drawing/2014/main" id="{B30676E6-4CE3-4513-BC9D-7AFC76A187B4}"/>
                    </a:ext>
                  </a:extLst>
                </p:cNvPr>
                <p:cNvSpPr>
                  <a:spLocks/>
                </p:cNvSpPr>
                <p:nvPr/>
              </p:nvSpPr>
              <p:spPr bwMode="ltGray">
                <a:xfrm>
                  <a:off x="831" y="120"/>
                  <a:ext cx="435" cy="242"/>
                </a:xfrm>
                <a:custGeom>
                  <a:avLst/>
                  <a:gdLst>
                    <a:gd name="T0" fmla="*/ 0 w 352"/>
                    <a:gd name="T1" fmla="*/ 10102 h 192"/>
                    <a:gd name="T2" fmla="*/ 352 w 352"/>
                    <a:gd name="T3" fmla="*/ 12358 h 192"/>
                    <a:gd name="T4" fmla="*/ 1796 w 352"/>
                    <a:gd name="T5" fmla="*/ 10872 h 192"/>
                    <a:gd name="T6" fmla="*/ 5772 w 352"/>
                    <a:gd name="T7" fmla="*/ 8457 h 192"/>
                    <a:gd name="T8" fmla="*/ 7059 w 352"/>
                    <a:gd name="T9" fmla="*/ 7682 h 192"/>
                    <a:gd name="T10" fmla="*/ 8127 w 352"/>
                    <a:gd name="T11" fmla="*/ 7184 h 192"/>
                    <a:gd name="T12" fmla="*/ 8506 w 352"/>
                    <a:gd name="T13" fmla="*/ 6448 h 192"/>
                    <a:gd name="T14" fmla="*/ 10119 w 352"/>
                    <a:gd name="T15" fmla="*/ 5672 h 192"/>
                    <a:gd name="T16" fmla="*/ 12284 w 352"/>
                    <a:gd name="T17" fmla="*/ 4154 h 192"/>
                    <a:gd name="T18" fmla="*/ 15937 w 352"/>
                    <a:gd name="T19" fmla="*/ 2555 h 192"/>
                    <a:gd name="T20" fmla="*/ 14622 w 352"/>
                    <a:gd name="T21" fmla="*/ 0 h 192"/>
                    <a:gd name="T22" fmla="*/ 9037 w 352"/>
                    <a:gd name="T23" fmla="*/ 3351 h 192"/>
                    <a:gd name="T24" fmla="*/ 3442 w 352"/>
                    <a:gd name="T25" fmla="*/ 6952 h 192"/>
                    <a:gd name="T26" fmla="*/ 0 w 352"/>
                    <a:gd name="T27" fmla="*/ 1010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2" h="192">
                      <a:moveTo>
                        <a:pt x="0" y="156"/>
                      </a:moveTo>
                      <a:cubicBezTo>
                        <a:pt x="11" y="172"/>
                        <a:pt x="2" y="175"/>
                        <a:pt x="8" y="192"/>
                      </a:cubicBezTo>
                      <a:cubicBezTo>
                        <a:pt x="23" y="187"/>
                        <a:pt x="27" y="177"/>
                        <a:pt x="40" y="168"/>
                      </a:cubicBezTo>
                      <a:cubicBezTo>
                        <a:pt x="63" y="134"/>
                        <a:pt x="90" y="135"/>
                        <a:pt x="128" y="132"/>
                      </a:cubicBezTo>
                      <a:cubicBezTo>
                        <a:pt x="170" y="121"/>
                        <a:pt x="120" y="136"/>
                        <a:pt x="156" y="120"/>
                      </a:cubicBezTo>
                      <a:cubicBezTo>
                        <a:pt x="164" y="117"/>
                        <a:pt x="180" y="112"/>
                        <a:pt x="180" y="112"/>
                      </a:cubicBezTo>
                      <a:cubicBezTo>
                        <a:pt x="183" y="108"/>
                        <a:pt x="184" y="103"/>
                        <a:pt x="188" y="100"/>
                      </a:cubicBezTo>
                      <a:cubicBezTo>
                        <a:pt x="188" y="100"/>
                        <a:pt x="218" y="90"/>
                        <a:pt x="224" y="88"/>
                      </a:cubicBezTo>
                      <a:cubicBezTo>
                        <a:pt x="241" y="82"/>
                        <a:pt x="255" y="70"/>
                        <a:pt x="272" y="64"/>
                      </a:cubicBezTo>
                      <a:cubicBezTo>
                        <a:pt x="296" y="40"/>
                        <a:pt x="319" y="43"/>
                        <a:pt x="352" y="40"/>
                      </a:cubicBezTo>
                      <a:cubicBezTo>
                        <a:pt x="328" y="32"/>
                        <a:pt x="324" y="25"/>
                        <a:pt x="324" y="0"/>
                      </a:cubicBezTo>
                      <a:lnTo>
                        <a:pt x="200" y="52"/>
                      </a:lnTo>
                      <a:lnTo>
                        <a:pt x="76" y="108"/>
                      </a:lnTo>
                      <a:lnTo>
                        <a:pt x="0" y="15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4" name="Freeform 204">
                  <a:extLst>
                    <a:ext uri="{FF2B5EF4-FFF2-40B4-BE49-F238E27FC236}">
                      <a16:creationId xmlns:a16="http://schemas.microsoft.com/office/drawing/2014/main" id="{432DACB3-C800-4948-9D54-9FDD068B2AC2}"/>
                    </a:ext>
                  </a:extLst>
                </p:cNvPr>
                <p:cNvSpPr>
                  <a:spLocks/>
                </p:cNvSpPr>
                <p:nvPr/>
              </p:nvSpPr>
              <p:spPr bwMode="ltGray">
                <a:xfrm>
                  <a:off x="1350" y="201"/>
                  <a:ext cx="232" cy="105"/>
                </a:xfrm>
                <a:custGeom>
                  <a:avLst/>
                  <a:gdLst>
                    <a:gd name="T0" fmla="*/ 396 w 187"/>
                    <a:gd name="T1" fmla="*/ 3788 h 84"/>
                    <a:gd name="T2" fmla="*/ 2724 w 187"/>
                    <a:gd name="T3" fmla="*/ 2268 h 84"/>
                    <a:gd name="T4" fmla="*/ 3691 w 187"/>
                    <a:gd name="T5" fmla="*/ 233 h 84"/>
                    <a:gd name="T6" fmla="*/ 4852 w 187"/>
                    <a:gd name="T7" fmla="*/ 889 h 84"/>
                    <a:gd name="T8" fmla="*/ 6634 w 187"/>
                    <a:gd name="T9" fmla="*/ 0 h 84"/>
                    <a:gd name="T10" fmla="*/ 7936 w 187"/>
                    <a:gd name="T11" fmla="*/ 889 h 84"/>
                    <a:gd name="T12" fmla="*/ 8909 w 187"/>
                    <a:gd name="T13" fmla="*/ 1111 h 84"/>
                    <a:gd name="T14" fmla="*/ 8744 w 187"/>
                    <a:gd name="T15" fmla="*/ 2018 h 84"/>
                    <a:gd name="T16" fmla="*/ 7936 w 187"/>
                    <a:gd name="T17" fmla="*/ 1814 h 84"/>
                    <a:gd name="T18" fmla="*/ 6199 w 187"/>
                    <a:gd name="T19" fmla="*/ 1814 h 84"/>
                    <a:gd name="T20" fmla="*/ 4852 w 187"/>
                    <a:gd name="T21" fmla="*/ 2688 h 84"/>
                    <a:gd name="T22" fmla="*/ 6020 w 187"/>
                    <a:gd name="T23" fmla="*/ 3154 h 84"/>
                    <a:gd name="T24" fmla="*/ 4450 w 187"/>
                    <a:gd name="T25" fmla="*/ 3551 h 84"/>
                    <a:gd name="T26" fmla="*/ 2891 w 187"/>
                    <a:gd name="T27" fmla="*/ 2893 h 84"/>
                    <a:gd name="T28" fmla="*/ 2541 w 187"/>
                    <a:gd name="T29" fmla="*/ 3551 h 84"/>
                    <a:gd name="T30" fmla="*/ 1359 w 187"/>
                    <a:gd name="T31" fmla="*/ 3788 h 84"/>
                    <a:gd name="T32" fmla="*/ 396 w 187"/>
                    <a:gd name="T33" fmla="*/ 3788 h 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84">
                      <a:moveTo>
                        <a:pt x="8" y="68"/>
                      </a:moveTo>
                      <a:cubicBezTo>
                        <a:pt x="29" y="63"/>
                        <a:pt x="35" y="47"/>
                        <a:pt x="56" y="40"/>
                      </a:cubicBezTo>
                      <a:cubicBezTo>
                        <a:pt x="62" y="23"/>
                        <a:pt x="61" y="14"/>
                        <a:pt x="76" y="4"/>
                      </a:cubicBezTo>
                      <a:cubicBezTo>
                        <a:pt x="84" y="7"/>
                        <a:pt x="91" y="15"/>
                        <a:pt x="100" y="16"/>
                      </a:cubicBezTo>
                      <a:cubicBezTo>
                        <a:pt x="110" y="18"/>
                        <a:pt x="127" y="3"/>
                        <a:pt x="136" y="0"/>
                      </a:cubicBezTo>
                      <a:cubicBezTo>
                        <a:pt x="163" y="9"/>
                        <a:pt x="137" y="25"/>
                        <a:pt x="164" y="16"/>
                      </a:cubicBezTo>
                      <a:cubicBezTo>
                        <a:pt x="171" y="17"/>
                        <a:pt x="180" y="15"/>
                        <a:pt x="184" y="20"/>
                      </a:cubicBezTo>
                      <a:cubicBezTo>
                        <a:pt x="187" y="24"/>
                        <a:pt x="185" y="33"/>
                        <a:pt x="180" y="36"/>
                      </a:cubicBezTo>
                      <a:cubicBezTo>
                        <a:pt x="175" y="39"/>
                        <a:pt x="169" y="33"/>
                        <a:pt x="164" y="32"/>
                      </a:cubicBezTo>
                      <a:cubicBezTo>
                        <a:pt x="135" y="42"/>
                        <a:pt x="147" y="45"/>
                        <a:pt x="128" y="32"/>
                      </a:cubicBezTo>
                      <a:cubicBezTo>
                        <a:pt x="115" y="35"/>
                        <a:pt x="91" y="37"/>
                        <a:pt x="100" y="48"/>
                      </a:cubicBezTo>
                      <a:cubicBezTo>
                        <a:pt x="105" y="55"/>
                        <a:pt x="124" y="56"/>
                        <a:pt x="124" y="56"/>
                      </a:cubicBezTo>
                      <a:cubicBezTo>
                        <a:pt x="113" y="72"/>
                        <a:pt x="109" y="75"/>
                        <a:pt x="92" y="64"/>
                      </a:cubicBezTo>
                      <a:cubicBezTo>
                        <a:pt x="82" y="49"/>
                        <a:pt x="78" y="46"/>
                        <a:pt x="60" y="52"/>
                      </a:cubicBezTo>
                      <a:cubicBezTo>
                        <a:pt x="57" y="56"/>
                        <a:pt x="56" y="62"/>
                        <a:pt x="52" y="64"/>
                      </a:cubicBezTo>
                      <a:cubicBezTo>
                        <a:pt x="45" y="68"/>
                        <a:pt x="36" y="66"/>
                        <a:pt x="28" y="68"/>
                      </a:cubicBezTo>
                      <a:cubicBezTo>
                        <a:pt x="2" y="74"/>
                        <a:pt x="0" y="84"/>
                        <a:pt x="8" y="6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5" name="Freeform 205">
                  <a:extLst>
                    <a:ext uri="{FF2B5EF4-FFF2-40B4-BE49-F238E27FC236}">
                      <a16:creationId xmlns:a16="http://schemas.microsoft.com/office/drawing/2014/main" id="{661FF6D7-AC33-48CD-A7AB-A2262C10D9BC}"/>
                    </a:ext>
                  </a:extLst>
                </p:cNvPr>
                <p:cNvSpPr>
                  <a:spLocks/>
                </p:cNvSpPr>
                <p:nvPr/>
              </p:nvSpPr>
              <p:spPr bwMode="ltGray">
                <a:xfrm>
                  <a:off x="1758" y="198"/>
                  <a:ext cx="220" cy="58"/>
                </a:xfrm>
                <a:custGeom>
                  <a:avLst/>
                  <a:gdLst>
                    <a:gd name="T0" fmla="*/ 269 w 178"/>
                    <a:gd name="T1" fmla="*/ 1199 h 46"/>
                    <a:gd name="T2" fmla="*/ 3532 w 178"/>
                    <a:gd name="T3" fmla="*/ 2491 h 46"/>
                    <a:gd name="T4" fmla="*/ 5171 w 178"/>
                    <a:gd name="T5" fmla="*/ 1415 h 46"/>
                    <a:gd name="T6" fmla="*/ 7505 w 178"/>
                    <a:gd name="T7" fmla="*/ 1714 h 46"/>
                    <a:gd name="T8" fmla="*/ 6271 w 178"/>
                    <a:gd name="T9" fmla="*/ 1714 h 46"/>
                    <a:gd name="T10" fmla="*/ 3878 w 178"/>
                    <a:gd name="T11" fmla="*/ 2972 h 46"/>
                    <a:gd name="T12" fmla="*/ 2 w 178"/>
                    <a:gd name="T13" fmla="*/ 1415 h 46"/>
                    <a:gd name="T14" fmla="*/ 269 w 178"/>
                    <a:gd name="T15" fmla="*/ 1199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8" h="46">
                      <a:moveTo>
                        <a:pt x="6" y="18"/>
                      </a:moveTo>
                      <a:cubicBezTo>
                        <a:pt x="41" y="6"/>
                        <a:pt x="52" y="12"/>
                        <a:pt x="78" y="38"/>
                      </a:cubicBezTo>
                      <a:cubicBezTo>
                        <a:pt x="89" y="31"/>
                        <a:pt x="114" y="22"/>
                        <a:pt x="114" y="22"/>
                      </a:cubicBezTo>
                      <a:cubicBezTo>
                        <a:pt x="129" y="0"/>
                        <a:pt x="148" y="14"/>
                        <a:pt x="166" y="26"/>
                      </a:cubicBezTo>
                      <a:cubicBezTo>
                        <a:pt x="116" y="39"/>
                        <a:pt x="178" y="26"/>
                        <a:pt x="138" y="26"/>
                      </a:cubicBezTo>
                      <a:cubicBezTo>
                        <a:pt x="119" y="26"/>
                        <a:pt x="103" y="40"/>
                        <a:pt x="86" y="46"/>
                      </a:cubicBezTo>
                      <a:cubicBezTo>
                        <a:pt x="70" y="41"/>
                        <a:pt x="15" y="29"/>
                        <a:pt x="2" y="22"/>
                      </a:cubicBezTo>
                      <a:cubicBezTo>
                        <a:pt x="0" y="21"/>
                        <a:pt x="5" y="19"/>
                        <a:pt x="6"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6" name="Freeform 206">
                  <a:extLst>
                    <a:ext uri="{FF2B5EF4-FFF2-40B4-BE49-F238E27FC236}">
                      <a16:creationId xmlns:a16="http://schemas.microsoft.com/office/drawing/2014/main" id="{C724BC48-C9BB-4BFC-9788-7F1F660E3228}"/>
                    </a:ext>
                  </a:extLst>
                </p:cNvPr>
                <p:cNvSpPr>
                  <a:spLocks/>
                </p:cNvSpPr>
                <p:nvPr/>
              </p:nvSpPr>
              <p:spPr bwMode="ltGray">
                <a:xfrm>
                  <a:off x="1637" y="312"/>
                  <a:ext cx="297" cy="135"/>
                </a:xfrm>
                <a:custGeom>
                  <a:avLst/>
                  <a:gdLst>
                    <a:gd name="T0" fmla="*/ 1669 w 240"/>
                    <a:gd name="T1" fmla="*/ 6008 h 108"/>
                    <a:gd name="T2" fmla="*/ 0 w 240"/>
                    <a:gd name="T3" fmla="*/ 4929 h 108"/>
                    <a:gd name="T4" fmla="*/ 1311 w 240"/>
                    <a:gd name="T5" fmla="*/ 3551 h 108"/>
                    <a:gd name="T6" fmla="*/ 1523 w 240"/>
                    <a:gd name="T7" fmla="*/ 2893 h 108"/>
                    <a:gd name="T8" fmla="*/ 2555 w 240"/>
                    <a:gd name="T9" fmla="*/ 2461 h 108"/>
                    <a:gd name="T10" fmla="*/ 2772 w 240"/>
                    <a:gd name="T11" fmla="*/ 1814 h 108"/>
                    <a:gd name="T12" fmla="*/ 7780 w 240"/>
                    <a:gd name="T13" fmla="*/ 233 h 108"/>
                    <a:gd name="T14" fmla="*/ 8344 w 240"/>
                    <a:gd name="T15" fmla="*/ 455 h 108"/>
                    <a:gd name="T16" fmla="*/ 9448 w 240"/>
                    <a:gd name="T17" fmla="*/ 0 h 108"/>
                    <a:gd name="T18" fmla="*/ 9974 w 240"/>
                    <a:gd name="T19" fmla="*/ 1111 h 108"/>
                    <a:gd name="T20" fmla="*/ 6668 w 240"/>
                    <a:gd name="T21" fmla="*/ 2018 h 108"/>
                    <a:gd name="T22" fmla="*/ 2974 w 240"/>
                    <a:gd name="T23" fmla="*/ 3154 h 108"/>
                    <a:gd name="T24" fmla="*/ 2403 w 240"/>
                    <a:gd name="T25" fmla="*/ 4655 h 108"/>
                    <a:gd name="T26" fmla="*/ 1669 w 240"/>
                    <a:gd name="T27" fmla="*/ 6008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0" h="108">
                      <a:moveTo>
                        <a:pt x="36" y="108"/>
                      </a:moveTo>
                      <a:cubicBezTo>
                        <a:pt x="19" y="102"/>
                        <a:pt x="6" y="107"/>
                        <a:pt x="0" y="88"/>
                      </a:cubicBezTo>
                      <a:cubicBezTo>
                        <a:pt x="5" y="72"/>
                        <a:pt x="14" y="73"/>
                        <a:pt x="28" y="64"/>
                      </a:cubicBezTo>
                      <a:cubicBezTo>
                        <a:pt x="29" y="60"/>
                        <a:pt x="29" y="54"/>
                        <a:pt x="32" y="52"/>
                      </a:cubicBezTo>
                      <a:cubicBezTo>
                        <a:pt x="39" y="47"/>
                        <a:pt x="56" y="44"/>
                        <a:pt x="56" y="44"/>
                      </a:cubicBezTo>
                      <a:cubicBezTo>
                        <a:pt x="57" y="40"/>
                        <a:pt x="57" y="35"/>
                        <a:pt x="60" y="32"/>
                      </a:cubicBezTo>
                      <a:cubicBezTo>
                        <a:pt x="73" y="22"/>
                        <a:pt x="148" y="7"/>
                        <a:pt x="168" y="4"/>
                      </a:cubicBezTo>
                      <a:cubicBezTo>
                        <a:pt x="172" y="5"/>
                        <a:pt x="176" y="8"/>
                        <a:pt x="180" y="8"/>
                      </a:cubicBezTo>
                      <a:cubicBezTo>
                        <a:pt x="188" y="7"/>
                        <a:pt x="204" y="0"/>
                        <a:pt x="204" y="0"/>
                      </a:cubicBezTo>
                      <a:cubicBezTo>
                        <a:pt x="221" y="6"/>
                        <a:pt x="240" y="4"/>
                        <a:pt x="216" y="20"/>
                      </a:cubicBezTo>
                      <a:cubicBezTo>
                        <a:pt x="199" y="14"/>
                        <a:pt x="164" y="31"/>
                        <a:pt x="144" y="36"/>
                      </a:cubicBezTo>
                      <a:cubicBezTo>
                        <a:pt x="110" y="25"/>
                        <a:pt x="93" y="46"/>
                        <a:pt x="64" y="56"/>
                      </a:cubicBezTo>
                      <a:cubicBezTo>
                        <a:pt x="70" y="73"/>
                        <a:pt x="69" y="78"/>
                        <a:pt x="52" y="84"/>
                      </a:cubicBezTo>
                      <a:cubicBezTo>
                        <a:pt x="48" y="90"/>
                        <a:pt x="42" y="108"/>
                        <a:pt x="36" y="10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7" name="Freeform 207">
                  <a:extLst>
                    <a:ext uri="{FF2B5EF4-FFF2-40B4-BE49-F238E27FC236}">
                      <a16:creationId xmlns:a16="http://schemas.microsoft.com/office/drawing/2014/main" id="{92378775-BB48-4271-A4F5-CCD549DFF1E6}"/>
                    </a:ext>
                  </a:extLst>
                </p:cNvPr>
                <p:cNvSpPr>
                  <a:spLocks/>
                </p:cNvSpPr>
                <p:nvPr/>
              </p:nvSpPr>
              <p:spPr bwMode="ltGray">
                <a:xfrm>
                  <a:off x="481" y="1036"/>
                  <a:ext cx="39" cy="38"/>
                </a:xfrm>
                <a:custGeom>
                  <a:avLst/>
                  <a:gdLst>
                    <a:gd name="T0" fmla="*/ 195 w 31"/>
                    <a:gd name="T1" fmla="*/ 1942 h 30"/>
                    <a:gd name="T2" fmla="*/ 1931 w 31"/>
                    <a:gd name="T3" fmla="*/ 0 h 30"/>
                    <a:gd name="T4" fmla="*/ 1165 w 31"/>
                    <a:gd name="T5" fmla="*/ 1671 h 30"/>
                    <a:gd name="T6" fmla="*/ 195 w 31"/>
                    <a:gd name="T7" fmla="*/ 194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8" name="Freeform 208">
                  <a:extLst>
                    <a:ext uri="{FF2B5EF4-FFF2-40B4-BE49-F238E27FC236}">
                      <a16:creationId xmlns:a16="http://schemas.microsoft.com/office/drawing/2014/main" id="{294A7A95-51F8-42B1-B78F-2BC647968E28}"/>
                    </a:ext>
                  </a:extLst>
                </p:cNvPr>
                <p:cNvSpPr>
                  <a:spLocks/>
                </p:cNvSpPr>
                <p:nvPr/>
              </p:nvSpPr>
              <p:spPr bwMode="ltGray">
                <a:xfrm>
                  <a:off x="438" y="1087"/>
                  <a:ext cx="55" cy="40"/>
                </a:xfrm>
                <a:custGeom>
                  <a:avLst/>
                  <a:gdLst>
                    <a:gd name="T0" fmla="*/ 364 w 44"/>
                    <a:gd name="T1" fmla="*/ 1814 h 32"/>
                    <a:gd name="T2" fmla="*/ 1260 w 44"/>
                    <a:gd name="T3" fmla="*/ 0 h 32"/>
                    <a:gd name="T4" fmla="*/ 2150 w 44"/>
                    <a:gd name="T5" fmla="*/ 233 h 32"/>
                    <a:gd name="T6" fmla="*/ 364 w 44"/>
                    <a:gd name="T7" fmla="*/ 181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09" name="Freeform 209">
                  <a:extLst>
                    <a:ext uri="{FF2B5EF4-FFF2-40B4-BE49-F238E27FC236}">
                      <a16:creationId xmlns:a16="http://schemas.microsoft.com/office/drawing/2014/main" id="{FF1AC52B-44BF-4EBE-9060-1E8A91889DF0}"/>
                    </a:ext>
                  </a:extLst>
                </p:cNvPr>
                <p:cNvSpPr>
                  <a:spLocks/>
                </p:cNvSpPr>
                <p:nvPr/>
              </p:nvSpPr>
              <p:spPr bwMode="ltGray">
                <a:xfrm>
                  <a:off x="617" y="1240"/>
                  <a:ext cx="94" cy="23"/>
                </a:xfrm>
                <a:custGeom>
                  <a:avLst/>
                  <a:gdLst>
                    <a:gd name="T0" fmla="*/ 1737 w 76"/>
                    <a:gd name="T1" fmla="*/ 1457 h 18"/>
                    <a:gd name="T2" fmla="*/ 1137 w 76"/>
                    <a:gd name="T3" fmla="*/ 201 h 18"/>
                    <a:gd name="T4" fmla="*/ 1737 w 76"/>
                    <a:gd name="T5" fmla="*/ 1457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0" name="Freeform 210">
                  <a:extLst>
                    <a:ext uri="{FF2B5EF4-FFF2-40B4-BE49-F238E27FC236}">
                      <a16:creationId xmlns:a16="http://schemas.microsoft.com/office/drawing/2014/main" id="{226624CE-4284-4990-A3CD-C179E2CD9F55}"/>
                    </a:ext>
                  </a:extLst>
                </p:cNvPr>
                <p:cNvSpPr>
                  <a:spLocks/>
                </p:cNvSpPr>
                <p:nvPr/>
              </p:nvSpPr>
              <p:spPr bwMode="ltGray">
                <a:xfrm>
                  <a:off x="777" y="1237"/>
                  <a:ext cx="52" cy="55"/>
                </a:xfrm>
                <a:custGeom>
                  <a:avLst/>
                  <a:gdLst>
                    <a:gd name="T0" fmla="*/ 0 w 42"/>
                    <a:gd name="T1" fmla="*/ 1163 h 44"/>
                    <a:gd name="T2" fmla="*/ 600 w 42"/>
                    <a:gd name="T3" fmla="*/ 529 h 44"/>
                    <a:gd name="T4" fmla="*/ 0 w 42"/>
                    <a:gd name="T5" fmla="*/ 1163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sp>
              <p:nvSpPr>
                <p:cNvPr id="111" name="Freeform 211">
                  <a:extLst>
                    <a:ext uri="{FF2B5EF4-FFF2-40B4-BE49-F238E27FC236}">
                      <a16:creationId xmlns:a16="http://schemas.microsoft.com/office/drawing/2014/main" id="{85FEFFC0-CEF9-4558-8635-E65A7ACF24EB}"/>
                    </a:ext>
                  </a:extLst>
                </p:cNvPr>
                <p:cNvSpPr>
                  <a:spLocks/>
                </p:cNvSpPr>
                <p:nvPr/>
              </p:nvSpPr>
              <p:spPr bwMode="ltGray">
                <a:xfrm>
                  <a:off x="353" y="1084"/>
                  <a:ext cx="38" cy="38"/>
                </a:xfrm>
                <a:custGeom>
                  <a:avLst/>
                  <a:gdLst>
                    <a:gd name="T0" fmla="*/ 295 w 31"/>
                    <a:gd name="T1" fmla="*/ 1533 h 30"/>
                    <a:gd name="T2" fmla="*/ 1229 w 31"/>
                    <a:gd name="T3" fmla="*/ 702 h 30"/>
                    <a:gd name="T4" fmla="*/ 295 w 31"/>
                    <a:gd name="T5" fmla="*/ 1533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solidFill>
                      <a:srgbClr val="000066"/>
                    </a:solidFill>
                  </a:endParaRPr>
                </a:p>
              </p:txBody>
            </p:sp>
          </p:grpSp>
        </p:grpSp>
      </p:grpSp>
      <p:sp>
        <p:nvSpPr>
          <p:cNvPr id="168148" name="Rectangle 212"/>
          <p:cNvSpPr>
            <a:spLocks noGrp="1" noChangeArrowheads="1"/>
          </p:cNvSpPr>
          <p:nvPr>
            <p:ph type="ctrTitle"/>
          </p:nvPr>
        </p:nvSpPr>
        <p:spPr>
          <a:xfrm>
            <a:off x="683568" y="-228600"/>
            <a:ext cx="7772401" cy="1143000"/>
          </a:xfrm>
        </p:spPr>
        <p:txBody>
          <a:bodyPr/>
          <a:lstStyle>
            <a:lvl1pPr>
              <a:defRPr/>
            </a:lvl1pPr>
          </a:lstStyle>
          <a:p>
            <a:pPr lvl="0"/>
            <a:r>
              <a:rPr lang="ja-JP" altLang="en-US" noProof="0"/>
              <a:t>マスター タイトルの書式設定</a:t>
            </a:r>
            <a:endParaRPr lang="ja-JP" altLang="ja-JP" noProof="0"/>
          </a:p>
        </p:txBody>
      </p:sp>
      <p:sp>
        <p:nvSpPr>
          <p:cNvPr id="168149" name="Rectangle 213"/>
          <p:cNvSpPr>
            <a:spLocks noGrp="1" noChangeArrowheads="1"/>
          </p:cNvSpPr>
          <p:nvPr>
            <p:ph type="subTitle" idx="1"/>
          </p:nvPr>
        </p:nvSpPr>
        <p:spPr>
          <a:xfrm>
            <a:off x="1162124" y="1447800"/>
            <a:ext cx="6794252" cy="4191000"/>
          </a:xfrm>
        </p:spPr>
        <p:txBody>
          <a:bodyPr/>
          <a:lstStyle>
            <a:lvl1pPr marL="0" indent="0" algn="ctr">
              <a:buFont typeface="Monotype Sorts" pitchFamily="2" charset="2"/>
              <a:buNone/>
              <a:defRPr/>
            </a:lvl1pPr>
          </a:lstStyle>
          <a:p>
            <a:pPr lvl="0"/>
            <a:r>
              <a:rPr lang="ja-JP" altLang="en-US" noProof="0"/>
              <a:t>マスター サブタイトルの書式設定</a:t>
            </a:r>
            <a:endParaRPr lang="ja-JP" altLang="ja-JP" noProof="0"/>
          </a:p>
        </p:txBody>
      </p:sp>
      <p:sp>
        <p:nvSpPr>
          <p:cNvPr id="216" name="Rectangle 216">
            <a:extLst>
              <a:ext uri="{FF2B5EF4-FFF2-40B4-BE49-F238E27FC236}">
                <a16:creationId xmlns:a16="http://schemas.microsoft.com/office/drawing/2014/main" id="{1810E4F4-9B52-4D63-B0D9-0A57A7F4BB76}"/>
              </a:ext>
            </a:extLst>
          </p:cNvPr>
          <p:cNvSpPr>
            <a:spLocks noGrp="1" noChangeArrowheads="1"/>
          </p:cNvSpPr>
          <p:nvPr>
            <p:ph type="sldNum" sz="quarter" idx="12"/>
          </p:nvPr>
        </p:nvSpPr>
        <p:spPr>
          <a:xfrm>
            <a:off x="7153100" y="210256"/>
            <a:ext cx="1905000" cy="457200"/>
          </a:xfrm>
        </p:spPr>
        <p:txBody>
          <a:bodyPr/>
          <a:lstStyle>
            <a:lvl1pPr>
              <a:defRPr smtClean="0"/>
            </a:lvl1pPr>
          </a:lstStyle>
          <a:p>
            <a:pPr>
              <a:defRPr/>
            </a:pPr>
            <a:fld id="{9A8C1CFA-73AC-4871-83ED-22E78B00380F}" type="slidenum">
              <a:rPr lang="en-US" altLang="ja-JP"/>
              <a:pPr>
                <a:defRPr/>
              </a:pPr>
              <a:t>‹#›</a:t>
            </a:fld>
            <a:endParaRPr lang="en-US" altLang="ja-JP" dirty="0"/>
          </a:p>
        </p:txBody>
      </p:sp>
      <p:sp>
        <p:nvSpPr>
          <p:cNvPr id="218" name="フローチャート: 端子 217">
            <a:extLst>
              <a:ext uri="{FF2B5EF4-FFF2-40B4-BE49-F238E27FC236}">
                <a16:creationId xmlns:a16="http://schemas.microsoft.com/office/drawing/2014/main" id="{EE38A744-9D1B-4735-9BD9-4FF4FF26BD5D}"/>
              </a:ext>
            </a:extLst>
          </p:cNvPr>
          <p:cNvSpPr/>
          <p:nvPr userDrawn="1"/>
        </p:nvSpPr>
        <p:spPr bwMode="auto">
          <a:xfrm>
            <a:off x="17092" y="6585610"/>
            <a:ext cx="3204000" cy="36000"/>
          </a:xfrm>
          <a:prstGeom prst="flowChartTerminator">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endParaRPr>
          </a:p>
        </p:txBody>
      </p:sp>
      <p:pic>
        <p:nvPicPr>
          <p:cNvPr id="219" name="図 218">
            <a:extLst>
              <a:ext uri="{FF2B5EF4-FFF2-40B4-BE49-F238E27FC236}">
                <a16:creationId xmlns:a16="http://schemas.microsoft.com/office/drawing/2014/main" id="{E4AFA193-C1BE-4927-8689-868EA812E8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19" y="6364774"/>
            <a:ext cx="453224" cy="453224"/>
          </a:xfrm>
          <a:prstGeom prst="rect">
            <a:avLst/>
          </a:prstGeom>
        </p:spPr>
      </p:pic>
      <p:sp>
        <p:nvSpPr>
          <p:cNvPr id="220" name="テキスト ボックス 219">
            <a:extLst>
              <a:ext uri="{FF2B5EF4-FFF2-40B4-BE49-F238E27FC236}">
                <a16:creationId xmlns:a16="http://schemas.microsoft.com/office/drawing/2014/main" id="{740051BA-4179-4188-9C10-E3E1AB4C99A8}"/>
              </a:ext>
            </a:extLst>
          </p:cNvPr>
          <p:cNvSpPr txBox="1"/>
          <p:nvPr userDrawn="1"/>
        </p:nvSpPr>
        <p:spPr>
          <a:xfrm>
            <a:off x="449228" y="6409453"/>
            <a:ext cx="2837636" cy="2308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Management</a:t>
            </a:r>
            <a:r>
              <a:rPr kumimoji="1" lang="ja-JP" altLang="en-US"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 </a:t>
            </a:r>
            <a:r>
              <a:rPr kumimoji="1" lang="en-US" altLang="ja-JP"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tec</a:t>
            </a:r>
            <a:r>
              <a:rPr kumimoji="1" lang="en-US" altLang="ja-JP" sz="900" i="1" dirty="0">
                <a:solidFill>
                  <a:schemeClr val="accent2"/>
                </a:solidFill>
                <a:latin typeface="Meiryo UI" panose="020B0604030504040204" pitchFamily="50" charset="-128"/>
                <a:ea typeface="Meiryo UI" panose="020B0604030504040204" pitchFamily="50" charset="-128"/>
                <a:cs typeface="Arial" panose="020B0604020202020204" pitchFamily="34" charset="0"/>
              </a:rPr>
              <a:t>hnology Information Network</a:t>
            </a:r>
          </a:p>
        </p:txBody>
      </p:sp>
      <p:sp>
        <p:nvSpPr>
          <p:cNvPr id="221" name="テキスト ボックス 220">
            <a:extLst>
              <a:ext uri="{FF2B5EF4-FFF2-40B4-BE49-F238E27FC236}">
                <a16:creationId xmlns:a16="http://schemas.microsoft.com/office/drawing/2014/main" id="{F46056F8-87AA-48AB-B38C-9BAD4911CF7C}"/>
              </a:ext>
            </a:extLst>
          </p:cNvPr>
          <p:cNvSpPr txBox="1"/>
          <p:nvPr userDrawn="1"/>
        </p:nvSpPr>
        <p:spPr>
          <a:xfrm>
            <a:off x="852896" y="6589207"/>
            <a:ext cx="1313180" cy="21544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800" b="1" i="0" dirty="0">
                <a:solidFill>
                  <a:schemeClr val="accent2"/>
                </a:solidFill>
                <a:latin typeface="游ゴシック" panose="020B0400000000000000" pitchFamily="50" charset="-128"/>
                <a:ea typeface="游ゴシック" panose="020B0400000000000000" pitchFamily="50" charset="-128"/>
                <a:cs typeface="Arial" panose="020B0604020202020204" pitchFamily="34" charset="0"/>
              </a:rPr>
              <a:t>創造力こそがすべての源</a:t>
            </a:r>
            <a:endParaRPr kumimoji="1" lang="en-US" altLang="ja-JP" sz="800" i="0" dirty="0">
              <a:solidFill>
                <a:schemeClr val="accent2"/>
              </a:solidFill>
              <a:latin typeface="游ゴシック" panose="020B0400000000000000" pitchFamily="50" charset="-128"/>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33662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Rectangle 215">
            <a:extLst>
              <a:ext uri="{FF2B5EF4-FFF2-40B4-BE49-F238E27FC236}">
                <a16:creationId xmlns:a16="http://schemas.microsoft.com/office/drawing/2014/main" id="{5B24BC29-F0E0-4295-BA27-3C85DFBFC008}"/>
              </a:ext>
            </a:extLst>
          </p:cNvPr>
          <p:cNvSpPr>
            <a:spLocks noGrp="1" noChangeArrowheads="1"/>
          </p:cNvSpPr>
          <p:nvPr>
            <p:ph type="sldNum" sz="quarter" idx="12"/>
          </p:nvPr>
        </p:nvSpPr>
        <p:spPr>
          <a:ln/>
        </p:spPr>
        <p:txBody>
          <a:bodyPr/>
          <a:lstStyle>
            <a:lvl1pPr>
              <a:defRPr/>
            </a:lvl1pPr>
          </a:lstStyle>
          <a:p>
            <a:pPr>
              <a:defRPr/>
            </a:pPr>
            <a:fld id="{0CCC4B0E-6589-4780-BAD4-E6C469E6AA88}" type="slidenum">
              <a:rPr lang="en-US" altLang="ja-JP"/>
              <a:pPr>
                <a:defRPr/>
              </a:pPr>
              <a:t>‹#›</a:t>
            </a:fld>
            <a:endParaRPr lang="en-US" altLang="ja-JP" dirty="0"/>
          </a:p>
        </p:txBody>
      </p:sp>
    </p:spTree>
    <p:extLst>
      <p:ext uri="{BB962C8B-B14F-4D97-AF65-F5344CB8AC3E}">
        <p14:creationId xmlns:p14="http://schemas.microsoft.com/office/powerpoint/2010/main" val="248774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215">
            <a:extLst>
              <a:ext uri="{FF2B5EF4-FFF2-40B4-BE49-F238E27FC236}">
                <a16:creationId xmlns:a16="http://schemas.microsoft.com/office/drawing/2014/main" id="{22E1B263-2EBA-4E84-8EB4-360B0952C3C5}"/>
              </a:ext>
            </a:extLst>
          </p:cNvPr>
          <p:cNvSpPr>
            <a:spLocks noGrp="1" noChangeArrowheads="1"/>
          </p:cNvSpPr>
          <p:nvPr>
            <p:ph type="sldNum" sz="quarter" idx="12"/>
          </p:nvPr>
        </p:nvSpPr>
        <p:spPr>
          <a:ln/>
        </p:spPr>
        <p:txBody>
          <a:bodyPr/>
          <a:lstStyle>
            <a:lvl1pPr>
              <a:defRPr/>
            </a:lvl1pPr>
          </a:lstStyle>
          <a:p>
            <a:pPr>
              <a:defRPr/>
            </a:pPr>
            <a:fld id="{C1FFA7A6-4DD7-4516-AC13-6A8423BC92C5}" type="slidenum">
              <a:rPr lang="en-US" altLang="ja-JP"/>
              <a:pPr>
                <a:defRPr/>
              </a:pPr>
              <a:t>‹#›</a:t>
            </a:fld>
            <a:endParaRPr lang="en-US" altLang="ja-JP" dirty="0"/>
          </a:p>
        </p:txBody>
      </p:sp>
    </p:spTree>
    <p:extLst>
      <p:ext uri="{BB962C8B-B14F-4D97-AF65-F5344CB8AC3E}">
        <p14:creationId xmlns:p14="http://schemas.microsoft.com/office/powerpoint/2010/main" val="363383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00788" y="-228600"/>
            <a:ext cx="2157412" cy="63246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76213" y="-228600"/>
            <a:ext cx="6324601" cy="63246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215">
            <a:extLst>
              <a:ext uri="{FF2B5EF4-FFF2-40B4-BE49-F238E27FC236}">
                <a16:creationId xmlns:a16="http://schemas.microsoft.com/office/drawing/2014/main" id="{CF9D8B2A-C72C-473C-9548-ED1BE773B9CA}"/>
              </a:ext>
            </a:extLst>
          </p:cNvPr>
          <p:cNvSpPr>
            <a:spLocks noGrp="1" noChangeArrowheads="1"/>
          </p:cNvSpPr>
          <p:nvPr>
            <p:ph type="sldNum" sz="quarter" idx="12"/>
          </p:nvPr>
        </p:nvSpPr>
        <p:spPr>
          <a:ln/>
        </p:spPr>
        <p:txBody>
          <a:bodyPr/>
          <a:lstStyle>
            <a:lvl1pPr>
              <a:defRPr/>
            </a:lvl1pPr>
          </a:lstStyle>
          <a:p>
            <a:pPr>
              <a:defRPr/>
            </a:pPr>
            <a:fld id="{C47D9AA9-3C19-4DB2-852B-C966B5DF6D85}" type="slidenum">
              <a:rPr lang="en-US" altLang="ja-JP"/>
              <a:pPr>
                <a:defRPr/>
              </a:pPr>
              <a:t>‹#›</a:t>
            </a:fld>
            <a:endParaRPr lang="en-US" altLang="ja-JP" dirty="0"/>
          </a:p>
        </p:txBody>
      </p:sp>
    </p:spTree>
    <p:extLst>
      <p:ext uri="{BB962C8B-B14F-4D97-AF65-F5344CB8AC3E}">
        <p14:creationId xmlns:p14="http://schemas.microsoft.com/office/powerpoint/2010/main" val="1716849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76213" y="-228600"/>
            <a:ext cx="7772401"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295400"/>
            <a:ext cx="7772400" cy="4800600"/>
          </a:xfrm>
        </p:spPr>
        <p:txBody>
          <a:bodyPr/>
          <a:lstStyle/>
          <a:p>
            <a:pPr lvl="0"/>
            <a:endParaRPr lang="ja-JP" altLang="en-US" noProof="0" dirty="0"/>
          </a:p>
        </p:txBody>
      </p:sp>
      <p:sp>
        <p:nvSpPr>
          <p:cNvPr id="6" name="Rectangle 215">
            <a:extLst>
              <a:ext uri="{FF2B5EF4-FFF2-40B4-BE49-F238E27FC236}">
                <a16:creationId xmlns:a16="http://schemas.microsoft.com/office/drawing/2014/main" id="{0B63B763-A191-4031-9600-9DE273318C17}"/>
              </a:ext>
            </a:extLst>
          </p:cNvPr>
          <p:cNvSpPr>
            <a:spLocks noGrp="1" noChangeArrowheads="1"/>
          </p:cNvSpPr>
          <p:nvPr>
            <p:ph type="sldNum" sz="quarter" idx="12"/>
          </p:nvPr>
        </p:nvSpPr>
        <p:spPr>
          <a:ln/>
        </p:spPr>
        <p:txBody>
          <a:bodyPr/>
          <a:lstStyle>
            <a:lvl1pPr>
              <a:defRPr/>
            </a:lvl1pPr>
          </a:lstStyle>
          <a:p>
            <a:pPr>
              <a:defRPr/>
            </a:pPr>
            <a:fld id="{ABC02C29-3352-4182-9625-D6467E4EF509}" type="slidenum">
              <a:rPr lang="en-US" altLang="ja-JP"/>
              <a:pPr>
                <a:defRPr/>
              </a:pPr>
              <a:t>‹#›</a:t>
            </a:fld>
            <a:endParaRPr lang="en-US" altLang="ja-JP" dirty="0"/>
          </a:p>
        </p:txBody>
      </p:sp>
    </p:spTree>
    <p:extLst>
      <p:ext uri="{BB962C8B-B14F-4D97-AF65-F5344CB8AC3E}">
        <p14:creationId xmlns:p14="http://schemas.microsoft.com/office/powerpoint/2010/main" val="3616620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76213" y="-228600"/>
            <a:ext cx="7772401"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85800" y="1295400"/>
            <a:ext cx="3810000" cy="4800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295400"/>
            <a:ext cx="3810000" cy="4800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15">
            <a:extLst>
              <a:ext uri="{FF2B5EF4-FFF2-40B4-BE49-F238E27FC236}">
                <a16:creationId xmlns:a16="http://schemas.microsoft.com/office/drawing/2014/main" id="{9FC09961-DB75-4E5F-827A-DDEC496045BE}"/>
              </a:ext>
            </a:extLst>
          </p:cNvPr>
          <p:cNvSpPr>
            <a:spLocks noGrp="1" noChangeArrowheads="1"/>
          </p:cNvSpPr>
          <p:nvPr>
            <p:ph type="sldNum" sz="quarter" idx="12"/>
          </p:nvPr>
        </p:nvSpPr>
        <p:spPr>
          <a:ln/>
        </p:spPr>
        <p:txBody>
          <a:bodyPr/>
          <a:lstStyle>
            <a:lvl1pPr>
              <a:defRPr/>
            </a:lvl1pPr>
          </a:lstStyle>
          <a:p>
            <a:pPr>
              <a:defRPr/>
            </a:pPr>
            <a:fld id="{7B5BDD78-2869-49F4-85CE-72DCE0BAC394}" type="slidenum">
              <a:rPr lang="en-US" altLang="ja-JP"/>
              <a:pPr>
                <a:defRPr/>
              </a:pPr>
              <a:t>‹#›</a:t>
            </a:fld>
            <a:endParaRPr lang="en-US" altLang="ja-JP" dirty="0"/>
          </a:p>
        </p:txBody>
      </p:sp>
    </p:spTree>
    <p:extLst>
      <p:ext uri="{BB962C8B-B14F-4D97-AF65-F5344CB8AC3E}">
        <p14:creationId xmlns:p14="http://schemas.microsoft.com/office/powerpoint/2010/main" val="2363939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26374-F9C0-441F-A188-B66FFDF4FD1A}"/>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EC109F2-ED07-408B-9E9A-8B76251A794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F9F55BC-A347-4DC3-886F-FBA9E84BFAED}"/>
              </a:ext>
            </a:extLst>
          </p:cNvPr>
          <p:cNvSpPr>
            <a:spLocks noGrp="1"/>
          </p:cNvSpPr>
          <p:nvPr>
            <p:ph type="dt" sz="half" idx="10"/>
          </p:nvPr>
        </p:nvSpPr>
        <p:spPr/>
        <p:txBody>
          <a:bodyPr/>
          <a:lstStyle/>
          <a:p>
            <a:endParaRPr kumimoji="1" lang="ja-JP" altLang="en-US" dirty="0"/>
          </a:p>
        </p:txBody>
      </p:sp>
      <p:sp>
        <p:nvSpPr>
          <p:cNvPr id="5" name="フッター プレースホルダー 4">
            <a:extLst>
              <a:ext uri="{FF2B5EF4-FFF2-40B4-BE49-F238E27FC236}">
                <a16:creationId xmlns:a16="http://schemas.microsoft.com/office/drawing/2014/main" id="{C1B6F481-0427-4C10-BBCE-B62E46A3FBBE}"/>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97AEBEB1-5E25-4099-9896-2057D46D6FA8}"/>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129487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C6857D-61CC-4CA3-968E-39469051D2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F447B8-4349-4F83-B86B-5E06C335F39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F3966F-FA08-4D2A-B653-73CA1710A925}"/>
              </a:ext>
            </a:extLst>
          </p:cNvPr>
          <p:cNvSpPr>
            <a:spLocks noGrp="1"/>
          </p:cNvSpPr>
          <p:nvPr>
            <p:ph type="dt" sz="half" idx="10"/>
          </p:nvPr>
        </p:nvSpPr>
        <p:spPr/>
        <p:txBody>
          <a:bodyPr/>
          <a:lstStyle/>
          <a:p>
            <a:endParaRPr kumimoji="1" lang="ja-JP" altLang="en-US" dirty="0"/>
          </a:p>
        </p:txBody>
      </p:sp>
      <p:sp>
        <p:nvSpPr>
          <p:cNvPr id="5" name="フッター プレースホルダー 4">
            <a:extLst>
              <a:ext uri="{FF2B5EF4-FFF2-40B4-BE49-F238E27FC236}">
                <a16:creationId xmlns:a16="http://schemas.microsoft.com/office/drawing/2014/main" id="{20260FAE-06B1-4FE7-9188-1CB0E755AB61}"/>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A511B401-F35B-4B49-80F1-23CD97DCCC78}"/>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243191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0AAB2B-B399-4B47-8FF4-A093BD4B1D60}"/>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1EB598-AF89-4420-9033-9FE61515E40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83BC008-650C-4889-8150-DBF662AB6988}"/>
              </a:ext>
            </a:extLst>
          </p:cNvPr>
          <p:cNvSpPr>
            <a:spLocks noGrp="1"/>
          </p:cNvSpPr>
          <p:nvPr>
            <p:ph type="dt" sz="half" idx="10"/>
          </p:nvPr>
        </p:nvSpPr>
        <p:spPr/>
        <p:txBody>
          <a:bodyPr/>
          <a:lstStyle/>
          <a:p>
            <a:endParaRPr kumimoji="1" lang="ja-JP" altLang="en-US" dirty="0"/>
          </a:p>
        </p:txBody>
      </p:sp>
      <p:sp>
        <p:nvSpPr>
          <p:cNvPr id="5" name="フッター プレースホルダー 4">
            <a:extLst>
              <a:ext uri="{FF2B5EF4-FFF2-40B4-BE49-F238E27FC236}">
                <a16:creationId xmlns:a16="http://schemas.microsoft.com/office/drawing/2014/main" id="{FD285AC8-2A2A-47FE-8D5E-1FCCF97ADCC7}"/>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28B245C3-2D68-48C5-9845-C3B3EC76F1C2}"/>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347399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1A796-0594-4CEB-B222-9C5397B516D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8498FD-6020-4269-959B-3FD1D66F102F}"/>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45E5D21-A027-4270-A5D4-940660E16F05}"/>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907074C-74AF-4825-921C-A7188FA6CBD6}"/>
              </a:ext>
            </a:extLst>
          </p:cNvPr>
          <p:cNvSpPr>
            <a:spLocks noGrp="1"/>
          </p:cNvSpPr>
          <p:nvPr>
            <p:ph type="dt" sz="half" idx="10"/>
          </p:nvPr>
        </p:nvSpPr>
        <p:spPr/>
        <p:txBody>
          <a:bodyPr/>
          <a:lstStyle/>
          <a:p>
            <a:endParaRPr kumimoji="1" lang="ja-JP" altLang="en-US" dirty="0"/>
          </a:p>
        </p:txBody>
      </p:sp>
      <p:sp>
        <p:nvSpPr>
          <p:cNvPr id="6" name="フッター プレースホルダー 5">
            <a:extLst>
              <a:ext uri="{FF2B5EF4-FFF2-40B4-BE49-F238E27FC236}">
                <a16:creationId xmlns:a16="http://schemas.microsoft.com/office/drawing/2014/main" id="{2F89FD93-F647-4A6D-BB6C-CE7CB999D221}"/>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8E2D2581-AB41-4299-A2BA-B1C0342BB297}"/>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3541709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B5C239-2FAC-4965-AF77-1B50B18F9E12}"/>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6FA816-3E5A-4396-885A-04A654209C2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C038A98-92EF-4D27-88A0-1919789FC155}"/>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09EBA2D-876F-450F-9DA9-51CA1DA9EB2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B298BF0-A774-498A-B910-40AC72577E0D}"/>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EC8701C-09EF-4B31-867B-6F2A83A0F91B}"/>
              </a:ext>
            </a:extLst>
          </p:cNvPr>
          <p:cNvSpPr>
            <a:spLocks noGrp="1"/>
          </p:cNvSpPr>
          <p:nvPr>
            <p:ph type="dt" sz="half" idx="10"/>
          </p:nvPr>
        </p:nvSpPr>
        <p:spPr/>
        <p:txBody>
          <a:bodyPr/>
          <a:lstStyle/>
          <a:p>
            <a:endParaRPr kumimoji="1" lang="ja-JP" altLang="en-US" dirty="0"/>
          </a:p>
        </p:txBody>
      </p:sp>
      <p:sp>
        <p:nvSpPr>
          <p:cNvPr id="8" name="フッター プレースホルダー 7">
            <a:extLst>
              <a:ext uri="{FF2B5EF4-FFF2-40B4-BE49-F238E27FC236}">
                <a16:creationId xmlns:a16="http://schemas.microsoft.com/office/drawing/2014/main" id="{82F97DEE-AD6A-41E0-A957-2CA541BB287C}"/>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887BA632-6E67-4B97-AB54-14CE93011253}"/>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43215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28600"/>
            <a:ext cx="7772401" cy="1143000"/>
          </a:xfr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215">
            <a:extLst>
              <a:ext uri="{FF2B5EF4-FFF2-40B4-BE49-F238E27FC236}">
                <a16:creationId xmlns:a16="http://schemas.microsoft.com/office/drawing/2014/main" id="{FA3281E9-59C1-4991-8BAE-09010E25DF72}"/>
              </a:ext>
            </a:extLst>
          </p:cNvPr>
          <p:cNvSpPr>
            <a:spLocks noGrp="1" noChangeArrowheads="1"/>
          </p:cNvSpPr>
          <p:nvPr>
            <p:ph type="sldNum" sz="quarter" idx="12"/>
          </p:nvPr>
        </p:nvSpPr>
        <p:spPr>
          <a:xfrm>
            <a:off x="7226087" y="38100"/>
            <a:ext cx="1905000" cy="609600"/>
          </a:xfrm>
        </p:spPr>
        <p:txBody>
          <a:bodyPr/>
          <a:lstStyle>
            <a:lvl1pPr>
              <a:defRPr smtClean="0"/>
            </a:lvl1pPr>
          </a:lstStyle>
          <a:p>
            <a:pPr>
              <a:defRPr/>
            </a:pPr>
            <a:fld id="{81475410-4ADC-44FE-8E71-0861B0E422B6}" type="slidenum">
              <a:rPr lang="en-US" altLang="ja-JP"/>
              <a:pPr>
                <a:defRPr/>
              </a:pPr>
              <a:t>‹#›</a:t>
            </a:fld>
            <a:endParaRPr lang="en-US" altLang="ja-JP" dirty="0"/>
          </a:p>
        </p:txBody>
      </p:sp>
    </p:spTree>
    <p:extLst>
      <p:ext uri="{BB962C8B-B14F-4D97-AF65-F5344CB8AC3E}">
        <p14:creationId xmlns:p14="http://schemas.microsoft.com/office/powerpoint/2010/main" val="20527930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A691EE-AB35-4D24-9DD2-C798CCFAFD2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385F5B7-F4E9-49E6-8104-C90FA2C33E7A}"/>
              </a:ext>
            </a:extLst>
          </p:cNvPr>
          <p:cNvSpPr>
            <a:spLocks noGrp="1"/>
          </p:cNvSpPr>
          <p:nvPr>
            <p:ph type="dt" sz="half" idx="10"/>
          </p:nvPr>
        </p:nvSpPr>
        <p:spPr/>
        <p:txBody>
          <a:bodyPr/>
          <a:lstStyle/>
          <a:p>
            <a:endParaRPr kumimoji="1" lang="ja-JP" altLang="en-US" dirty="0"/>
          </a:p>
        </p:txBody>
      </p:sp>
      <p:sp>
        <p:nvSpPr>
          <p:cNvPr id="4" name="フッター プレースホルダー 3">
            <a:extLst>
              <a:ext uri="{FF2B5EF4-FFF2-40B4-BE49-F238E27FC236}">
                <a16:creationId xmlns:a16="http://schemas.microsoft.com/office/drawing/2014/main" id="{6DB38B8E-B1AC-48B5-8C82-52F1470AB3F8}"/>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AABAFF7A-BAC2-407D-BFA7-5B7F1D1B40AE}"/>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3284259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733454E-4FBE-48A8-8565-58CDA64E807D}"/>
              </a:ext>
            </a:extLst>
          </p:cNvPr>
          <p:cNvSpPr>
            <a:spLocks noGrp="1"/>
          </p:cNvSpPr>
          <p:nvPr>
            <p:ph type="dt" sz="half" idx="10"/>
          </p:nvPr>
        </p:nvSpPr>
        <p:spPr/>
        <p:txBody>
          <a:bodyPr/>
          <a:lstStyle/>
          <a:p>
            <a:endParaRPr kumimoji="1" lang="ja-JP" altLang="en-US" dirty="0"/>
          </a:p>
        </p:txBody>
      </p:sp>
      <p:sp>
        <p:nvSpPr>
          <p:cNvPr id="3" name="フッター プレースホルダー 2">
            <a:extLst>
              <a:ext uri="{FF2B5EF4-FFF2-40B4-BE49-F238E27FC236}">
                <a16:creationId xmlns:a16="http://schemas.microsoft.com/office/drawing/2014/main" id="{042990BE-FF2C-40FF-A4D9-6BA40C467A68}"/>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7D541BCF-1998-4888-9B56-6AB08848C9D7}"/>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410697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900449-E54C-4270-B6F8-CF7A384A92AF}"/>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EFD8F8-65F2-406B-B091-716A47CBBA0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5995866-20C4-4666-8EFF-6686F63EAA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B98352-74E3-4099-B53B-52E7CBCA010E}"/>
              </a:ext>
            </a:extLst>
          </p:cNvPr>
          <p:cNvSpPr>
            <a:spLocks noGrp="1"/>
          </p:cNvSpPr>
          <p:nvPr>
            <p:ph type="dt" sz="half" idx="10"/>
          </p:nvPr>
        </p:nvSpPr>
        <p:spPr/>
        <p:txBody>
          <a:bodyPr/>
          <a:lstStyle/>
          <a:p>
            <a:endParaRPr kumimoji="1" lang="ja-JP" altLang="en-US" dirty="0"/>
          </a:p>
        </p:txBody>
      </p:sp>
      <p:sp>
        <p:nvSpPr>
          <p:cNvPr id="6" name="フッター プレースホルダー 5">
            <a:extLst>
              <a:ext uri="{FF2B5EF4-FFF2-40B4-BE49-F238E27FC236}">
                <a16:creationId xmlns:a16="http://schemas.microsoft.com/office/drawing/2014/main" id="{F591DE9D-3850-492F-B0B9-134B5C451476}"/>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F8B51245-C273-4CFE-903A-B7939F8DE90D}"/>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2316638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D15816-4092-48CD-B9B2-6AB9D17C3D6D}"/>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F1EE503-D064-4D80-A133-32ACE0E698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57956B5C-0BAC-4EFF-BD70-011EFA92BBB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DA9AE6-9500-4265-9DEB-7F620F197751}"/>
              </a:ext>
            </a:extLst>
          </p:cNvPr>
          <p:cNvSpPr>
            <a:spLocks noGrp="1"/>
          </p:cNvSpPr>
          <p:nvPr>
            <p:ph type="dt" sz="half" idx="10"/>
          </p:nvPr>
        </p:nvSpPr>
        <p:spPr/>
        <p:txBody>
          <a:bodyPr/>
          <a:lstStyle/>
          <a:p>
            <a:endParaRPr kumimoji="1" lang="ja-JP" altLang="en-US" dirty="0"/>
          </a:p>
        </p:txBody>
      </p:sp>
      <p:sp>
        <p:nvSpPr>
          <p:cNvPr id="6" name="フッター プレースホルダー 5">
            <a:extLst>
              <a:ext uri="{FF2B5EF4-FFF2-40B4-BE49-F238E27FC236}">
                <a16:creationId xmlns:a16="http://schemas.microsoft.com/office/drawing/2014/main" id="{4620385B-2AC1-46AA-BE8D-232B289356E3}"/>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128FA782-FD87-4563-95DB-12E19D18D4D4}"/>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1596530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E088AE-22F5-49FE-AA39-69F0F021BF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8E545E-8423-4BE8-9FDE-FE05C3414A3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A79065-BCE4-47CD-B18A-93FE06373331}"/>
              </a:ext>
            </a:extLst>
          </p:cNvPr>
          <p:cNvSpPr>
            <a:spLocks noGrp="1"/>
          </p:cNvSpPr>
          <p:nvPr>
            <p:ph type="dt" sz="half" idx="10"/>
          </p:nvPr>
        </p:nvSpPr>
        <p:spPr/>
        <p:txBody>
          <a:bodyPr/>
          <a:lstStyle/>
          <a:p>
            <a:endParaRPr kumimoji="1" lang="ja-JP" altLang="en-US" dirty="0"/>
          </a:p>
        </p:txBody>
      </p:sp>
      <p:sp>
        <p:nvSpPr>
          <p:cNvPr id="5" name="フッター プレースホルダー 4">
            <a:extLst>
              <a:ext uri="{FF2B5EF4-FFF2-40B4-BE49-F238E27FC236}">
                <a16:creationId xmlns:a16="http://schemas.microsoft.com/office/drawing/2014/main" id="{5462BE41-067D-444A-AAD0-1C819B98D7D7}"/>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1C2B869D-64DB-472A-B618-71A10E4D5F79}"/>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1492451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DBA108C-ADEC-4CEF-BD28-3EF4E35E5C98}"/>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2B1269A-6DE7-4046-8E39-943F8DF5CCA6}"/>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3A7D10-CAD8-41E8-BC99-E3761EA53C73}"/>
              </a:ext>
            </a:extLst>
          </p:cNvPr>
          <p:cNvSpPr>
            <a:spLocks noGrp="1"/>
          </p:cNvSpPr>
          <p:nvPr>
            <p:ph type="dt" sz="half" idx="10"/>
          </p:nvPr>
        </p:nvSpPr>
        <p:spPr/>
        <p:txBody>
          <a:bodyPr/>
          <a:lstStyle/>
          <a:p>
            <a:endParaRPr kumimoji="1" lang="ja-JP" altLang="en-US" dirty="0"/>
          </a:p>
        </p:txBody>
      </p:sp>
      <p:sp>
        <p:nvSpPr>
          <p:cNvPr id="5" name="フッター プレースホルダー 4">
            <a:extLst>
              <a:ext uri="{FF2B5EF4-FFF2-40B4-BE49-F238E27FC236}">
                <a16:creationId xmlns:a16="http://schemas.microsoft.com/office/drawing/2014/main" id="{F48FFDF3-F596-4B11-87A9-4A53B3AE554A}"/>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994F32A3-FFAB-4C2A-9494-87AC3D29D42F}"/>
              </a:ext>
            </a:extLst>
          </p:cNvPr>
          <p:cNvSpPr>
            <a:spLocks noGrp="1"/>
          </p:cNvSpPr>
          <p:nvPr>
            <p:ph type="sldNum" sz="quarter" idx="12"/>
          </p:nvPr>
        </p:nvSpPr>
        <p:spPr/>
        <p:txBody>
          <a:body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253439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Rectangle 215">
            <a:extLst>
              <a:ext uri="{FF2B5EF4-FFF2-40B4-BE49-F238E27FC236}">
                <a16:creationId xmlns:a16="http://schemas.microsoft.com/office/drawing/2014/main" id="{3611C7EB-A7BD-415A-B62A-B1B60D14E9EC}"/>
              </a:ext>
            </a:extLst>
          </p:cNvPr>
          <p:cNvSpPr>
            <a:spLocks noGrp="1" noChangeArrowheads="1"/>
          </p:cNvSpPr>
          <p:nvPr>
            <p:ph type="sldNum" sz="quarter" idx="12"/>
          </p:nvPr>
        </p:nvSpPr>
        <p:spPr>
          <a:ln/>
        </p:spPr>
        <p:txBody>
          <a:bodyPr/>
          <a:lstStyle>
            <a:lvl1pPr>
              <a:defRPr/>
            </a:lvl1pPr>
          </a:lstStyle>
          <a:p>
            <a:pPr>
              <a:defRPr/>
            </a:pPr>
            <a:fld id="{16199774-7F37-4DF1-B893-1CFCE7E5B2CF}" type="slidenum">
              <a:rPr lang="en-US" altLang="ja-JP"/>
              <a:pPr>
                <a:defRPr/>
              </a:pPr>
              <a:t>‹#›</a:t>
            </a:fld>
            <a:endParaRPr lang="en-US" altLang="ja-JP" dirty="0"/>
          </a:p>
        </p:txBody>
      </p:sp>
    </p:spTree>
    <p:extLst>
      <p:ext uri="{BB962C8B-B14F-4D97-AF65-F5344CB8AC3E}">
        <p14:creationId xmlns:p14="http://schemas.microsoft.com/office/powerpoint/2010/main" val="281445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3AF8E-0671-4806-BD8A-5B8DDF848D96}"/>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87E16A78-50D1-4ECC-B0C8-47696965C0C9}"/>
              </a:ext>
            </a:extLst>
          </p:cNvPr>
          <p:cNvSpPr>
            <a:spLocks noGrp="1"/>
          </p:cNvSpPr>
          <p:nvPr>
            <p:ph type="sldNum" sz="quarter" idx="12"/>
          </p:nvPr>
        </p:nvSpPr>
        <p:spPr/>
        <p:txBody>
          <a:bodyPr/>
          <a:lstStyle/>
          <a:p>
            <a:pPr>
              <a:defRPr/>
            </a:pPr>
            <a:fld id="{1B403757-F329-438E-A9FE-235B6B011898}" type="slidenum">
              <a:rPr lang="en-US" altLang="ja-JP" smtClean="0"/>
              <a:pPr>
                <a:defRPr/>
              </a:pPr>
              <a:t>‹#›</a:t>
            </a:fld>
            <a:endParaRPr lang="en-US" altLang="ja-JP" dirty="0"/>
          </a:p>
        </p:txBody>
      </p:sp>
    </p:spTree>
    <p:extLst>
      <p:ext uri="{BB962C8B-B14F-4D97-AF65-F5344CB8AC3E}">
        <p14:creationId xmlns:p14="http://schemas.microsoft.com/office/powerpoint/2010/main" val="323798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15">
            <a:extLst>
              <a:ext uri="{FF2B5EF4-FFF2-40B4-BE49-F238E27FC236}">
                <a16:creationId xmlns:a16="http://schemas.microsoft.com/office/drawing/2014/main" id="{F74F1623-5355-4EB7-855E-6DB24B7AD6E0}"/>
              </a:ext>
            </a:extLst>
          </p:cNvPr>
          <p:cNvSpPr>
            <a:spLocks noGrp="1" noChangeArrowheads="1"/>
          </p:cNvSpPr>
          <p:nvPr>
            <p:ph type="sldNum" sz="quarter" idx="12"/>
          </p:nvPr>
        </p:nvSpPr>
        <p:spPr>
          <a:ln/>
        </p:spPr>
        <p:txBody>
          <a:bodyPr/>
          <a:lstStyle>
            <a:lvl1pPr>
              <a:defRPr/>
            </a:lvl1pPr>
          </a:lstStyle>
          <a:p>
            <a:pPr>
              <a:defRPr/>
            </a:pPr>
            <a:fld id="{B97D27FF-01BC-499A-A71C-121EF81A0171}" type="slidenum">
              <a:rPr lang="en-US" altLang="ja-JP"/>
              <a:pPr>
                <a:defRPr/>
              </a:pPr>
              <a:t>‹#›</a:t>
            </a:fld>
            <a:endParaRPr lang="en-US" altLang="ja-JP" dirty="0"/>
          </a:p>
        </p:txBody>
      </p:sp>
    </p:spTree>
    <p:extLst>
      <p:ext uri="{BB962C8B-B14F-4D97-AF65-F5344CB8AC3E}">
        <p14:creationId xmlns:p14="http://schemas.microsoft.com/office/powerpoint/2010/main" val="401313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Rectangle 215">
            <a:extLst>
              <a:ext uri="{FF2B5EF4-FFF2-40B4-BE49-F238E27FC236}">
                <a16:creationId xmlns:a16="http://schemas.microsoft.com/office/drawing/2014/main" id="{518345A6-EF86-4499-886D-A2B8F1F2E78B}"/>
              </a:ext>
            </a:extLst>
          </p:cNvPr>
          <p:cNvSpPr>
            <a:spLocks noGrp="1" noChangeArrowheads="1"/>
          </p:cNvSpPr>
          <p:nvPr>
            <p:ph type="sldNum" sz="quarter" idx="12"/>
          </p:nvPr>
        </p:nvSpPr>
        <p:spPr>
          <a:ln/>
        </p:spPr>
        <p:txBody>
          <a:bodyPr/>
          <a:lstStyle>
            <a:lvl1pPr>
              <a:defRPr/>
            </a:lvl1pPr>
          </a:lstStyle>
          <a:p>
            <a:pPr>
              <a:defRPr/>
            </a:pPr>
            <a:fld id="{217E5DE8-24B9-4C2F-95D2-5BD4135D0D3F}" type="slidenum">
              <a:rPr lang="en-US" altLang="ja-JP"/>
              <a:pPr>
                <a:defRPr/>
              </a:pPr>
              <a:t>‹#›</a:t>
            </a:fld>
            <a:endParaRPr lang="en-US" altLang="ja-JP" dirty="0"/>
          </a:p>
        </p:txBody>
      </p:sp>
    </p:spTree>
    <p:extLst>
      <p:ext uri="{BB962C8B-B14F-4D97-AF65-F5344CB8AC3E}">
        <p14:creationId xmlns:p14="http://schemas.microsoft.com/office/powerpoint/2010/main" val="4025880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Rectangle 215">
            <a:extLst>
              <a:ext uri="{FF2B5EF4-FFF2-40B4-BE49-F238E27FC236}">
                <a16:creationId xmlns:a16="http://schemas.microsoft.com/office/drawing/2014/main" id="{D7528092-03E8-4C5E-A360-86DD38B2DDA3}"/>
              </a:ext>
            </a:extLst>
          </p:cNvPr>
          <p:cNvSpPr>
            <a:spLocks noGrp="1" noChangeArrowheads="1"/>
          </p:cNvSpPr>
          <p:nvPr>
            <p:ph type="sldNum" sz="quarter" idx="12"/>
          </p:nvPr>
        </p:nvSpPr>
        <p:spPr>
          <a:ln/>
        </p:spPr>
        <p:txBody>
          <a:bodyPr/>
          <a:lstStyle>
            <a:lvl1pPr>
              <a:defRPr/>
            </a:lvl1pPr>
          </a:lstStyle>
          <a:p>
            <a:pPr>
              <a:defRPr/>
            </a:pPr>
            <a:fld id="{0B37362E-55B7-4C35-AB82-06153E9929E7}" type="slidenum">
              <a:rPr lang="en-US" altLang="ja-JP"/>
              <a:pPr>
                <a:defRPr/>
              </a:pPr>
              <a:t>‹#›</a:t>
            </a:fld>
            <a:endParaRPr lang="en-US" altLang="ja-JP" dirty="0"/>
          </a:p>
        </p:txBody>
      </p:sp>
    </p:spTree>
    <p:extLst>
      <p:ext uri="{BB962C8B-B14F-4D97-AF65-F5344CB8AC3E}">
        <p14:creationId xmlns:p14="http://schemas.microsoft.com/office/powerpoint/2010/main" val="78473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Rectangle 215">
            <a:extLst>
              <a:ext uri="{FF2B5EF4-FFF2-40B4-BE49-F238E27FC236}">
                <a16:creationId xmlns:a16="http://schemas.microsoft.com/office/drawing/2014/main" id="{B20AA30D-7C29-4C84-994B-2E60306DB46F}"/>
              </a:ext>
            </a:extLst>
          </p:cNvPr>
          <p:cNvSpPr>
            <a:spLocks noGrp="1" noChangeArrowheads="1"/>
          </p:cNvSpPr>
          <p:nvPr>
            <p:ph type="sldNum" sz="quarter" idx="12"/>
          </p:nvPr>
        </p:nvSpPr>
        <p:spPr>
          <a:ln/>
        </p:spPr>
        <p:txBody>
          <a:bodyPr/>
          <a:lstStyle>
            <a:lvl1pPr>
              <a:defRPr/>
            </a:lvl1pPr>
          </a:lstStyle>
          <a:p>
            <a:pPr>
              <a:defRPr/>
            </a:pPr>
            <a:fld id="{41D27D05-C69B-4916-AE6B-26D6EB60A8DD}" type="slidenum">
              <a:rPr lang="en-US" altLang="ja-JP"/>
              <a:pPr>
                <a:defRPr/>
              </a:pPr>
              <a:t>‹#›</a:t>
            </a:fld>
            <a:endParaRPr lang="en-US" altLang="ja-JP" dirty="0"/>
          </a:p>
        </p:txBody>
      </p:sp>
    </p:spTree>
    <p:extLst>
      <p:ext uri="{BB962C8B-B14F-4D97-AF65-F5344CB8AC3E}">
        <p14:creationId xmlns:p14="http://schemas.microsoft.com/office/powerpoint/2010/main" val="421776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Rectangle 215">
            <a:extLst>
              <a:ext uri="{FF2B5EF4-FFF2-40B4-BE49-F238E27FC236}">
                <a16:creationId xmlns:a16="http://schemas.microsoft.com/office/drawing/2014/main" id="{0DE37834-691F-492A-B679-B77E26F7EC4A}"/>
              </a:ext>
            </a:extLst>
          </p:cNvPr>
          <p:cNvSpPr>
            <a:spLocks noGrp="1" noChangeArrowheads="1"/>
          </p:cNvSpPr>
          <p:nvPr>
            <p:ph type="sldNum" sz="quarter" idx="12"/>
          </p:nvPr>
        </p:nvSpPr>
        <p:spPr>
          <a:ln/>
        </p:spPr>
        <p:txBody>
          <a:bodyPr/>
          <a:lstStyle>
            <a:lvl1pPr>
              <a:defRPr/>
            </a:lvl1pPr>
          </a:lstStyle>
          <a:p>
            <a:pPr>
              <a:defRPr/>
            </a:pPr>
            <a:fld id="{0DD1088C-952E-4321-9466-E1BAE63A2AD1}" type="slidenum">
              <a:rPr lang="en-US" altLang="ja-JP"/>
              <a:pPr>
                <a:defRPr/>
              </a:pPr>
              <a:t>‹#›</a:t>
            </a:fld>
            <a:endParaRPr lang="en-US" altLang="ja-JP" dirty="0"/>
          </a:p>
        </p:txBody>
      </p:sp>
    </p:spTree>
    <p:extLst>
      <p:ext uri="{BB962C8B-B14F-4D97-AF65-F5344CB8AC3E}">
        <p14:creationId xmlns:p14="http://schemas.microsoft.com/office/powerpoint/2010/main" val="25040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0CE85419-B8B0-4927-BDE5-959D65F42C8D}"/>
              </a:ext>
            </a:extLst>
          </p:cNvPr>
          <p:cNvGrpSpPr>
            <a:grpSpLocks/>
          </p:cNvGrpSpPr>
          <p:nvPr/>
        </p:nvGrpSpPr>
        <p:grpSpPr bwMode="auto">
          <a:xfrm>
            <a:off x="0" y="152400"/>
            <a:ext cx="9144000" cy="6705600"/>
            <a:chOff x="0" y="0"/>
            <a:chExt cx="5760" cy="4320"/>
          </a:xfrm>
        </p:grpSpPr>
        <p:grpSp>
          <p:nvGrpSpPr>
            <p:cNvPr id="1032" name="Group 3">
              <a:extLst>
                <a:ext uri="{FF2B5EF4-FFF2-40B4-BE49-F238E27FC236}">
                  <a16:creationId xmlns:a16="http://schemas.microsoft.com/office/drawing/2014/main" id="{28D2248D-F60A-4583-A9E9-D5E018F5842A}"/>
                </a:ext>
              </a:extLst>
            </p:cNvPr>
            <p:cNvGrpSpPr>
              <a:grpSpLocks/>
            </p:cNvGrpSpPr>
            <p:nvPr/>
          </p:nvGrpSpPr>
          <p:grpSpPr bwMode="auto">
            <a:xfrm>
              <a:off x="23" y="586"/>
              <a:ext cx="5689" cy="3126"/>
              <a:chOff x="-306" y="90"/>
              <a:chExt cx="6396" cy="3513"/>
            </a:xfrm>
          </p:grpSpPr>
          <p:sp>
            <p:nvSpPr>
              <p:cNvPr id="1138" name="Freeform 4">
                <a:extLst>
                  <a:ext uri="{FF2B5EF4-FFF2-40B4-BE49-F238E27FC236}">
                    <a16:creationId xmlns:a16="http://schemas.microsoft.com/office/drawing/2014/main" id="{01FDE568-8652-4996-857E-99B7267C7288}"/>
                  </a:ext>
                </a:extLst>
              </p:cNvPr>
              <p:cNvSpPr>
                <a:spLocks/>
              </p:cNvSpPr>
              <p:nvPr/>
            </p:nvSpPr>
            <p:spPr bwMode="auto">
              <a:xfrm>
                <a:off x="2137" y="2426"/>
                <a:ext cx="727" cy="672"/>
              </a:xfrm>
              <a:custGeom>
                <a:avLst/>
                <a:gdLst>
                  <a:gd name="T0" fmla="*/ 13135 w 588"/>
                  <a:gd name="T1" fmla="*/ 1357 h 534"/>
                  <a:gd name="T2" fmla="*/ 15111 w 588"/>
                  <a:gd name="T3" fmla="*/ 1708 h 534"/>
                  <a:gd name="T4" fmla="*/ 14617 w 588"/>
                  <a:gd name="T5" fmla="*/ 3788 h 534"/>
                  <a:gd name="T6" fmla="*/ 16685 w 588"/>
                  <a:gd name="T7" fmla="*/ 7134 h 534"/>
                  <a:gd name="T8" fmla="*/ 17766 w 588"/>
                  <a:gd name="T9" fmla="*/ 8138 h 534"/>
                  <a:gd name="T10" fmla="*/ 18424 w 588"/>
                  <a:gd name="T11" fmla="*/ 4135 h 534"/>
                  <a:gd name="T12" fmla="*/ 19069 w 588"/>
                  <a:gd name="T13" fmla="*/ 0 h 534"/>
                  <a:gd name="T14" fmla="*/ 20475 w 588"/>
                  <a:gd name="T15" fmla="*/ 3862 h 534"/>
                  <a:gd name="T16" fmla="*/ 21429 w 588"/>
                  <a:gd name="T17" fmla="*/ 5835 h 534"/>
                  <a:gd name="T18" fmla="*/ 22924 w 588"/>
                  <a:gd name="T19" fmla="*/ 10440 h 534"/>
                  <a:gd name="T20" fmla="*/ 24355 w 588"/>
                  <a:gd name="T21" fmla="*/ 12675 h 534"/>
                  <a:gd name="T22" fmla="*/ 25096 w 588"/>
                  <a:gd name="T23" fmla="*/ 14059 h 534"/>
                  <a:gd name="T24" fmla="*/ 26513 w 588"/>
                  <a:gd name="T25" fmla="*/ 17010 h 534"/>
                  <a:gd name="T26" fmla="*/ 26238 w 588"/>
                  <a:gd name="T27" fmla="*/ 24449 h 534"/>
                  <a:gd name="T28" fmla="*/ 24899 w 588"/>
                  <a:gd name="T29" fmla="*/ 28445 h 534"/>
                  <a:gd name="T30" fmla="*/ 24446 w 588"/>
                  <a:gd name="T31" fmla="*/ 29982 h 534"/>
                  <a:gd name="T32" fmla="*/ 23138 w 588"/>
                  <a:gd name="T33" fmla="*/ 32027 h 534"/>
                  <a:gd name="T34" fmla="*/ 21966 w 588"/>
                  <a:gd name="T35" fmla="*/ 33465 h 534"/>
                  <a:gd name="T36" fmla="*/ 20475 w 588"/>
                  <a:gd name="T37" fmla="*/ 33191 h 534"/>
                  <a:gd name="T38" fmla="*/ 18299 w 588"/>
                  <a:gd name="T39" fmla="*/ 31975 h 534"/>
                  <a:gd name="T40" fmla="*/ 17766 w 588"/>
                  <a:gd name="T41" fmla="*/ 29835 h 534"/>
                  <a:gd name="T42" fmla="*/ 16417 w 588"/>
                  <a:gd name="T43" fmla="*/ 30035 h 534"/>
                  <a:gd name="T44" fmla="*/ 16517 w 588"/>
                  <a:gd name="T45" fmla="*/ 26593 h 534"/>
                  <a:gd name="T46" fmla="*/ 16417 w 588"/>
                  <a:gd name="T47" fmla="*/ 26432 h 534"/>
                  <a:gd name="T48" fmla="*/ 15423 w 588"/>
                  <a:gd name="T49" fmla="*/ 28445 h 534"/>
                  <a:gd name="T50" fmla="*/ 14678 w 588"/>
                  <a:gd name="T51" fmla="*/ 26803 h 534"/>
                  <a:gd name="T52" fmla="*/ 12216 w 588"/>
                  <a:gd name="T53" fmla="*/ 24941 h 534"/>
                  <a:gd name="T54" fmla="*/ 8478 w 588"/>
                  <a:gd name="T55" fmla="*/ 26058 h 534"/>
                  <a:gd name="T56" fmla="*/ 7345 w 588"/>
                  <a:gd name="T57" fmla="*/ 27713 h 534"/>
                  <a:gd name="T58" fmla="*/ 5815 w 588"/>
                  <a:gd name="T59" fmla="*/ 27583 h 534"/>
                  <a:gd name="T60" fmla="*/ 3740 w 588"/>
                  <a:gd name="T61" fmla="*/ 29164 h 534"/>
                  <a:gd name="T62" fmla="*/ 2360 w 588"/>
                  <a:gd name="T63" fmla="*/ 25951 h 534"/>
                  <a:gd name="T64" fmla="*/ 362 w 588"/>
                  <a:gd name="T65" fmla="*/ 19654 h 534"/>
                  <a:gd name="T66" fmla="*/ 0 w 588"/>
                  <a:gd name="T67" fmla="*/ 16185 h 534"/>
                  <a:gd name="T68" fmla="*/ 1825 w 588"/>
                  <a:gd name="T69" fmla="*/ 11629 h 534"/>
                  <a:gd name="T70" fmla="*/ 5288 w 588"/>
                  <a:gd name="T71" fmla="*/ 8740 h 534"/>
                  <a:gd name="T72" fmla="*/ 6417 w 588"/>
                  <a:gd name="T73" fmla="*/ 7757 h 534"/>
                  <a:gd name="T74" fmla="*/ 6675 w 588"/>
                  <a:gd name="T75" fmla="*/ 7134 h 534"/>
                  <a:gd name="T76" fmla="*/ 7674 w 588"/>
                  <a:gd name="T77" fmla="*/ 4277 h 534"/>
                  <a:gd name="T78" fmla="*/ 9488 w 588"/>
                  <a:gd name="T79" fmla="*/ 5239 h 534"/>
                  <a:gd name="T80" fmla="*/ 10626 w 588"/>
                  <a:gd name="T81" fmla="*/ 4386 h 534"/>
                  <a:gd name="T82" fmla="*/ 10743 w 588"/>
                  <a:gd name="T83" fmla="*/ 2392 h 534"/>
                  <a:gd name="T84" fmla="*/ 12017 w 588"/>
                  <a:gd name="T85" fmla="*/ 1511 h 534"/>
                  <a:gd name="T86" fmla="*/ 12318 w 588"/>
                  <a:gd name="T87" fmla="*/ 758 h 5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88" h="534">
                    <a:moveTo>
                      <a:pt x="270" y="12"/>
                    </a:moveTo>
                    <a:lnTo>
                      <a:pt x="288" y="22"/>
                    </a:lnTo>
                    <a:lnTo>
                      <a:pt x="306" y="26"/>
                    </a:lnTo>
                    <a:lnTo>
                      <a:pt x="332" y="28"/>
                    </a:lnTo>
                    <a:cubicBezTo>
                      <a:pt x="334" y="37"/>
                      <a:pt x="332" y="40"/>
                      <a:pt x="328" y="48"/>
                    </a:cubicBezTo>
                    <a:cubicBezTo>
                      <a:pt x="326" y="52"/>
                      <a:pt x="320" y="60"/>
                      <a:pt x="320" y="60"/>
                    </a:cubicBezTo>
                    <a:cubicBezTo>
                      <a:pt x="319" y="67"/>
                      <a:pt x="317" y="75"/>
                      <a:pt x="318" y="82"/>
                    </a:cubicBezTo>
                    <a:cubicBezTo>
                      <a:pt x="319" y="92"/>
                      <a:pt x="358" y="108"/>
                      <a:pt x="366" y="114"/>
                    </a:cubicBezTo>
                    <a:cubicBezTo>
                      <a:pt x="372" y="118"/>
                      <a:pt x="378" y="122"/>
                      <a:pt x="384" y="126"/>
                    </a:cubicBezTo>
                    <a:cubicBezTo>
                      <a:pt x="386" y="127"/>
                      <a:pt x="390" y="130"/>
                      <a:pt x="390" y="130"/>
                    </a:cubicBezTo>
                    <a:cubicBezTo>
                      <a:pt x="403" y="126"/>
                      <a:pt x="405" y="108"/>
                      <a:pt x="408" y="96"/>
                    </a:cubicBezTo>
                    <a:cubicBezTo>
                      <a:pt x="410" y="80"/>
                      <a:pt x="412" y="78"/>
                      <a:pt x="404" y="66"/>
                    </a:cubicBezTo>
                    <a:cubicBezTo>
                      <a:pt x="407" y="50"/>
                      <a:pt x="407" y="26"/>
                      <a:pt x="410" y="12"/>
                    </a:cubicBezTo>
                    <a:cubicBezTo>
                      <a:pt x="411" y="7"/>
                      <a:pt x="418" y="0"/>
                      <a:pt x="418" y="0"/>
                    </a:cubicBezTo>
                    <a:cubicBezTo>
                      <a:pt x="435" y="6"/>
                      <a:pt x="429" y="25"/>
                      <a:pt x="436" y="38"/>
                    </a:cubicBezTo>
                    <a:cubicBezTo>
                      <a:pt x="441" y="47"/>
                      <a:pt x="447" y="53"/>
                      <a:pt x="450" y="62"/>
                    </a:cubicBezTo>
                    <a:cubicBezTo>
                      <a:pt x="447" y="71"/>
                      <a:pt x="452" y="73"/>
                      <a:pt x="460" y="76"/>
                    </a:cubicBezTo>
                    <a:cubicBezTo>
                      <a:pt x="464" y="82"/>
                      <a:pt x="466" y="88"/>
                      <a:pt x="470" y="94"/>
                    </a:cubicBezTo>
                    <a:cubicBezTo>
                      <a:pt x="475" y="117"/>
                      <a:pt x="483" y="138"/>
                      <a:pt x="490" y="160"/>
                    </a:cubicBezTo>
                    <a:cubicBezTo>
                      <a:pt x="491" y="164"/>
                      <a:pt x="499" y="165"/>
                      <a:pt x="502" y="166"/>
                    </a:cubicBezTo>
                    <a:cubicBezTo>
                      <a:pt x="506" y="168"/>
                      <a:pt x="514" y="174"/>
                      <a:pt x="514" y="174"/>
                    </a:cubicBezTo>
                    <a:cubicBezTo>
                      <a:pt x="520" y="184"/>
                      <a:pt x="524" y="196"/>
                      <a:pt x="534" y="202"/>
                    </a:cubicBezTo>
                    <a:cubicBezTo>
                      <a:pt x="538" y="208"/>
                      <a:pt x="535" y="218"/>
                      <a:pt x="538" y="220"/>
                    </a:cubicBezTo>
                    <a:cubicBezTo>
                      <a:pt x="541" y="222"/>
                      <a:pt x="550" y="224"/>
                      <a:pt x="550" y="224"/>
                    </a:cubicBezTo>
                    <a:cubicBezTo>
                      <a:pt x="552" y="238"/>
                      <a:pt x="552" y="246"/>
                      <a:pt x="564" y="254"/>
                    </a:cubicBezTo>
                    <a:cubicBezTo>
                      <a:pt x="568" y="261"/>
                      <a:pt x="575" y="270"/>
                      <a:pt x="582" y="272"/>
                    </a:cubicBezTo>
                    <a:cubicBezTo>
                      <a:pt x="579" y="288"/>
                      <a:pt x="585" y="301"/>
                      <a:pt x="588" y="316"/>
                    </a:cubicBezTo>
                    <a:cubicBezTo>
                      <a:pt x="587" y="333"/>
                      <a:pt x="587" y="373"/>
                      <a:pt x="576" y="390"/>
                    </a:cubicBezTo>
                    <a:cubicBezTo>
                      <a:pt x="567" y="403"/>
                      <a:pt x="557" y="417"/>
                      <a:pt x="552" y="432"/>
                    </a:cubicBezTo>
                    <a:cubicBezTo>
                      <a:pt x="554" y="444"/>
                      <a:pt x="556" y="447"/>
                      <a:pt x="546" y="454"/>
                    </a:cubicBezTo>
                    <a:cubicBezTo>
                      <a:pt x="540" y="464"/>
                      <a:pt x="543" y="458"/>
                      <a:pt x="538" y="472"/>
                    </a:cubicBezTo>
                    <a:cubicBezTo>
                      <a:pt x="537" y="474"/>
                      <a:pt x="536" y="478"/>
                      <a:pt x="536" y="478"/>
                    </a:cubicBezTo>
                    <a:cubicBezTo>
                      <a:pt x="535" y="488"/>
                      <a:pt x="536" y="497"/>
                      <a:pt x="526" y="502"/>
                    </a:cubicBezTo>
                    <a:cubicBezTo>
                      <a:pt x="520" y="505"/>
                      <a:pt x="508" y="512"/>
                      <a:pt x="508" y="512"/>
                    </a:cubicBezTo>
                    <a:cubicBezTo>
                      <a:pt x="493" y="534"/>
                      <a:pt x="507" y="519"/>
                      <a:pt x="494" y="526"/>
                    </a:cubicBezTo>
                    <a:cubicBezTo>
                      <a:pt x="490" y="528"/>
                      <a:pt x="482" y="534"/>
                      <a:pt x="482" y="534"/>
                    </a:cubicBezTo>
                    <a:cubicBezTo>
                      <a:pt x="473" y="528"/>
                      <a:pt x="470" y="520"/>
                      <a:pt x="462" y="514"/>
                    </a:cubicBezTo>
                    <a:cubicBezTo>
                      <a:pt x="457" y="521"/>
                      <a:pt x="457" y="525"/>
                      <a:pt x="450" y="530"/>
                    </a:cubicBezTo>
                    <a:cubicBezTo>
                      <a:pt x="438" y="527"/>
                      <a:pt x="429" y="517"/>
                      <a:pt x="418" y="514"/>
                    </a:cubicBezTo>
                    <a:cubicBezTo>
                      <a:pt x="413" y="513"/>
                      <a:pt x="402" y="510"/>
                      <a:pt x="402" y="510"/>
                    </a:cubicBezTo>
                    <a:cubicBezTo>
                      <a:pt x="394" y="505"/>
                      <a:pt x="390" y="503"/>
                      <a:pt x="396" y="494"/>
                    </a:cubicBezTo>
                    <a:cubicBezTo>
                      <a:pt x="394" y="488"/>
                      <a:pt x="392" y="482"/>
                      <a:pt x="390" y="476"/>
                    </a:cubicBezTo>
                    <a:cubicBezTo>
                      <a:pt x="388" y="471"/>
                      <a:pt x="378" y="468"/>
                      <a:pt x="378" y="468"/>
                    </a:cubicBezTo>
                    <a:cubicBezTo>
                      <a:pt x="372" y="474"/>
                      <a:pt x="368" y="477"/>
                      <a:pt x="360" y="480"/>
                    </a:cubicBezTo>
                    <a:cubicBezTo>
                      <a:pt x="353" y="469"/>
                      <a:pt x="359" y="456"/>
                      <a:pt x="366" y="446"/>
                    </a:cubicBezTo>
                    <a:cubicBezTo>
                      <a:pt x="365" y="439"/>
                      <a:pt x="362" y="431"/>
                      <a:pt x="362" y="424"/>
                    </a:cubicBezTo>
                    <a:cubicBezTo>
                      <a:pt x="362" y="421"/>
                      <a:pt x="366" y="418"/>
                      <a:pt x="364" y="416"/>
                    </a:cubicBezTo>
                    <a:cubicBezTo>
                      <a:pt x="362" y="414"/>
                      <a:pt x="361" y="420"/>
                      <a:pt x="360" y="422"/>
                    </a:cubicBezTo>
                    <a:cubicBezTo>
                      <a:pt x="358" y="426"/>
                      <a:pt x="357" y="430"/>
                      <a:pt x="356" y="434"/>
                    </a:cubicBezTo>
                    <a:cubicBezTo>
                      <a:pt x="353" y="443"/>
                      <a:pt x="347" y="451"/>
                      <a:pt x="338" y="454"/>
                    </a:cubicBezTo>
                    <a:cubicBezTo>
                      <a:pt x="337" y="456"/>
                      <a:pt x="338" y="460"/>
                      <a:pt x="336" y="460"/>
                    </a:cubicBezTo>
                    <a:cubicBezTo>
                      <a:pt x="326" y="460"/>
                      <a:pt x="326" y="435"/>
                      <a:pt x="322" y="428"/>
                    </a:cubicBezTo>
                    <a:cubicBezTo>
                      <a:pt x="315" y="413"/>
                      <a:pt x="305" y="409"/>
                      <a:pt x="290" y="406"/>
                    </a:cubicBezTo>
                    <a:cubicBezTo>
                      <a:pt x="284" y="402"/>
                      <a:pt x="268" y="398"/>
                      <a:pt x="268" y="398"/>
                    </a:cubicBezTo>
                    <a:cubicBezTo>
                      <a:pt x="246" y="400"/>
                      <a:pt x="227" y="404"/>
                      <a:pt x="206" y="410"/>
                    </a:cubicBezTo>
                    <a:cubicBezTo>
                      <a:pt x="185" y="416"/>
                      <a:pt x="215" y="406"/>
                      <a:pt x="186" y="416"/>
                    </a:cubicBezTo>
                    <a:cubicBezTo>
                      <a:pt x="184" y="417"/>
                      <a:pt x="180" y="418"/>
                      <a:pt x="180" y="418"/>
                    </a:cubicBezTo>
                    <a:cubicBezTo>
                      <a:pt x="174" y="426"/>
                      <a:pt x="168" y="433"/>
                      <a:pt x="162" y="442"/>
                    </a:cubicBezTo>
                    <a:cubicBezTo>
                      <a:pt x="160" y="446"/>
                      <a:pt x="150" y="446"/>
                      <a:pt x="150" y="446"/>
                    </a:cubicBezTo>
                    <a:cubicBezTo>
                      <a:pt x="143" y="444"/>
                      <a:pt x="135" y="442"/>
                      <a:pt x="128" y="440"/>
                    </a:cubicBezTo>
                    <a:cubicBezTo>
                      <a:pt x="116" y="444"/>
                      <a:pt x="113" y="456"/>
                      <a:pt x="100" y="460"/>
                    </a:cubicBezTo>
                    <a:cubicBezTo>
                      <a:pt x="94" y="462"/>
                      <a:pt x="82" y="466"/>
                      <a:pt x="82" y="466"/>
                    </a:cubicBezTo>
                    <a:cubicBezTo>
                      <a:pt x="66" y="462"/>
                      <a:pt x="59" y="457"/>
                      <a:pt x="46" y="448"/>
                    </a:cubicBezTo>
                    <a:cubicBezTo>
                      <a:pt x="43" y="438"/>
                      <a:pt x="50" y="425"/>
                      <a:pt x="52" y="414"/>
                    </a:cubicBezTo>
                    <a:cubicBezTo>
                      <a:pt x="48" y="400"/>
                      <a:pt x="47" y="381"/>
                      <a:pt x="40" y="368"/>
                    </a:cubicBezTo>
                    <a:cubicBezTo>
                      <a:pt x="30" y="349"/>
                      <a:pt x="15" y="335"/>
                      <a:pt x="8" y="314"/>
                    </a:cubicBezTo>
                    <a:cubicBezTo>
                      <a:pt x="10" y="293"/>
                      <a:pt x="12" y="296"/>
                      <a:pt x="8" y="282"/>
                    </a:cubicBezTo>
                    <a:cubicBezTo>
                      <a:pt x="6" y="274"/>
                      <a:pt x="0" y="258"/>
                      <a:pt x="0" y="258"/>
                    </a:cubicBezTo>
                    <a:cubicBezTo>
                      <a:pt x="3" y="240"/>
                      <a:pt x="2" y="223"/>
                      <a:pt x="18" y="212"/>
                    </a:cubicBezTo>
                    <a:cubicBezTo>
                      <a:pt x="24" y="202"/>
                      <a:pt x="28" y="190"/>
                      <a:pt x="40" y="186"/>
                    </a:cubicBezTo>
                    <a:cubicBezTo>
                      <a:pt x="67" y="190"/>
                      <a:pt x="79" y="172"/>
                      <a:pt x="102" y="164"/>
                    </a:cubicBezTo>
                    <a:cubicBezTo>
                      <a:pt x="105" y="156"/>
                      <a:pt x="111" y="147"/>
                      <a:pt x="116" y="140"/>
                    </a:cubicBezTo>
                    <a:cubicBezTo>
                      <a:pt x="117" y="125"/>
                      <a:pt x="115" y="118"/>
                      <a:pt x="126" y="110"/>
                    </a:cubicBezTo>
                    <a:cubicBezTo>
                      <a:pt x="132" y="112"/>
                      <a:pt x="140" y="124"/>
                      <a:pt x="140" y="124"/>
                    </a:cubicBezTo>
                    <a:cubicBezTo>
                      <a:pt x="143" y="123"/>
                      <a:pt x="147" y="124"/>
                      <a:pt x="148" y="122"/>
                    </a:cubicBezTo>
                    <a:cubicBezTo>
                      <a:pt x="149" y="120"/>
                      <a:pt x="146" y="117"/>
                      <a:pt x="146" y="114"/>
                    </a:cubicBezTo>
                    <a:cubicBezTo>
                      <a:pt x="146" y="106"/>
                      <a:pt x="154" y="91"/>
                      <a:pt x="162" y="88"/>
                    </a:cubicBezTo>
                    <a:cubicBezTo>
                      <a:pt x="160" y="77"/>
                      <a:pt x="159" y="74"/>
                      <a:pt x="168" y="68"/>
                    </a:cubicBezTo>
                    <a:cubicBezTo>
                      <a:pt x="171" y="60"/>
                      <a:pt x="174" y="57"/>
                      <a:pt x="182" y="54"/>
                    </a:cubicBezTo>
                    <a:cubicBezTo>
                      <a:pt x="195" y="58"/>
                      <a:pt x="196" y="76"/>
                      <a:pt x="208" y="84"/>
                    </a:cubicBezTo>
                    <a:cubicBezTo>
                      <a:pt x="216" y="81"/>
                      <a:pt x="217" y="78"/>
                      <a:pt x="220" y="70"/>
                    </a:cubicBezTo>
                    <a:cubicBezTo>
                      <a:pt x="228" y="73"/>
                      <a:pt x="231" y="80"/>
                      <a:pt x="234" y="70"/>
                    </a:cubicBezTo>
                    <a:cubicBezTo>
                      <a:pt x="231" y="61"/>
                      <a:pt x="223" y="54"/>
                      <a:pt x="236" y="50"/>
                    </a:cubicBezTo>
                    <a:cubicBezTo>
                      <a:pt x="237" y="46"/>
                      <a:pt x="235" y="42"/>
                      <a:pt x="236" y="38"/>
                    </a:cubicBezTo>
                    <a:cubicBezTo>
                      <a:pt x="239" y="31"/>
                      <a:pt x="254" y="32"/>
                      <a:pt x="260" y="30"/>
                    </a:cubicBezTo>
                    <a:cubicBezTo>
                      <a:pt x="261" y="28"/>
                      <a:pt x="264" y="26"/>
                      <a:pt x="264" y="24"/>
                    </a:cubicBezTo>
                    <a:cubicBezTo>
                      <a:pt x="264" y="20"/>
                      <a:pt x="260" y="12"/>
                      <a:pt x="260" y="12"/>
                    </a:cubicBezTo>
                    <a:cubicBezTo>
                      <a:pt x="267" y="10"/>
                      <a:pt x="264" y="9"/>
                      <a:pt x="270"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9" name="Freeform 5">
                <a:extLst>
                  <a:ext uri="{FF2B5EF4-FFF2-40B4-BE49-F238E27FC236}">
                    <a16:creationId xmlns:a16="http://schemas.microsoft.com/office/drawing/2014/main" id="{F912FB3F-052E-4BDD-9EDE-6B6169BD82E9}"/>
                  </a:ext>
                </a:extLst>
              </p:cNvPr>
              <p:cNvSpPr>
                <a:spLocks/>
              </p:cNvSpPr>
              <p:nvPr/>
            </p:nvSpPr>
            <p:spPr bwMode="auto">
              <a:xfrm>
                <a:off x="2705" y="3116"/>
                <a:ext cx="76" cy="98"/>
              </a:xfrm>
              <a:custGeom>
                <a:avLst/>
                <a:gdLst>
                  <a:gd name="T0" fmla="*/ 187 w 61"/>
                  <a:gd name="T1" fmla="*/ 1452 h 78"/>
                  <a:gd name="T2" fmla="*/ 1684 w 61"/>
                  <a:gd name="T3" fmla="*/ 1679 h 78"/>
                  <a:gd name="T4" fmla="*/ 2743 w 61"/>
                  <a:gd name="T5" fmla="*/ 0 h 78"/>
                  <a:gd name="T6" fmla="*/ 2920 w 61"/>
                  <a:gd name="T7" fmla="*/ 1107 h 78"/>
                  <a:gd name="T8" fmla="*/ 1352 w 61"/>
                  <a:gd name="T9" fmla="*/ 4771 h 78"/>
                  <a:gd name="T10" fmla="*/ 852 w 61"/>
                  <a:gd name="T11" fmla="*/ 3263 h 78"/>
                  <a:gd name="T12" fmla="*/ 0 w 61"/>
                  <a:gd name="T13" fmla="*/ 1824 h 78"/>
                  <a:gd name="T14" fmla="*/ 187 w 61"/>
                  <a:gd name="T15" fmla="*/ 1452 h 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 h="78">
                    <a:moveTo>
                      <a:pt x="4" y="24"/>
                    </a:moveTo>
                    <a:cubicBezTo>
                      <a:pt x="13" y="27"/>
                      <a:pt x="22" y="25"/>
                      <a:pt x="32" y="28"/>
                    </a:cubicBezTo>
                    <a:cubicBezTo>
                      <a:pt x="48" y="23"/>
                      <a:pt x="39" y="4"/>
                      <a:pt x="52" y="0"/>
                    </a:cubicBezTo>
                    <a:cubicBezTo>
                      <a:pt x="57" y="7"/>
                      <a:pt x="59" y="10"/>
                      <a:pt x="56" y="18"/>
                    </a:cubicBezTo>
                    <a:cubicBezTo>
                      <a:pt x="61" y="42"/>
                      <a:pt x="50" y="70"/>
                      <a:pt x="26" y="78"/>
                    </a:cubicBezTo>
                    <a:cubicBezTo>
                      <a:pt x="21" y="70"/>
                      <a:pt x="19" y="62"/>
                      <a:pt x="16" y="54"/>
                    </a:cubicBezTo>
                    <a:cubicBezTo>
                      <a:pt x="13" y="45"/>
                      <a:pt x="3" y="40"/>
                      <a:pt x="0" y="30"/>
                    </a:cubicBezTo>
                    <a:cubicBezTo>
                      <a:pt x="2" y="23"/>
                      <a:pt x="0" y="24"/>
                      <a:pt x="4"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0" name="Freeform 6">
                <a:extLst>
                  <a:ext uri="{FF2B5EF4-FFF2-40B4-BE49-F238E27FC236}">
                    <a16:creationId xmlns:a16="http://schemas.microsoft.com/office/drawing/2014/main" id="{74837F5E-54B5-44EE-A77F-3D6B538F4140}"/>
                  </a:ext>
                </a:extLst>
              </p:cNvPr>
              <p:cNvSpPr>
                <a:spLocks/>
              </p:cNvSpPr>
              <p:nvPr/>
            </p:nvSpPr>
            <p:spPr bwMode="auto">
              <a:xfrm>
                <a:off x="3087" y="3093"/>
                <a:ext cx="140" cy="191"/>
              </a:xfrm>
              <a:custGeom>
                <a:avLst/>
                <a:gdLst>
                  <a:gd name="T0" fmla="*/ 3540 w 113"/>
                  <a:gd name="T1" fmla="*/ 0 h 152"/>
                  <a:gd name="T2" fmla="*/ 4497 w 113"/>
                  <a:gd name="T3" fmla="*/ 733 h 152"/>
                  <a:gd name="T4" fmla="*/ 5306 w 113"/>
                  <a:gd name="T5" fmla="*/ 1107 h 152"/>
                  <a:gd name="T6" fmla="*/ 3948 w 113"/>
                  <a:gd name="T7" fmla="*/ 3928 h 152"/>
                  <a:gd name="T8" fmla="*/ 3718 w 113"/>
                  <a:gd name="T9" fmla="*/ 4666 h 152"/>
                  <a:gd name="T10" fmla="*/ 3187 w 113"/>
                  <a:gd name="T11" fmla="*/ 5141 h 152"/>
                  <a:gd name="T12" fmla="*/ 2529 w 113"/>
                  <a:gd name="T13" fmla="*/ 7347 h 152"/>
                  <a:gd name="T14" fmla="*/ 2330 w 113"/>
                  <a:gd name="T15" fmla="*/ 8074 h 152"/>
                  <a:gd name="T16" fmla="*/ 1432 w 113"/>
                  <a:gd name="T17" fmla="*/ 8405 h 152"/>
                  <a:gd name="T18" fmla="*/ 810 w 113"/>
                  <a:gd name="T19" fmla="*/ 9257 h 152"/>
                  <a:gd name="T20" fmla="*/ 1004 w 113"/>
                  <a:gd name="T21" fmla="*/ 8405 h 152"/>
                  <a:gd name="T22" fmla="*/ 344 w 113"/>
                  <a:gd name="T23" fmla="*/ 7681 h 152"/>
                  <a:gd name="T24" fmla="*/ 1953 w 113"/>
                  <a:gd name="T25" fmla="*/ 4100 h 152"/>
                  <a:gd name="T26" fmla="*/ 3540 w 113"/>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3" h="152">
                    <a:moveTo>
                      <a:pt x="75" y="0"/>
                    </a:moveTo>
                    <a:cubicBezTo>
                      <a:pt x="87" y="2"/>
                      <a:pt x="86" y="6"/>
                      <a:pt x="95" y="12"/>
                    </a:cubicBezTo>
                    <a:cubicBezTo>
                      <a:pt x="105" y="10"/>
                      <a:pt x="110" y="8"/>
                      <a:pt x="113" y="18"/>
                    </a:cubicBezTo>
                    <a:cubicBezTo>
                      <a:pt x="108" y="34"/>
                      <a:pt x="97" y="54"/>
                      <a:pt x="83" y="64"/>
                    </a:cubicBezTo>
                    <a:cubicBezTo>
                      <a:pt x="82" y="68"/>
                      <a:pt x="83" y="74"/>
                      <a:pt x="79" y="76"/>
                    </a:cubicBezTo>
                    <a:cubicBezTo>
                      <a:pt x="75" y="79"/>
                      <a:pt x="67" y="84"/>
                      <a:pt x="67" y="84"/>
                    </a:cubicBezTo>
                    <a:cubicBezTo>
                      <a:pt x="60" y="95"/>
                      <a:pt x="57" y="108"/>
                      <a:pt x="53" y="120"/>
                    </a:cubicBezTo>
                    <a:cubicBezTo>
                      <a:pt x="52" y="124"/>
                      <a:pt x="53" y="131"/>
                      <a:pt x="49" y="132"/>
                    </a:cubicBezTo>
                    <a:cubicBezTo>
                      <a:pt x="43" y="134"/>
                      <a:pt x="31" y="138"/>
                      <a:pt x="31" y="138"/>
                    </a:cubicBezTo>
                    <a:cubicBezTo>
                      <a:pt x="28" y="146"/>
                      <a:pt x="25" y="149"/>
                      <a:pt x="17" y="152"/>
                    </a:cubicBezTo>
                    <a:cubicBezTo>
                      <a:pt x="12" y="144"/>
                      <a:pt x="12" y="141"/>
                      <a:pt x="21" y="138"/>
                    </a:cubicBezTo>
                    <a:cubicBezTo>
                      <a:pt x="18" y="130"/>
                      <a:pt x="15" y="129"/>
                      <a:pt x="7" y="126"/>
                    </a:cubicBezTo>
                    <a:cubicBezTo>
                      <a:pt x="0" y="104"/>
                      <a:pt x="19" y="73"/>
                      <a:pt x="41" y="68"/>
                    </a:cubicBezTo>
                    <a:cubicBezTo>
                      <a:pt x="56" y="46"/>
                      <a:pt x="75" y="30"/>
                      <a:pt x="75"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1" name="Freeform 7">
                <a:extLst>
                  <a:ext uri="{FF2B5EF4-FFF2-40B4-BE49-F238E27FC236}">
                    <a16:creationId xmlns:a16="http://schemas.microsoft.com/office/drawing/2014/main" id="{5438B7B0-9010-41A5-A264-C392EA7DA145}"/>
                  </a:ext>
                </a:extLst>
              </p:cNvPr>
              <p:cNvSpPr>
                <a:spLocks/>
              </p:cNvSpPr>
              <p:nvPr/>
            </p:nvSpPr>
            <p:spPr bwMode="auto">
              <a:xfrm>
                <a:off x="3187" y="2946"/>
                <a:ext cx="120" cy="175"/>
              </a:xfrm>
              <a:custGeom>
                <a:avLst/>
                <a:gdLst>
                  <a:gd name="T0" fmla="*/ 2876 w 97"/>
                  <a:gd name="T1" fmla="*/ 6134 h 139"/>
                  <a:gd name="T2" fmla="*/ 2765 w 97"/>
                  <a:gd name="T3" fmla="*/ 7375 h 139"/>
                  <a:gd name="T4" fmla="*/ 2174 w 97"/>
                  <a:gd name="T5" fmla="*/ 7866 h 139"/>
                  <a:gd name="T6" fmla="*/ 1567 w 97"/>
                  <a:gd name="T7" fmla="*/ 8532 h 139"/>
                  <a:gd name="T8" fmla="*/ 1666 w 97"/>
                  <a:gd name="T9" fmla="*/ 7001 h 139"/>
                  <a:gd name="T10" fmla="*/ 1136 w 97"/>
                  <a:gd name="T11" fmla="*/ 6501 h 139"/>
                  <a:gd name="T12" fmla="*/ 1136 w 97"/>
                  <a:gd name="T13" fmla="*/ 5383 h 139"/>
                  <a:gd name="T14" fmla="*/ 1480 w 97"/>
                  <a:gd name="T15" fmla="*/ 4631 h 139"/>
                  <a:gd name="T16" fmla="*/ 600 w 97"/>
                  <a:gd name="T17" fmla="*/ 1708 h 139"/>
                  <a:gd name="T18" fmla="*/ 0 w 97"/>
                  <a:gd name="T19" fmla="*/ 195 h 139"/>
                  <a:gd name="T20" fmla="*/ 807 w 97"/>
                  <a:gd name="T21" fmla="*/ 585 h 139"/>
                  <a:gd name="T22" fmla="*/ 1405 w 97"/>
                  <a:gd name="T23" fmla="*/ 2094 h 139"/>
                  <a:gd name="T24" fmla="*/ 2325 w 97"/>
                  <a:gd name="T25" fmla="*/ 3655 h 139"/>
                  <a:gd name="T26" fmla="*/ 2550 w 97"/>
                  <a:gd name="T27" fmla="*/ 4631 h 139"/>
                  <a:gd name="T28" fmla="*/ 3496 w 97"/>
                  <a:gd name="T29" fmla="*/ 3870 h 139"/>
                  <a:gd name="T30" fmla="*/ 3053 w 97"/>
                  <a:gd name="T31" fmla="*/ 5501 h 139"/>
                  <a:gd name="T32" fmla="*/ 3148 w 97"/>
                  <a:gd name="T33" fmla="*/ 5858 h 139"/>
                  <a:gd name="T34" fmla="*/ 2876 w 97"/>
                  <a:gd name="T35" fmla="*/ 6134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7" h="139">
                    <a:moveTo>
                      <a:pt x="62" y="97"/>
                    </a:moveTo>
                    <a:cubicBezTo>
                      <a:pt x="61" y="102"/>
                      <a:pt x="64" y="113"/>
                      <a:pt x="60" y="117"/>
                    </a:cubicBezTo>
                    <a:cubicBezTo>
                      <a:pt x="57" y="120"/>
                      <a:pt x="48" y="125"/>
                      <a:pt x="48" y="125"/>
                    </a:cubicBezTo>
                    <a:cubicBezTo>
                      <a:pt x="39" y="139"/>
                      <a:pt x="45" y="139"/>
                      <a:pt x="34" y="135"/>
                    </a:cubicBezTo>
                    <a:cubicBezTo>
                      <a:pt x="35" y="129"/>
                      <a:pt x="41" y="117"/>
                      <a:pt x="36" y="111"/>
                    </a:cubicBezTo>
                    <a:cubicBezTo>
                      <a:pt x="33" y="107"/>
                      <a:pt x="24" y="103"/>
                      <a:pt x="24" y="103"/>
                    </a:cubicBezTo>
                    <a:cubicBezTo>
                      <a:pt x="22" y="96"/>
                      <a:pt x="20" y="94"/>
                      <a:pt x="24" y="85"/>
                    </a:cubicBezTo>
                    <a:cubicBezTo>
                      <a:pt x="26" y="81"/>
                      <a:pt x="32" y="73"/>
                      <a:pt x="32" y="73"/>
                    </a:cubicBezTo>
                    <a:cubicBezTo>
                      <a:pt x="27" y="59"/>
                      <a:pt x="25" y="35"/>
                      <a:pt x="12" y="27"/>
                    </a:cubicBezTo>
                    <a:cubicBezTo>
                      <a:pt x="9" y="18"/>
                      <a:pt x="3" y="12"/>
                      <a:pt x="0" y="3"/>
                    </a:cubicBezTo>
                    <a:cubicBezTo>
                      <a:pt x="9" y="0"/>
                      <a:pt x="11" y="2"/>
                      <a:pt x="18" y="9"/>
                    </a:cubicBezTo>
                    <a:cubicBezTo>
                      <a:pt x="20" y="22"/>
                      <a:pt x="23" y="23"/>
                      <a:pt x="30" y="33"/>
                    </a:cubicBezTo>
                    <a:cubicBezTo>
                      <a:pt x="33" y="51"/>
                      <a:pt x="34" y="53"/>
                      <a:pt x="50" y="57"/>
                    </a:cubicBezTo>
                    <a:cubicBezTo>
                      <a:pt x="53" y="66"/>
                      <a:pt x="47" y="67"/>
                      <a:pt x="56" y="73"/>
                    </a:cubicBezTo>
                    <a:cubicBezTo>
                      <a:pt x="68" y="71"/>
                      <a:pt x="73" y="73"/>
                      <a:pt x="76" y="61"/>
                    </a:cubicBezTo>
                    <a:cubicBezTo>
                      <a:pt x="97" y="68"/>
                      <a:pt x="79" y="83"/>
                      <a:pt x="66" y="87"/>
                    </a:cubicBezTo>
                    <a:cubicBezTo>
                      <a:pt x="67" y="89"/>
                      <a:pt x="69" y="91"/>
                      <a:pt x="68" y="93"/>
                    </a:cubicBezTo>
                    <a:cubicBezTo>
                      <a:pt x="67" y="95"/>
                      <a:pt x="62" y="97"/>
                      <a:pt x="62" y="97"/>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2" name="Freeform 8">
                <a:extLst>
                  <a:ext uri="{FF2B5EF4-FFF2-40B4-BE49-F238E27FC236}">
                    <a16:creationId xmlns:a16="http://schemas.microsoft.com/office/drawing/2014/main" id="{59C8FF3D-814C-40F4-B746-53DA663DE0D4}"/>
                  </a:ext>
                </a:extLst>
              </p:cNvPr>
              <p:cNvSpPr>
                <a:spLocks/>
              </p:cNvSpPr>
              <p:nvPr/>
            </p:nvSpPr>
            <p:spPr bwMode="auto">
              <a:xfrm>
                <a:off x="3053" y="2636"/>
                <a:ext cx="60" cy="72"/>
              </a:xfrm>
              <a:custGeom>
                <a:avLst/>
                <a:gdLst>
                  <a:gd name="T0" fmla="*/ 333 w 49"/>
                  <a:gd name="T1" fmla="*/ 328 h 57"/>
                  <a:gd name="T2" fmla="*/ 1 w 49"/>
                  <a:gd name="T3" fmla="*/ 206 h 57"/>
                  <a:gd name="T4" fmla="*/ 272 w 49"/>
                  <a:gd name="T5" fmla="*/ 1 h 57"/>
                  <a:gd name="T6" fmla="*/ 664 w 49"/>
                  <a:gd name="T7" fmla="*/ 835 h 57"/>
                  <a:gd name="T8" fmla="*/ 861 w 49"/>
                  <a:gd name="T9" fmla="*/ 2237 h 57"/>
                  <a:gd name="T10" fmla="*/ 1565 w 49"/>
                  <a:gd name="T11" fmla="*/ 2775 h 57"/>
                  <a:gd name="T12" fmla="*/ 1213 w 49"/>
                  <a:gd name="T13" fmla="*/ 3394 h 57"/>
                  <a:gd name="T14" fmla="*/ 703 w 49"/>
                  <a:gd name="T15" fmla="*/ 2775 h 57"/>
                  <a:gd name="T16" fmla="*/ 408 w 49"/>
                  <a:gd name="T17" fmla="*/ 1991 h 57"/>
                  <a:gd name="T18" fmla="*/ 272 w 49"/>
                  <a:gd name="T19" fmla="*/ 1005 h 57"/>
                  <a:gd name="T20" fmla="*/ 333 w 49"/>
                  <a:gd name="T21" fmla="*/ 328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57">
                    <a:moveTo>
                      <a:pt x="9" y="5"/>
                    </a:moveTo>
                    <a:cubicBezTo>
                      <a:pt x="6" y="4"/>
                      <a:pt x="2" y="5"/>
                      <a:pt x="1" y="3"/>
                    </a:cubicBezTo>
                    <a:cubicBezTo>
                      <a:pt x="0" y="1"/>
                      <a:pt x="5" y="0"/>
                      <a:pt x="7" y="1"/>
                    </a:cubicBezTo>
                    <a:cubicBezTo>
                      <a:pt x="9" y="2"/>
                      <a:pt x="16" y="10"/>
                      <a:pt x="17" y="13"/>
                    </a:cubicBezTo>
                    <a:cubicBezTo>
                      <a:pt x="20" y="19"/>
                      <a:pt x="18" y="28"/>
                      <a:pt x="23" y="33"/>
                    </a:cubicBezTo>
                    <a:cubicBezTo>
                      <a:pt x="28" y="37"/>
                      <a:pt x="36" y="37"/>
                      <a:pt x="41" y="41"/>
                    </a:cubicBezTo>
                    <a:cubicBezTo>
                      <a:pt x="46" y="57"/>
                      <a:pt x="49" y="54"/>
                      <a:pt x="31" y="51"/>
                    </a:cubicBezTo>
                    <a:cubicBezTo>
                      <a:pt x="26" y="47"/>
                      <a:pt x="23" y="46"/>
                      <a:pt x="19" y="41"/>
                    </a:cubicBezTo>
                    <a:cubicBezTo>
                      <a:pt x="16" y="37"/>
                      <a:pt x="11" y="29"/>
                      <a:pt x="11" y="29"/>
                    </a:cubicBezTo>
                    <a:cubicBezTo>
                      <a:pt x="10" y="24"/>
                      <a:pt x="7" y="20"/>
                      <a:pt x="7" y="15"/>
                    </a:cubicBezTo>
                    <a:cubicBezTo>
                      <a:pt x="7" y="12"/>
                      <a:pt x="9" y="5"/>
                      <a:pt x="9"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3" name="Freeform 9">
                <a:extLst>
                  <a:ext uri="{FF2B5EF4-FFF2-40B4-BE49-F238E27FC236}">
                    <a16:creationId xmlns:a16="http://schemas.microsoft.com/office/drawing/2014/main" id="{3FE3B89C-9605-45A3-B317-3D190CBC3E1A}"/>
                  </a:ext>
                </a:extLst>
              </p:cNvPr>
              <p:cNvSpPr>
                <a:spLocks/>
              </p:cNvSpPr>
              <p:nvPr/>
            </p:nvSpPr>
            <p:spPr bwMode="auto">
              <a:xfrm>
                <a:off x="3071" y="2513"/>
                <a:ext cx="14" cy="16"/>
              </a:xfrm>
              <a:custGeom>
                <a:avLst/>
                <a:gdLst>
                  <a:gd name="T0" fmla="*/ 0 w 11"/>
                  <a:gd name="T1" fmla="*/ 137 h 13"/>
                  <a:gd name="T2" fmla="*/ 653 w 11"/>
                  <a:gd name="T3" fmla="*/ 564 h 13"/>
                  <a:gd name="T4" fmla="*/ 0 w 11"/>
                  <a:gd name="T5" fmla="*/ 137 h 13"/>
                  <a:gd name="T6" fmla="*/ 0 60000 65536"/>
                  <a:gd name="T7" fmla="*/ 0 60000 65536"/>
                  <a:gd name="T8" fmla="*/ 0 60000 65536"/>
                </a:gdLst>
                <a:ahLst/>
                <a:cxnLst>
                  <a:cxn ang="T6">
                    <a:pos x="T0" y="T1"/>
                  </a:cxn>
                  <a:cxn ang="T7">
                    <a:pos x="T2" y="T3"/>
                  </a:cxn>
                  <a:cxn ang="T8">
                    <a:pos x="T4" y="T5"/>
                  </a:cxn>
                </a:cxnLst>
                <a:rect l="0" t="0" r="r" b="b"/>
                <a:pathLst>
                  <a:path w="11" h="13">
                    <a:moveTo>
                      <a:pt x="0" y="3"/>
                    </a:moveTo>
                    <a:cubicBezTo>
                      <a:pt x="9" y="0"/>
                      <a:pt x="11" y="5"/>
                      <a:pt x="8" y="13"/>
                    </a:cubicBezTo>
                    <a:cubicBezTo>
                      <a:pt x="2" y="11"/>
                      <a:pt x="0" y="10"/>
                      <a:pt x="0" y="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4" name="Freeform 10">
                <a:extLst>
                  <a:ext uri="{FF2B5EF4-FFF2-40B4-BE49-F238E27FC236}">
                    <a16:creationId xmlns:a16="http://schemas.microsoft.com/office/drawing/2014/main" id="{C4A6C3E1-AA97-4744-883F-A43071A458A4}"/>
                  </a:ext>
                </a:extLst>
              </p:cNvPr>
              <p:cNvSpPr>
                <a:spLocks/>
              </p:cNvSpPr>
              <p:nvPr/>
            </p:nvSpPr>
            <p:spPr bwMode="auto">
              <a:xfrm>
                <a:off x="3093" y="2516"/>
                <a:ext cx="24" cy="21"/>
              </a:xfrm>
              <a:custGeom>
                <a:avLst/>
                <a:gdLst>
                  <a:gd name="T0" fmla="*/ 523 w 19"/>
                  <a:gd name="T1" fmla="*/ 0 h 16"/>
                  <a:gd name="T2" fmla="*/ 414 w 19"/>
                  <a:gd name="T3" fmla="*/ 2192 h 16"/>
                  <a:gd name="T4" fmla="*/ 523 w 19"/>
                  <a:gd name="T5" fmla="*/ 0 h 16"/>
                  <a:gd name="T6" fmla="*/ 0 60000 65536"/>
                  <a:gd name="T7" fmla="*/ 0 60000 65536"/>
                  <a:gd name="T8" fmla="*/ 0 60000 65536"/>
                </a:gdLst>
                <a:ahLst/>
                <a:cxnLst>
                  <a:cxn ang="T6">
                    <a:pos x="T0" y="T1"/>
                  </a:cxn>
                  <a:cxn ang="T7">
                    <a:pos x="T2" y="T3"/>
                  </a:cxn>
                  <a:cxn ang="T8">
                    <a:pos x="T4" y="T5"/>
                  </a:cxn>
                </a:cxnLst>
                <a:rect l="0" t="0" r="r" b="b"/>
                <a:pathLst>
                  <a:path w="19" h="16">
                    <a:moveTo>
                      <a:pt x="8" y="0"/>
                    </a:moveTo>
                    <a:cubicBezTo>
                      <a:pt x="19" y="4"/>
                      <a:pt x="15" y="13"/>
                      <a:pt x="6" y="16"/>
                    </a:cubicBezTo>
                    <a:cubicBezTo>
                      <a:pt x="2" y="9"/>
                      <a:pt x="0" y="4"/>
                      <a:pt x="8"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5" name="Freeform 11">
                <a:extLst>
                  <a:ext uri="{FF2B5EF4-FFF2-40B4-BE49-F238E27FC236}">
                    <a16:creationId xmlns:a16="http://schemas.microsoft.com/office/drawing/2014/main" id="{8EE8D6A6-1449-402F-ACBE-9DA6BCE05091}"/>
                  </a:ext>
                </a:extLst>
              </p:cNvPr>
              <p:cNvSpPr>
                <a:spLocks/>
              </p:cNvSpPr>
              <p:nvPr/>
            </p:nvSpPr>
            <p:spPr bwMode="auto">
              <a:xfrm>
                <a:off x="3095" y="2539"/>
                <a:ext cx="32" cy="15"/>
              </a:xfrm>
              <a:custGeom>
                <a:avLst/>
                <a:gdLst>
                  <a:gd name="T0" fmla="*/ 388 w 26"/>
                  <a:gd name="T1" fmla="*/ 0 h 12"/>
                  <a:gd name="T2" fmla="*/ 613 w 26"/>
                  <a:gd name="T3" fmla="*/ 705 h 12"/>
                  <a:gd name="T4" fmla="*/ 388 w 26"/>
                  <a:gd name="T5" fmla="*/ 569 h 12"/>
                  <a:gd name="T6" fmla="*/ 388 w 2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12">
                    <a:moveTo>
                      <a:pt x="9" y="0"/>
                    </a:moveTo>
                    <a:cubicBezTo>
                      <a:pt x="19" y="2"/>
                      <a:pt x="26" y="5"/>
                      <a:pt x="15" y="12"/>
                    </a:cubicBezTo>
                    <a:cubicBezTo>
                      <a:pt x="13" y="11"/>
                      <a:pt x="10" y="11"/>
                      <a:pt x="9" y="10"/>
                    </a:cubicBezTo>
                    <a:cubicBezTo>
                      <a:pt x="0" y="1"/>
                      <a:pt x="20" y="0"/>
                      <a:pt x="9"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6" name="Freeform 12">
                <a:extLst>
                  <a:ext uri="{FF2B5EF4-FFF2-40B4-BE49-F238E27FC236}">
                    <a16:creationId xmlns:a16="http://schemas.microsoft.com/office/drawing/2014/main" id="{FFE45F2D-5C03-42D8-8AAB-4CDCAE54778A}"/>
                  </a:ext>
                </a:extLst>
              </p:cNvPr>
              <p:cNvSpPr>
                <a:spLocks/>
              </p:cNvSpPr>
              <p:nvPr/>
            </p:nvSpPr>
            <p:spPr bwMode="auto">
              <a:xfrm>
                <a:off x="3119" y="2577"/>
                <a:ext cx="18" cy="18"/>
              </a:xfrm>
              <a:custGeom>
                <a:avLst/>
                <a:gdLst>
                  <a:gd name="T0" fmla="*/ 267 w 14"/>
                  <a:gd name="T1" fmla="*/ 567 h 14"/>
                  <a:gd name="T2" fmla="*/ 1012 w 14"/>
                  <a:gd name="T3" fmla="*/ 1301 h 14"/>
                  <a:gd name="T4" fmla="*/ 1 w 14"/>
                  <a:gd name="T5" fmla="*/ 1043 h 14"/>
                  <a:gd name="T6" fmla="*/ 267 w 14"/>
                  <a:gd name="T7" fmla="*/ 5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4">
                    <a:moveTo>
                      <a:pt x="3" y="6"/>
                    </a:moveTo>
                    <a:cubicBezTo>
                      <a:pt x="12" y="0"/>
                      <a:pt x="14" y="5"/>
                      <a:pt x="11" y="14"/>
                    </a:cubicBezTo>
                    <a:cubicBezTo>
                      <a:pt x="8" y="13"/>
                      <a:pt x="3" y="14"/>
                      <a:pt x="1" y="12"/>
                    </a:cubicBezTo>
                    <a:cubicBezTo>
                      <a:pt x="0" y="11"/>
                      <a:pt x="3" y="6"/>
                      <a:pt x="3"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7" name="Freeform 13">
                <a:extLst>
                  <a:ext uri="{FF2B5EF4-FFF2-40B4-BE49-F238E27FC236}">
                    <a16:creationId xmlns:a16="http://schemas.microsoft.com/office/drawing/2014/main" id="{6C8A5F16-4166-439F-A9B3-72926B88EC8A}"/>
                  </a:ext>
                </a:extLst>
              </p:cNvPr>
              <p:cNvSpPr>
                <a:spLocks/>
              </p:cNvSpPr>
              <p:nvPr/>
            </p:nvSpPr>
            <p:spPr bwMode="auto">
              <a:xfrm>
                <a:off x="3409" y="2662"/>
                <a:ext cx="27" cy="26"/>
              </a:xfrm>
              <a:custGeom>
                <a:avLst/>
                <a:gdLst>
                  <a:gd name="T0" fmla="*/ 453 w 22"/>
                  <a:gd name="T1" fmla="*/ 0 h 20"/>
                  <a:gd name="T2" fmla="*/ 369 w 22"/>
                  <a:gd name="T3" fmla="*/ 2254 h 20"/>
                  <a:gd name="T4" fmla="*/ 453 w 22"/>
                  <a:gd name="T5" fmla="*/ 0 h 20"/>
                  <a:gd name="T6" fmla="*/ 0 60000 65536"/>
                  <a:gd name="T7" fmla="*/ 0 60000 65536"/>
                  <a:gd name="T8" fmla="*/ 0 60000 65536"/>
                </a:gdLst>
                <a:ahLst/>
                <a:cxnLst>
                  <a:cxn ang="T6">
                    <a:pos x="T0" y="T1"/>
                  </a:cxn>
                  <a:cxn ang="T7">
                    <a:pos x="T2" y="T3"/>
                  </a:cxn>
                  <a:cxn ang="T8">
                    <a:pos x="T4" y="T5"/>
                  </a:cxn>
                </a:cxnLst>
                <a:rect l="0" t="0" r="r" b="b"/>
                <a:pathLst>
                  <a:path w="22" h="20">
                    <a:moveTo>
                      <a:pt x="11" y="0"/>
                    </a:moveTo>
                    <a:cubicBezTo>
                      <a:pt x="14" y="9"/>
                      <a:pt x="22" y="16"/>
                      <a:pt x="9" y="20"/>
                    </a:cubicBezTo>
                    <a:cubicBezTo>
                      <a:pt x="0" y="11"/>
                      <a:pt x="4" y="10"/>
                      <a:pt x="11"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8" name="Freeform 14">
                <a:extLst>
                  <a:ext uri="{FF2B5EF4-FFF2-40B4-BE49-F238E27FC236}">
                    <a16:creationId xmlns:a16="http://schemas.microsoft.com/office/drawing/2014/main" id="{095077E0-D49A-4ABD-A9BC-3064B4BB8A9C}"/>
                  </a:ext>
                </a:extLst>
              </p:cNvPr>
              <p:cNvSpPr>
                <a:spLocks/>
              </p:cNvSpPr>
              <p:nvPr/>
            </p:nvSpPr>
            <p:spPr bwMode="auto">
              <a:xfrm>
                <a:off x="3296" y="2559"/>
                <a:ext cx="27" cy="32"/>
              </a:xfrm>
              <a:custGeom>
                <a:avLst/>
                <a:gdLst>
                  <a:gd name="T0" fmla="*/ 2 w 22"/>
                  <a:gd name="T1" fmla="*/ 548 h 25"/>
                  <a:gd name="T2" fmla="*/ 881 w 22"/>
                  <a:gd name="T3" fmla="*/ 897 h 25"/>
                  <a:gd name="T4" fmla="*/ 2 w 22"/>
                  <a:gd name="T5" fmla="*/ 1715 h 25"/>
                  <a:gd name="T6" fmla="*/ 2 w 22"/>
                  <a:gd name="T7" fmla="*/ 548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5">
                    <a:moveTo>
                      <a:pt x="2" y="6"/>
                    </a:moveTo>
                    <a:cubicBezTo>
                      <a:pt x="11" y="0"/>
                      <a:pt x="16" y="1"/>
                      <a:pt x="22" y="10"/>
                    </a:cubicBezTo>
                    <a:cubicBezTo>
                      <a:pt x="19" y="25"/>
                      <a:pt x="16" y="22"/>
                      <a:pt x="2" y="20"/>
                    </a:cubicBezTo>
                    <a:cubicBezTo>
                      <a:pt x="0" y="13"/>
                      <a:pt x="2" y="13"/>
                      <a:pt x="2"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49" name="Freeform 15">
                <a:extLst>
                  <a:ext uri="{FF2B5EF4-FFF2-40B4-BE49-F238E27FC236}">
                    <a16:creationId xmlns:a16="http://schemas.microsoft.com/office/drawing/2014/main" id="{EA8D3D70-EF82-4603-8A38-833B7A062BA0}"/>
                  </a:ext>
                </a:extLst>
              </p:cNvPr>
              <p:cNvSpPr>
                <a:spLocks/>
              </p:cNvSpPr>
              <p:nvPr/>
            </p:nvSpPr>
            <p:spPr bwMode="auto">
              <a:xfrm>
                <a:off x="3318" y="2534"/>
                <a:ext cx="25" cy="23"/>
              </a:xfrm>
              <a:custGeom>
                <a:avLst/>
                <a:gdLst>
                  <a:gd name="T0" fmla="*/ 364 w 20"/>
                  <a:gd name="T1" fmla="*/ 1457 h 18"/>
                  <a:gd name="T2" fmla="*/ 569 w 20"/>
                  <a:gd name="T3" fmla="*/ 0 h 18"/>
                  <a:gd name="T4" fmla="*/ 705 w 20"/>
                  <a:gd name="T5" fmla="*/ 1457 h 18"/>
                  <a:gd name="T6" fmla="*/ 364 w 20"/>
                  <a:gd name="T7" fmla="*/ 145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6" y="18"/>
                    </a:moveTo>
                    <a:cubicBezTo>
                      <a:pt x="1" y="10"/>
                      <a:pt x="0" y="3"/>
                      <a:pt x="10" y="0"/>
                    </a:cubicBezTo>
                    <a:cubicBezTo>
                      <a:pt x="20" y="3"/>
                      <a:pt x="15" y="10"/>
                      <a:pt x="12" y="18"/>
                    </a:cubicBezTo>
                    <a:cubicBezTo>
                      <a:pt x="5" y="16"/>
                      <a:pt x="6" y="14"/>
                      <a:pt x="6"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0" name="Freeform 16">
                <a:extLst>
                  <a:ext uri="{FF2B5EF4-FFF2-40B4-BE49-F238E27FC236}">
                    <a16:creationId xmlns:a16="http://schemas.microsoft.com/office/drawing/2014/main" id="{6FB98CB7-F5E2-46DF-9647-76EC46AA7144}"/>
                  </a:ext>
                </a:extLst>
              </p:cNvPr>
              <p:cNvSpPr>
                <a:spLocks/>
              </p:cNvSpPr>
              <p:nvPr/>
            </p:nvSpPr>
            <p:spPr bwMode="auto">
              <a:xfrm>
                <a:off x="3275" y="2354"/>
                <a:ext cx="19" cy="29"/>
              </a:xfrm>
              <a:custGeom>
                <a:avLst/>
                <a:gdLst>
                  <a:gd name="T0" fmla="*/ 345 w 15"/>
                  <a:gd name="T1" fmla="*/ 754 h 23"/>
                  <a:gd name="T2" fmla="*/ 1041 w 15"/>
                  <a:gd name="T3" fmla="*/ 318 h 23"/>
                  <a:gd name="T4" fmla="*/ 889 w 15"/>
                  <a:gd name="T5" fmla="*/ 1078 h 23"/>
                  <a:gd name="T6" fmla="*/ 345 w 15"/>
                  <a:gd name="T7" fmla="*/ 75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1" name="Freeform 17">
                <a:extLst>
                  <a:ext uri="{FF2B5EF4-FFF2-40B4-BE49-F238E27FC236}">
                    <a16:creationId xmlns:a16="http://schemas.microsoft.com/office/drawing/2014/main" id="{6BED1CA6-0181-4335-9B8F-3D1FBAE5CAA0}"/>
                  </a:ext>
                </a:extLst>
              </p:cNvPr>
              <p:cNvSpPr>
                <a:spLocks/>
              </p:cNvSpPr>
              <p:nvPr/>
            </p:nvSpPr>
            <p:spPr bwMode="auto">
              <a:xfrm>
                <a:off x="3493" y="2455"/>
                <a:ext cx="25" cy="29"/>
              </a:xfrm>
              <a:custGeom>
                <a:avLst/>
                <a:gdLst>
                  <a:gd name="T0" fmla="*/ 186 w 20"/>
                  <a:gd name="T1" fmla="*/ 804 h 23"/>
                  <a:gd name="T2" fmla="*/ 661 w 20"/>
                  <a:gd name="T3" fmla="*/ 200 h 23"/>
                  <a:gd name="T4" fmla="*/ 423 w 20"/>
                  <a:gd name="T5" fmla="*/ 1243 h 23"/>
                  <a:gd name="T6" fmla="*/ 186 w 20"/>
                  <a:gd name="T7" fmla="*/ 80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2" name="Freeform 18">
                <a:extLst>
                  <a:ext uri="{FF2B5EF4-FFF2-40B4-BE49-F238E27FC236}">
                    <a16:creationId xmlns:a16="http://schemas.microsoft.com/office/drawing/2014/main" id="{05679687-C098-492E-82F5-291F59C46065}"/>
                  </a:ext>
                </a:extLst>
              </p:cNvPr>
              <p:cNvSpPr>
                <a:spLocks/>
              </p:cNvSpPr>
              <p:nvPr/>
            </p:nvSpPr>
            <p:spPr bwMode="auto">
              <a:xfrm>
                <a:off x="2878" y="2289"/>
                <a:ext cx="37" cy="53"/>
              </a:xfrm>
              <a:custGeom>
                <a:avLst/>
                <a:gdLst>
                  <a:gd name="T0" fmla="*/ 730 w 30"/>
                  <a:gd name="T1" fmla="*/ 2201 h 42"/>
                  <a:gd name="T2" fmla="*/ 347 w 30"/>
                  <a:gd name="T3" fmla="*/ 1417 h 42"/>
                  <a:gd name="T4" fmla="*/ 0 w 30"/>
                  <a:gd name="T5" fmla="*/ 598 h 42"/>
                  <a:gd name="T6" fmla="*/ 730 w 30"/>
                  <a:gd name="T7" fmla="*/ 202 h 42"/>
                  <a:gd name="T8" fmla="*/ 1323 w 30"/>
                  <a:gd name="T9" fmla="*/ 1518 h 42"/>
                  <a:gd name="T10" fmla="*/ 1221 w 30"/>
                  <a:gd name="T11" fmla="*/ 2018 h 42"/>
                  <a:gd name="T12" fmla="*/ 730 w 30"/>
                  <a:gd name="T13" fmla="*/ 220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3" name="Freeform 19">
                <a:extLst>
                  <a:ext uri="{FF2B5EF4-FFF2-40B4-BE49-F238E27FC236}">
                    <a16:creationId xmlns:a16="http://schemas.microsoft.com/office/drawing/2014/main" id="{66730DF9-8D01-4959-A392-D4A873727C29}"/>
                  </a:ext>
                </a:extLst>
              </p:cNvPr>
              <p:cNvSpPr>
                <a:spLocks/>
              </p:cNvSpPr>
              <p:nvPr/>
            </p:nvSpPr>
            <p:spPr bwMode="auto">
              <a:xfrm>
                <a:off x="2435" y="2338"/>
                <a:ext cx="31" cy="20"/>
              </a:xfrm>
              <a:custGeom>
                <a:avLst/>
                <a:gdLst>
                  <a:gd name="T0" fmla="*/ 755 w 25"/>
                  <a:gd name="T1" fmla="*/ 889 h 16"/>
                  <a:gd name="T2" fmla="*/ 146 w 25"/>
                  <a:gd name="T3" fmla="*/ 455 h 16"/>
                  <a:gd name="T4" fmla="*/ 755 w 25"/>
                  <a:gd name="T5" fmla="*/ 0 h 16"/>
                  <a:gd name="T6" fmla="*/ 755 w 25"/>
                  <a:gd name="T7" fmla="*/ 889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4" name="Freeform 20">
                <a:extLst>
                  <a:ext uri="{FF2B5EF4-FFF2-40B4-BE49-F238E27FC236}">
                    <a16:creationId xmlns:a16="http://schemas.microsoft.com/office/drawing/2014/main" id="{6A39CB8D-4B26-468D-BFAE-937B0595313D}"/>
                  </a:ext>
                </a:extLst>
              </p:cNvPr>
              <p:cNvSpPr>
                <a:spLocks/>
              </p:cNvSpPr>
              <p:nvPr/>
            </p:nvSpPr>
            <p:spPr bwMode="auto">
              <a:xfrm>
                <a:off x="2302" y="2363"/>
                <a:ext cx="81" cy="58"/>
              </a:xfrm>
              <a:custGeom>
                <a:avLst/>
                <a:gdLst>
                  <a:gd name="T0" fmla="*/ 699 w 65"/>
                  <a:gd name="T1" fmla="*/ 1567 h 46"/>
                  <a:gd name="T2" fmla="*/ 1539 w 65"/>
                  <a:gd name="T3" fmla="*/ 252 h 46"/>
                  <a:gd name="T4" fmla="*/ 2202 w 65"/>
                  <a:gd name="T5" fmla="*/ 0 h 46"/>
                  <a:gd name="T6" fmla="*/ 3029 w 65"/>
                  <a:gd name="T7" fmla="*/ 782 h 46"/>
                  <a:gd name="T8" fmla="*/ 1685 w 65"/>
                  <a:gd name="T9" fmla="*/ 1714 h 46"/>
                  <a:gd name="T10" fmla="*/ 638 w 65"/>
                  <a:gd name="T11" fmla="*/ 2972 h 46"/>
                  <a:gd name="T12" fmla="*/ 411 w 65"/>
                  <a:gd name="T13" fmla="*/ 1279 h 46"/>
                  <a:gd name="T14" fmla="*/ 638 w 65"/>
                  <a:gd name="T15" fmla="*/ 951 h 46"/>
                  <a:gd name="T16" fmla="*/ 699 w 65"/>
                  <a:gd name="T17" fmla="*/ 156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5" name="Freeform 21">
                <a:extLst>
                  <a:ext uri="{FF2B5EF4-FFF2-40B4-BE49-F238E27FC236}">
                    <a16:creationId xmlns:a16="http://schemas.microsoft.com/office/drawing/2014/main" id="{65F0740C-69FA-44CA-A8FA-77A62A94FDB1}"/>
                  </a:ext>
                </a:extLst>
              </p:cNvPr>
              <p:cNvSpPr>
                <a:spLocks/>
              </p:cNvSpPr>
              <p:nvPr/>
            </p:nvSpPr>
            <p:spPr bwMode="auto">
              <a:xfrm>
                <a:off x="2216" y="2357"/>
                <a:ext cx="85" cy="59"/>
              </a:xfrm>
              <a:custGeom>
                <a:avLst/>
                <a:gdLst>
                  <a:gd name="T0" fmla="*/ 0 w 69"/>
                  <a:gd name="T1" fmla="*/ 1880 h 47"/>
                  <a:gd name="T2" fmla="*/ 772 w 69"/>
                  <a:gd name="T3" fmla="*/ 1498 h 47"/>
                  <a:gd name="T4" fmla="*/ 2216 w 69"/>
                  <a:gd name="T5" fmla="*/ 1 h 47"/>
                  <a:gd name="T6" fmla="*/ 2730 w 69"/>
                  <a:gd name="T7" fmla="*/ 193 h 47"/>
                  <a:gd name="T8" fmla="*/ 2152 w 69"/>
                  <a:gd name="T9" fmla="*/ 1146 h 47"/>
                  <a:gd name="T10" fmla="*/ 1185 w 69"/>
                  <a:gd name="T11" fmla="*/ 1929 h 47"/>
                  <a:gd name="T12" fmla="*/ 951 w 69"/>
                  <a:gd name="T13" fmla="*/ 2822 h 47"/>
                  <a:gd name="T14" fmla="*/ 705 w 69"/>
                  <a:gd name="T15" fmla="*/ 2636 h 47"/>
                  <a:gd name="T16" fmla="*/ 509 w 69"/>
                  <a:gd name="T17" fmla="*/ 2360 h 47"/>
                  <a:gd name="T18" fmla="*/ 0 w 69"/>
                  <a:gd name="T19" fmla="*/ 2099 h 47"/>
                  <a:gd name="T20" fmla="*/ 0 w 69"/>
                  <a:gd name="T21" fmla="*/ 188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6" name="Freeform 22">
                <a:extLst>
                  <a:ext uri="{FF2B5EF4-FFF2-40B4-BE49-F238E27FC236}">
                    <a16:creationId xmlns:a16="http://schemas.microsoft.com/office/drawing/2014/main" id="{6456F008-F8C2-459F-9B95-C2A7C816D7F8}"/>
                  </a:ext>
                </a:extLst>
              </p:cNvPr>
              <p:cNvSpPr>
                <a:spLocks/>
              </p:cNvSpPr>
              <p:nvPr/>
            </p:nvSpPr>
            <p:spPr bwMode="auto">
              <a:xfrm>
                <a:off x="1761" y="2031"/>
                <a:ext cx="439" cy="348"/>
              </a:xfrm>
              <a:custGeom>
                <a:avLst/>
                <a:gdLst>
                  <a:gd name="T0" fmla="*/ 448 w 355"/>
                  <a:gd name="T1" fmla="*/ 245 h 277"/>
                  <a:gd name="T2" fmla="*/ 1662 w 355"/>
                  <a:gd name="T3" fmla="*/ 1104 h 277"/>
                  <a:gd name="T4" fmla="*/ 2126 w 355"/>
                  <a:gd name="T5" fmla="*/ 1824 h 277"/>
                  <a:gd name="T6" fmla="*/ 3460 w 355"/>
                  <a:gd name="T7" fmla="*/ 3158 h 277"/>
                  <a:gd name="T8" fmla="*/ 4203 w 355"/>
                  <a:gd name="T9" fmla="*/ 4021 h 277"/>
                  <a:gd name="T10" fmla="*/ 5608 w 355"/>
                  <a:gd name="T11" fmla="*/ 5986 h 277"/>
                  <a:gd name="T12" fmla="*/ 6210 w 355"/>
                  <a:gd name="T13" fmla="*/ 7790 h 277"/>
                  <a:gd name="T14" fmla="*/ 6753 w 355"/>
                  <a:gd name="T15" fmla="*/ 8059 h 277"/>
                  <a:gd name="T16" fmla="*/ 7030 w 355"/>
                  <a:gd name="T17" fmla="*/ 9062 h 277"/>
                  <a:gd name="T18" fmla="*/ 8087 w 355"/>
                  <a:gd name="T19" fmla="*/ 9244 h 277"/>
                  <a:gd name="T20" fmla="*/ 7775 w 355"/>
                  <a:gd name="T21" fmla="*/ 11890 h 277"/>
                  <a:gd name="T22" fmla="*/ 8264 w 355"/>
                  <a:gd name="T23" fmla="*/ 13590 h 277"/>
                  <a:gd name="T24" fmla="*/ 9082 w 355"/>
                  <a:gd name="T25" fmla="*/ 14108 h 277"/>
                  <a:gd name="T26" fmla="*/ 9871 w 355"/>
                  <a:gd name="T27" fmla="*/ 14220 h 277"/>
                  <a:gd name="T28" fmla="*/ 10806 w 355"/>
                  <a:gd name="T29" fmla="*/ 14723 h 277"/>
                  <a:gd name="T30" fmla="*/ 11625 w 355"/>
                  <a:gd name="T31" fmla="*/ 14303 h 277"/>
                  <a:gd name="T32" fmla="*/ 12429 w 355"/>
                  <a:gd name="T33" fmla="*/ 15067 h 277"/>
                  <a:gd name="T34" fmla="*/ 13557 w 355"/>
                  <a:gd name="T35" fmla="*/ 15597 h 277"/>
                  <a:gd name="T36" fmla="*/ 14376 w 355"/>
                  <a:gd name="T37" fmla="*/ 16054 h 277"/>
                  <a:gd name="T38" fmla="*/ 16091 w 355"/>
                  <a:gd name="T39" fmla="*/ 16175 h 277"/>
                  <a:gd name="T40" fmla="*/ 15632 w 355"/>
                  <a:gd name="T41" fmla="*/ 16652 h 277"/>
                  <a:gd name="T42" fmla="*/ 14703 w 355"/>
                  <a:gd name="T43" fmla="*/ 16534 h 277"/>
                  <a:gd name="T44" fmla="*/ 13722 w 355"/>
                  <a:gd name="T45" fmla="*/ 16386 h 277"/>
                  <a:gd name="T46" fmla="*/ 13153 w 355"/>
                  <a:gd name="T47" fmla="*/ 16175 h 277"/>
                  <a:gd name="T48" fmla="*/ 11550 w 355"/>
                  <a:gd name="T49" fmla="*/ 16054 h 277"/>
                  <a:gd name="T50" fmla="*/ 10655 w 355"/>
                  <a:gd name="T51" fmla="*/ 15812 h 277"/>
                  <a:gd name="T52" fmla="*/ 7870 w 355"/>
                  <a:gd name="T53" fmla="*/ 14723 h 277"/>
                  <a:gd name="T54" fmla="*/ 7344 w 355"/>
                  <a:gd name="T55" fmla="*/ 13073 h 277"/>
                  <a:gd name="T56" fmla="*/ 5797 w 355"/>
                  <a:gd name="T57" fmla="*/ 12147 h 277"/>
                  <a:gd name="T58" fmla="*/ 4971 w 355"/>
                  <a:gd name="T59" fmla="*/ 11319 h 277"/>
                  <a:gd name="T60" fmla="*/ 4279 w 355"/>
                  <a:gd name="T61" fmla="*/ 9601 h 277"/>
                  <a:gd name="T62" fmla="*/ 3141 w 355"/>
                  <a:gd name="T63" fmla="*/ 6578 h 277"/>
                  <a:gd name="T64" fmla="*/ 2930 w 355"/>
                  <a:gd name="T65" fmla="*/ 6201 h 277"/>
                  <a:gd name="T66" fmla="*/ 2656 w 355"/>
                  <a:gd name="T67" fmla="*/ 6083 h 277"/>
                  <a:gd name="T68" fmla="*/ 2481 w 355"/>
                  <a:gd name="T69" fmla="*/ 5358 h 277"/>
                  <a:gd name="T70" fmla="*/ 1737 w 355"/>
                  <a:gd name="T71" fmla="*/ 3558 h 277"/>
                  <a:gd name="T72" fmla="*/ 919 w 355"/>
                  <a:gd name="T73" fmla="*/ 2407 h 277"/>
                  <a:gd name="T74" fmla="*/ 176 w 355"/>
                  <a:gd name="T75" fmla="*/ 1335 h 277"/>
                  <a:gd name="T76" fmla="*/ 448 w 355"/>
                  <a:gd name="T77" fmla="*/ 155 h 277"/>
                  <a:gd name="T78" fmla="*/ 448 w 355"/>
                  <a:gd name="T79" fmla="*/ 245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7" name="Freeform 23">
                <a:extLst>
                  <a:ext uri="{FF2B5EF4-FFF2-40B4-BE49-F238E27FC236}">
                    <a16:creationId xmlns:a16="http://schemas.microsoft.com/office/drawing/2014/main" id="{168991A3-2B97-433B-93E1-9824AB9D3D90}"/>
                  </a:ext>
                </a:extLst>
              </p:cNvPr>
              <p:cNvSpPr>
                <a:spLocks/>
              </p:cNvSpPr>
              <p:nvPr/>
            </p:nvSpPr>
            <p:spPr bwMode="auto">
              <a:xfrm>
                <a:off x="2030" y="2006"/>
                <a:ext cx="193" cy="259"/>
              </a:xfrm>
              <a:custGeom>
                <a:avLst/>
                <a:gdLst>
                  <a:gd name="T0" fmla="*/ 2492 w 156"/>
                  <a:gd name="T1" fmla="*/ 4056 h 206"/>
                  <a:gd name="T2" fmla="*/ 3055 w 156"/>
                  <a:gd name="T3" fmla="*/ 3602 h 206"/>
                  <a:gd name="T4" fmla="*/ 3149 w 156"/>
                  <a:gd name="T5" fmla="*/ 3197 h 206"/>
                  <a:gd name="T6" fmla="*/ 3683 w 156"/>
                  <a:gd name="T7" fmla="*/ 2687 h 206"/>
                  <a:gd name="T8" fmla="*/ 4878 w 156"/>
                  <a:gd name="T9" fmla="*/ 1352 h 206"/>
                  <a:gd name="T10" fmla="*/ 5206 w 156"/>
                  <a:gd name="T11" fmla="*/ 245 h 206"/>
                  <a:gd name="T12" fmla="*/ 5701 w 156"/>
                  <a:gd name="T13" fmla="*/ 0 h 206"/>
                  <a:gd name="T14" fmla="*/ 6955 w 156"/>
                  <a:gd name="T15" fmla="*/ 1700 h 206"/>
                  <a:gd name="T16" fmla="*/ 6756 w 156"/>
                  <a:gd name="T17" fmla="*/ 2687 h 206"/>
                  <a:gd name="T18" fmla="*/ 5818 w 156"/>
                  <a:gd name="T19" fmla="*/ 3949 h 206"/>
                  <a:gd name="T20" fmla="*/ 6084 w 156"/>
                  <a:gd name="T21" fmla="*/ 5776 h 206"/>
                  <a:gd name="T22" fmla="*/ 6564 w 156"/>
                  <a:gd name="T23" fmla="*/ 6797 h 206"/>
                  <a:gd name="T24" fmla="*/ 6756 w 156"/>
                  <a:gd name="T25" fmla="*/ 7869 h 206"/>
                  <a:gd name="T26" fmla="*/ 5877 w 156"/>
                  <a:gd name="T27" fmla="*/ 7869 h 206"/>
                  <a:gd name="T28" fmla="*/ 5355 w 156"/>
                  <a:gd name="T29" fmla="*/ 9001 h 206"/>
                  <a:gd name="T30" fmla="*/ 4820 w 156"/>
                  <a:gd name="T31" fmla="*/ 9589 h 206"/>
                  <a:gd name="T32" fmla="*/ 4608 w 156"/>
                  <a:gd name="T33" fmla="*/ 12201 h 206"/>
                  <a:gd name="T34" fmla="*/ 4072 w 156"/>
                  <a:gd name="T35" fmla="*/ 12440 h 206"/>
                  <a:gd name="T36" fmla="*/ 3780 w 156"/>
                  <a:gd name="T37" fmla="*/ 12724 h 206"/>
                  <a:gd name="T38" fmla="*/ 3498 w 156"/>
                  <a:gd name="T39" fmla="*/ 12440 h 206"/>
                  <a:gd name="T40" fmla="*/ 3298 w 156"/>
                  <a:gd name="T41" fmla="*/ 11694 h 206"/>
                  <a:gd name="T42" fmla="*/ 2769 w 156"/>
                  <a:gd name="T43" fmla="*/ 11479 h 206"/>
                  <a:gd name="T44" fmla="*/ 1940 w 156"/>
                  <a:gd name="T45" fmla="*/ 11964 h 206"/>
                  <a:gd name="T46" fmla="*/ 1304 w 156"/>
                  <a:gd name="T47" fmla="*/ 11479 h 206"/>
                  <a:gd name="T48" fmla="*/ 485 w 156"/>
                  <a:gd name="T49" fmla="*/ 9130 h 206"/>
                  <a:gd name="T50" fmla="*/ 176 w 156"/>
                  <a:gd name="T51" fmla="*/ 7989 h 206"/>
                  <a:gd name="T52" fmla="*/ 0 w 156"/>
                  <a:gd name="T53" fmla="*/ 7262 h 206"/>
                  <a:gd name="T54" fmla="*/ 920 w 156"/>
                  <a:gd name="T55" fmla="*/ 5942 h 206"/>
                  <a:gd name="T56" fmla="*/ 1480 w 156"/>
                  <a:gd name="T57" fmla="*/ 6412 h 206"/>
                  <a:gd name="T58" fmla="*/ 1568 w 156"/>
                  <a:gd name="T59" fmla="*/ 4965 h 206"/>
                  <a:gd name="T60" fmla="*/ 2400 w 156"/>
                  <a:gd name="T61" fmla="*/ 4343 h 206"/>
                  <a:gd name="T62" fmla="*/ 2492 w 156"/>
                  <a:gd name="T63" fmla="*/ 4056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8" name="Freeform 24">
                <a:extLst>
                  <a:ext uri="{FF2B5EF4-FFF2-40B4-BE49-F238E27FC236}">
                    <a16:creationId xmlns:a16="http://schemas.microsoft.com/office/drawing/2014/main" id="{63FDF166-A9EB-47DF-8C3C-411A6EE71D99}"/>
                  </a:ext>
                </a:extLst>
              </p:cNvPr>
              <p:cNvSpPr>
                <a:spLocks/>
              </p:cNvSpPr>
              <p:nvPr/>
            </p:nvSpPr>
            <p:spPr bwMode="auto">
              <a:xfrm>
                <a:off x="2218" y="2126"/>
                <a:ext cx="135" cy="48"/>
              </a:xfrm>
              <a:custGeom>
                <a:avLst/>
                <a:gdLst>
                  <a:gd name="T0" fmla="*/ 181 w 109"/>
                  <a:gd name="T1" fmla="*/ 2127 h 38"/>
                  <a:gd name="T2" fmla="*/ 829 w 109"/>
                  <a:gd name="T3" fmla="*/ 661 h 38"/>
                  <a:gd name="T4" fmla="*/ 2176 w 109"/>
                  <a:gd name="T5" fmla="*/ 1333 h 38"/>
                  <a:gd name="T6" fmla="*/ 3361 w 109"/>
                  <a:gd name="T7" fmla="*/ 988 h 38"/>
                  <a:gd name="T8" fmla="*/ 4204 w 109"/>
                  <a:gd name="T9" fmla="*/ 0 h 38"/>
                  <a:gd name="T10" fmla="*/ 3538 w 109"/>
                  <a:gd name="T11" fmla="*/ 1771 h 38"/>
                  <a:gd name="T12" fmla="*/ 2825 w 109"/>
                  <a:gd name="T13" fmla="*/ 2558 h 38"/>
                  <a:gd name="T14" fmla="*/ 1953 w 109"/>
                  <a:gd name="T15" fmla="*/ 2127 h 38"/>
                  <a:gd name="T16" fmla="*/ 651 w 109"/>
                  <a:gd name="T17" fmla="*/ 2025 h 38"/>
                  <a:gd name="T18" fmla="*/ 181 w 109"/>
                  <a:gd name="T19" fmla="*/ 21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59" name="Freeform 25">
                <a:extLst>
                  <a:ext uri="{FF2B5EF4-FFF2-40B4-BE49-F238E27FC236}">
                    <a16:creationId xmlns:a16="http://schemas.microsoft.com/office/drawing/2014/main" id="{52CFA8B2-AD6A-42D6-9B8C-A693DCDD8947}"/>
                  </a:ext>
                </a:extLst>
              </p:cNvPr>
              <p:cNvSpPr>
                <a:spLocks/>
              </p:cNvSpPr>
              <p:nvPr/>
            </p:nvSpPr>
            <p:spPr bwMode="auto">
              <a:xfrm>
                <a:off x="2211" y="2182"/>
                <a:ext cx="94" cy="131"/>
              </a:xfrm>
              <a:custGeom>
                <a:avLst/>
                <a:gdLst>
                  <a:gd name="T0" fmla="*/ 392 w 76"/>
                  <a:gd name="T1" fmla="*/ 1171 h 104"/>
                  <a:gd name="T2" fmla="*/ 805 w 76"/>
                  <a:gd name="T3" fmla="*/ 0 h 104"/>
                  <a:gd name="T4" fmla="*/ 1552 w 76"/>
                  <a:gd name="T5" fmla="*/ 1171 h 104"/>
                  <a:gd name="T6" fmla="*/ 2868 w 76"/>
                  <a:gd name="T7" fmla="*/ 246 h 104"/>
                  <a:gd name="T8" fmla="*/ 2148 w 76"/>
                  <a:gd name="T9" fmla="*/ 2164 h 104"/>
                  <a:gd name="T10" fmla="*/ 2491 w 76"/>
                  <a:gd name="T11" fmla="*/ 3056 h 104"/>
                  <a:gd name="T12" fmla="*/ 2660 w 76"/>
                  <a:gd name="T13" fmla="*/ 3849 h 104"/>
                  <a:gd name="T14" fmla="*/ 2148 w 76"/>
                  <a:gd name="T15" fmla="*/ 4677 h 104"/>
                  <a:gd name="T16" fmla="*/ 1552 w 76"/>
                  <a:gd name="T17" fmla="*/ 3849 h 104"/>
                  <a:gd name="T18" fmla="*/ 996 w 76"/>
                  <a:gd name="T19" fmla="*/ 3056 h 104"/>
                  <a:gd name="T20" fmla="*/ 1296 w 76"/>
                  <a:gd name="T21" fmla="*/ 4326 h 104"/>
                  <a:gd name="T22" fmla="*/ 1404 w 76"/>
                  <a:gd name="T23" fmla="*/ 4677 h 104"/>
                  <a:gd name="T24" fmla="*/ 919 w 76"/>
                  <a:gd name="T25" fmla="*/ 6633 h 104"/>
                  <a:gd name="T26" fmla="*/ 600 w 76"/>
                  <a:gd name="T27" fmla="*/ 6474 h 104"/>
                  <a:gd name="T28" fmla="*/ 392 w 76"/>
                  <a:gd name="T29" fmla="*/ 5664 h 104"/>
                  <a:gd name="T30" fmla="*/ 0 w 76"/>
                  <a:gd name="T31" fmla="*/ 3434 h 104"/>
                  <a:gd name="T32" fmla="*/ 2 w 76"/>
                  <a:gd name="T33" fmla="*/ 1926 h 104"/>
                  <a:gd name="T34" fmla="*/ 392 w 76"/>
                  <a:gd name="T35" fmla="*/ 1171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0" name="Freeform 26">
                <a:extLst>
                  <a:ext uri="{FF2B5EF4-FFF2-40B4-BE49-F238E27FC236}">
                    <a16:creationId xmlns:a16="http://schemas.microsoft.com/office/drawing/2014/main" id="{BD77C029-2C84-4DE2-B2C5-D3BF7FE232CF}"/>
                  </a:ext>
                </a:extLst>
              </p:cNvPr>
              <p:cNvSpPr>
                <a:spLocks/>
              </p:cNvSpPr>
              <p:nvPr/>
            </p:nvSpPr>
            <p:spPr bwMode="auto">
              <a:xfrm>
                <a:off x="2368" y="2111"/>
                <a:ext cx="46" cy="77"/>
              </a:xfrm>
              <a:custGeom>
                <a:avLst/>
                <a:gdLst>
                  <a:gd name="T0" fmla="*/ 148 w 37"/>
                  <a:gd name="T1" fmla="*/ 1869 h 61"/>
                  <a:gd name="T2" fmla="*/ 661 w 37"/>
                  <a:gd name="T3" fmla="*/ 0 h 61"/>
                  <a:gd name="T4" fmla="*/ 775 w 37"/>
                  <a:gd name="T5" fmla="*/ 1869 h 61"/>
                  <a:gd name="T6" fmla="*/ 1851 w 37"/>
                  <a:gd name="T7" fmla="*/ 2514 h 61"/>
                  <a:gd name="T8" fmla="*/ 964 w 37"/>
                  <a:gd name="T9" fmla="*/ 2978 h 61"/>
                  <a:gd name="T10" fmla="*/ 229 w 37"/>
                  <a:gd name="T11" fmla="*/ 3796 h 61"/>
                  <a:gd name="T12" fmla="*/ 1 w 37"/>
                  <a:gd name="T13" fmla="*/ 2262 h 61"/>
                  <a:gd name="T14" fmla="*/ 148 w 37"/>
                  <a:gd name="T15" fmla="*/ 186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1" name="Freeform 27">
                <a:extLst>
                  <a:ext uri="{FF2B5EF4-FFF2-40B4-BE49-F238E27FC236}">
                    <a16:creationId xmlns:a16="http://schemas.microsoft.com/office/drawing/2014/main" id="{C395AFD5-E2EB-4D99-9A43-42744B59A7D0}"/>
                  </a:ext>
                </a:extLst>
              </p:cNvPr>
              <p:cNvSpPr>
                <a:spLocks/>
              </p:cNvSpPr>
              <p:nvPr/>
            </p:nvSpPr>
            <p:spPr bwMode="auto">
              <a:xfrm>
                <a:off x="2378" y="2230"/>
                <a:ext cx="60" cy="36"/>
              </a:xfrm>
              <a:custGeom>
                <a:avLst/>
                <a:gdLst>
                  <a:gd name="T0" fmla="*/ 272 w 49"/>
                  <a:gd name="T1" fmla="*/ 0 h 29"/>
                  <a:gd name="T2" fmla="*/ 1123 w 49"/>
                  <a:gd name="T3" fmla="*/ 0 h 29"/>
                  <a:gd name="T4" fmla="*/ 1853 w 49"/>
                  <a:gd name="T5" fmla="*/ 771 h 29"/>
                  <a:gd name="T6" fmla="*/ 1358 w 49"/>
                  <a:gd name="T7" fmla="*/ 672 h 29"/>
                  <a:gd name="T8" fmla="*/ 121 w 49"/>
                  <a:gd name="T9" fmla="*/ 771 h 29"/>
                  <a:gd name="T10" fmla="*/ 272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2" name="Freeform 28">
                <a:extLst>
                  <a:ext uri="{FF2B5EF4-FFF2-40B4-BE49-F238E27FC236}">
                    <a16:creationId xmlns:a16="http://schemas.microsoft.com/office/drawing/2014/main" id="{E82939EF-C48B-4C5D-B2FC-CE3F9BF0C1D7}"/>
                  </a:ext>
                </a:extLst>
              </p:cNvPr>
              <p:cNvSpPr>
                <a:spLocks/>
              </p:cNvSpPr>
              <p:nvPr/>
            </p:nvSpPr>
            <p:spPr bwMode="auto">
              <a:xfrm>
                <a:off x="2440" y="2174"/>
                <a:ext cx="75" cy="61"/>
              </a:xfrm>
              <a:custGeom>
                <a:avLst/>
                <a:gdLst>
                  <a:gd name="T0" fmla="*/ 869 w 61"/>
                  <a:gd name="T1" fmla="*/ 2840 h 48"/>
                  <a:gd name="T2" fmla="*/ 590 w 61"/>
                  <a:gd name="T3" fmla="*/ 1913 h 48"/>
                  <a:gd name="T4" fmla="*/ 136 w 61"/>
                  <a:gd name="T5" fmla="*/ 1662 h 48"/>
                  <a:gd name="T6" fmla="*/ 559 w 61"/>
                  <a:gd name="T7" fmla="*/ 637 h 48"/>
                  <a:gd name="T8" fmla="*/ 1039 w 61"/>
                  <a:gd name="T9" fmla="*/ 0 h 48"/>
                  <a:gd name="T10" fmla="*/ 2031 w 61"/>
                  <a:gd name="T11" fmla="*/ 810 h 48"/>
                  <a:gd name="T12" fmla="*/ 2169 w 61"/>
                  <a:gd name="T13" fmla="*/ 1496 h 48"/>
                  <a:gd name="T14" fmla="*/ 2502 w 61"/>
                  <a:gd name="T15" fmla="*/ 2416 h 48"/>
                  <a:gd name="T16" fmla="*/ 1655 w 61"/>
                  <a:gd name="T17" fmla="*/ 2840 h 48"/>
                  <a:gd name="T18" fmla="*/ 939 w 61"/>
                  <a:gd name="T19" fmla="*/ 3264 h 48"/>
                  <a:gd name="T20" fmla="*/ 869 w 61"/>
                  <a:gd name="T21" fmla="*/ 284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3" name="Freeform 29">
                <a:extLst>
                  <a:ext uri="{FF2B5EF4-FFF2-40B4-BE49-F238E27FC236}">
                    <a16:creationId xmlns:a16="http://schemas.microsoft.com/office/drawing/2014/main" id="{1D8B6392-59BA-4D2B-B552-0F6D9278DB5A}"/>
                  </a:ext>
                </a:extLst>
              </p:cNvPr>
              <p:cNvSpPr>
                <a:spLocks/>
              </p:cNvSpPr>
              <p:nvPr/>
            </p:nvSpPr>
            <p:spPr bwMode="auto">
              <a:xfrm>
                <a:off x="2461" y="2202"/>
                <a:ext cx="353" cy="229"/>
              </a:xfrm>
              <a:custGeom>
                <a:avLst/>
                <a:gdLst>
                  <a:gd name="T0" fmla="*/ 2028 w 286"/>
                  <a:gd name="T1" fmla="*/ 1706 h 182"/>
                  <a:gd name="T2" fmla="*/ 1585 w 286"/>
                  <a:gd name="T3" fmla="*/ 907 h 182"/>
                  <a:gd name="T4" fmla="*/ 1123 w 286"/>
                  <a:gd name="T5" fmla="*/ 1846 h 182"/>
                  <a:gd name="T6" fmla="*/ 0 w 286"/>
                  <a:gd name="T7" fmla="*/ 1467 h 182"/>
                  <a:gd name="T8" fmla="*/ 433 w 286"/>
                  <a:gd name="T9" fmla="*/ 2628 h 182"/>
                  <a:gd name="T10" fmla="*/ 731 w 286"/>
                  <a:gd name="T11" fmla="*/ 3860 h 182"/>
                  <a:gd name="T12" fmla="*/ 1078 w 286"/>
                  <a:gd name="T13" fmla="*/ 2923 h 182"/>
                  <a:gd name="T14" fmla="*/ 1331 w 286"/>
                  <a:gd name="T15" fmla="*/ 2701 h 182"/>
                  <a:gd name="T16" fmla="*/ 2112 w 286"/>
                  <a:gd name="T17" fmla="*/ 3478 h 182"/>
                  <a:gd name="T18" fmla="*/ 3089 w 286"/>
                  <a:gd name="T19" fmla="*/ 3860 h 182"/>
                  <a:gd name="T20" fmla="*/ 3926 w 286"/>
                  <a:gd name="T21" fmla="*/ 4530 h 182"/>
                  <a:gd name="T22" fmla="*/ 4706 w 286"/>
                  <a:gd name="T23" fmla="*/ 6358 h 182"/>
                  <a:gd name="T24" fmla="*/ 4589 w 286"/>
                  <a:gd name="T25" fmla="*/ 7658 h 182"/>
                  <a:gd name="T26" fmla="*/ 4319 w 286"/>
                  <a:gd name="T27" fmla="*/ 8392 h 182"/>
                  <a:gd name="T28" fmla="*/ 5402 w 286"/>
                  <a:gd name="T29" fmla="*/ 8000 h 182"/>
                  <a:gd name="T30" fmla="*/ 6190 w 286"/>
                  <a:gd name="T31" fmla="*/ 8717 h 182"/>
                  <a:gd name="T32" fmla="*/ 7399 w 286"/>
                  <a:gd name="T33" fmla="*/ 9219 h 182"/>
                  <a:gd name="T34" fmla="*/ 7697 w 286"/>
                  <a:gd name="T35" fmla="*/ 9151 h 182"/>
                  <a:gd name="T36" fmla="*/ 7399 w 286"/>
                  <a:gd name="T37" fmla="*/ 8392 h 182"/>
                  <a:gd name="T38" fmla="*/ 7907 w 286"/>
                  <a:gd name="T39" fmla="*/ 8501 h 182"/>
                  <a:gd name="T40" fmla="*/ 8230 w 286"/>
                  <a:gd name="T41" fmla="*/ 7327 h 182"/>
                  <a:gd name="T42" fmla="*/ 8904 w 286"/>
                  <a:gd name="T43" fmla="*/ 7658 h 182"/>
                  <a:gd name="T44" fmla="*/ 9430 w 286"/>
                  <a:gd name="T45" fmla="*/ 8123 h 182"/>
                  <a:gd name="T46" fmla="*/ 10789 w 286"/>
                  <a:gd name="T47" fmla="*/ 10436 h 182"/>
                  <a:gd name="T48" fmla="*/ 11544 w 286"/>
                  <a:gd name="T49" fmla="*/ 11139 h 182"/>
                  <a:gd name="T50" fmla="*/ 12538 w 286"/>
                  <a:gd name="T51" fmla="*/ 10599 h 182"/>
                  <a:gd name="T52" fmla="*/ 11861 w 286"/>
                  <a:gd name="T53" fmla="*/ 9974 h 182"/>
                  <a:gd name="T54" fmla="*/ 11315 w 286"/>
                  <a:gd name="T55" fmla="*/ 8662 h 182"/>
                  <a:gd name="T56" fmla="*/ 11061 w 286"/>
                  <a:gd name="T57" fmla="*/ 8239 h 182"/>
                  <a:gd name="T58" fmla="*/ 10973 w 286"/>
                  <a:gd name="T59" fmla="*/ 7658 h 182"/>
                  <a:gd name="T60" fmla="*/ 10412 w 286"/>
                  <a:gd name="T61" fmla="*/ 7273 h 182"/>
                  <a:gd name="T62" fmla="*/ 10602 w 286"/>
                  <a:gd name="T63" fmla="*/ 5977 h 182"/>
                  <a:gd name="T64" fmla="*/ 9759 w 286"/>
                  <a:gd name="T65" fmla="*/ 5369 h 182"/>
                  <a:gd name="T66" fmla="*/ 9285 w 286"/>
                  <a:gd name="T67" fmla="*/ 4376 h 182"/>
                  <a:gd name="T68" fmla="*/ 8434 w 286"/>
                  <a:gd name="T69" fmla="*/ 3391 h 182"/>
                  <a:gd name="T70" fmla="*/ 7399 w 286"/>
                  <a:gd name="T71" fmla="*/ 2323 h 182"/>
                  <a:gd name="T72" fmla="*/ 6917 w 286"/>
                  <a:gd name="T73" fmla="*/ 2142 h 182"/>
                  <a:gd name="T74" fmla="*/ 5314 w 286"/>
                  <a:gd name="T75" fmla="*/ 973 h 182"/>
                  <a:gd name="T76" fmla="*/ 4540 w 286"/>
                  <a:gd name="T77" fmla="*/ 245 h 182"/>
                  <a:gd name="T78" fmla="*/ 4229 w 286"/>
                  <a:gd name="T79" fmla="*/ 0 h 182"/>
                  <a:gd name="T80" fmla="*/ 3089 w 286"/>
                  <a:gd name="T81" fmla="*/ 614 h 182"/>
                  <a:gd name="T82" fmla="*/ 2459 w 286"/>
                  <a:gd name="T83" fmla="*/ 1968 h 182"/>
                  <a:gd name="T84" fmla="*/ 2028 w 286"/>
                  <a:gd name="T85" fmla="*/ 1706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4" name="Freeform 30">
                <a:extLst>
                  <a:ext uri="{FF2B5EF4-FFF2-40B4-BE49-F238E27FC236}">
                    <a16:creationId xmlns:a16="http://schemas.microsoft.com/office/drawing/2014/main" id="{28AC1595-30CF-4784-8F94-317FFEB2FA9E}"/>
                  </a:ext>
                </a:extLst>
              </p:cNvPr>
              <p:cNvSpPr>
                <a:spLocks/>
              </p:cNvSpPr>
              <p:nvPr/>
            </p:nvSpPr>
            <p:spPr bwMode="auto">
              <a:xfrm>
                <a:off x="2766" y="2227"/>
                <a:ext cx="96" cy="98"/>
              </a:xfrm>
              <a:custGeom>
                <a:avLst/>
                <a:gdLst>
                  <a:gd name="T0" fmla="*/ 1 w 78"/>
                  <a:gd name="T1" fmla="*/ 3559 h 78"/>
                  <a:gd name="T2" fmla="*/ 1142 w 78"/>
                  <a:gd name="T3" fmla="*/ 3618 h 78"/>
                  <a:gd name="T4" fmla="*/ 1877 w 78"/>
                  <a:gd name="T5" fmla="*/ 2880 h 78"/>
                  <a:gd name="T6" fmla="*/ 2377 w 78"/>
                  <a:gd name="T7" fmla="*/ 1824 h 78"/>
                  <a:gd name="T8" fmla="*/ 1797 w 78"/>
                  <a:gd name="T9" fmla="*/ 881 h 78"/>
                  <a:gd name="T10" fmla="*/ 1797 w 78"/>
                  <a:gd name="T11" fmla="*/ 245 h 78"/>
                  <a:gd name="T12" fmla="*/ 2971 w 78"/>
                  <a:gd name="T13" fmla="*/ 1594 h 78"/>
                  <a:gd name="T14" fmla="*/ 2788 w 78"/>
                  <a:gd name="T15" fmla="*/ 3263 h 78"/>
                  <a:gd name="T16" fmla="*/ 1406 w 78"/>
                  <a:gd name="T17" fmla="*/ 4771 h 78"/>
                  <a:gd name="T18" fmla="*/ 388 w 78"/>
                  <a:gd name="T19" fmla="*/ 4022 h 78"/>
                  <a:gd name="T20" fmla="*/ 137 w 78"/>
                  <a:gd name="T21" fmla="*/ 3797 h 78"/>
                  <a:gd name="T22" fmla="*/ 1 w 78"/>
                  <a:gd name="T23" fmla="*/ 355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5" name="Freeform 31">
                <a:extLst>
                  <a:ext uri="{FF2B5EF4-FFF2-40B4-BE49-F238E27FC236}">
                    <a16:creationId xmlns:a16="http://schemas.microsoft.com/office/drawing/2014/main" id="{7ABD2210-CD95-4ED8-B71E-CEB6455A1D9A}"/>
                  </a:ext>
                </a:extLst>
              </p:cNvPr>
              <p:cNvSpPr>
                <a:spLocks/>
              </p:cNvSpPr>
              <p:nvPr/>
            </p:nvSpPr>
            <p:spPr bwMode="auto">
              <a:xfrm>
                <a:off x="2971" y="2018"/>
                <a:ext cx="21" cy="23"/>
              </a:xfrm>
              <a:custGeom>
                <a:avLst/>
                <a:gdLst>
                  <a:gd name="T0" fmla="*/ 142 w 17"/>
                  <a:gd name="T1" fmla="*/ 328 h 18"/>
                  <a:gd name="T2" fmla="*/ 142 w 17"/>
                  <a:gd name="T3" fmla="*/ 1140 h 18"/>
                  <a:gd name="T4" fmla="*/ 142 w 17"/>
                  <a:gd name="T5" fmla="*/ 328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6" name="Freeform 32">
                <a:extLst>
                  <a:ext uri="{FF2B5EF4-FFF2-40B4-BE49-F238E27FC236}">
                    <a16:creationId xmlns:a16="http://schemas.microsoft.com/office/drawing/2014/main" id="{610B89D9-18DE-4300-A0DC-B2C55F4204A4}"/>
                  </a:ext>
                </a:extLst>
              </p:cNvPr>
              <p:cNvSpPr>
                <a:spLocks/>
              </p:cNvSpPr>
              <p:nvPr/>
            </p:nvSpPr>
            <p:spPr bwMode="auto">
              <a:xfrm>
                <a:off x="3091" y="2169"/>
                <a:ext cx="32" cy="28"/>
              </a:xfrm>
              <a:custGeom>
                <a:avLst/>
                <a:gdLst>
                  <a:gd name="T0" fmla="*/ 329 w 26"/>
                  <a:gd name="T1" fmla="*/ 1087 h 22"/>
                  <a:gd name="T2" fmla="*/ 588 w 26"/>
                  <a:gd name="T3" fmla="*/ 0 h 22"/>
                  <a:gd name="T4" fmla="*/ 588 w 26"/>
                  <a:gd name="T5" fmla="*/ 1714 h 22"/>
                  <a:gd name="T6" fmla="*/ 329 w 26"/>
                  <a:gd name="T7" fmla="*/ 1087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7" name="Freeform 33">
                <a:extLst>
                  <a:ext uri="{FF2B5EF4-FFF2-40B4-BE49-F238E27FC236}">
                    <a16:creationId xmlns:a16="http://schemas.microsoft.com/office/drawing/2014/main" id="{7C81DB89-3D17-4A28-BE45-D6CEAD38AE07}"/>
                  </a:ext>
                </a:extLst>
              </p:cNvPr>
              <p:cNvSpPr>
                <a:spLocks/>
              </p:cNvSpPr>
              <p:nvPr/>
            </p:nvSpPr>
            <p:spPr bwMode="auto">
              <a:xfrm>
                <a:off x="2699" y="1829"/>
                <a:ext cx="25" cy="19"/>
              </a:xfrm>
              <a:custGeom>
                <a:avLst/>
                <a:gdLst>
                  <a:gd name="T0" fmla="*/ 423 w 20"/>
                  <a:gd name="T1" fmla="*/ 822 h 15"/>
                  <a:gd name="T2" fmla="*/ 930 w 20"/>
                  <a:gd name="T3" fmla="*/ 170 h 15"/>
                  <a:gd name="T4" fmla="*/ 529 w 20"/>
                  <a:gd name="T5" fmla="*/ 822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8" name="Freeform 34">
                <a:extLst>
                  <a:ext uri="{FF2B5EF4-FFF2-40B4-BE49-F238E27FC236}">
                    <a16:creationId xmlns:a16="http://schemas.microsoft.com/office/drawing/2014/main" id="{A3651A9F-A216-48E0-8E3C-5BBB2F80E1C0}"/>
                  </a:ext>
                </a:extLst>
              </p:cNvPr>
              <p:cNvSpPr>
                <a:spLocks/>
              </p:cNvSpPr>
              <p:nvPr/>
            </p:nvSpPr>
            <p:spPr bwMode="auto">
              <a:xfrm>
                <a:off x="2494" y="1988"/>
                <a:ext cx="25" cy="19"/>
              </a:xfrm>
              <a:custGeom>
                <a:avLst/>
                <a:gdLst>
                  <a:gd name="T0" fmla="*/ 423 w 20"/>
                  <a:gd name="T1" fmla="*/ 822 h 15"/>
                  <a:gd name="T2" fmla="*/ 881 w 20"/>
                  <a:gd name="T3" fmla="*/ 170 h 15"/>
                  <a:gd name="T4" fmla="*/ 881 w 20"/>
                  <a:gd name="T5" fmla="*/ 1023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69" name="Freeform 35">
                <a:extLst>
                  <a:ext uri="{FF2B5EF4-FFF2-40B4-BE49-F238E27FC236}">
                    <a16:creationId xmlns:a16="http://schemas.microsoft.com/office/drawing/2014/main" id="{5AA3E2C2-9716-482B-8459-8041D6ADFCDA}"/>
                  </a:ext>
                </a:extLst>
              </p:cNvPr>
              <p:cNvSpPr>
                <a:spLocks/>
              </p:cNvSpPr>
              <p:nvPr/>
            </p:nvSpPr>
            <p:spPr bwMode="auto">
              <a:xfrm>
                <a:off x="2270" y="1940"/>
                <a:ext cx="99" cy="101"/>
              </a:xfrm>
              <a:custGeom>
                <a:avLst/>
                <a:gdLst>
                  <a:gd name="T0" fmla="*/ 0 w 80"/>
                  <a:gd name="T1" fmla="*/ 3365 h 80"/>
                  <a:gd name="T2" fmla="*/ 650 w 80"/>
                  <a:gd name="T3" fmla="*/ 1578 h 80"/>
                  <a:gd name="T4" fmla="*/ 1231 w 80"/>
                  <a:gd name="T5" fmla="*/ 1328 h 80"/>
                  <a:gd name="T6" fmla="*/ 2192 w 80"/>
                  <a:gd name="T7" fmla="*/ 1208 h 80"/>
                  <a:gd name="T8" fmla="*/ 2680 w 80"/>
                  <a:gd name="T9" fmla="*/ 0 h 80"/>
                  <a:gd name="T10" fmla="*/ 3720 w 80"/>
                  <a:gd name="T11" fmla="*/ 2673 h 80"/>
                  <a:gd name="T12" fmla="*/ 3271 w 80"/>
                  <a:gd name="T13" fmla="*/ 3764 h 80"/>
                  <a:gd name="T14" fmla="*/ 2506 w 80"/>
                  <a:gd name="T15" fmla="*/ 4106 h 80"/>
                  <a:gd name="T16" fmla="*/ 2192 w 80"/>
                  <a:gd name="T17" fmla="*/ 5363 h 80"/>
                  <a:gd name="T18" fmla="*/ 1523 w 80"/>
                  <a:gd name="T19" fmla="*/ 4555 h 80"/>
                  <a:gd name="T20" fmla="*/ 1750 w 80"/>
                  <a:gd name="T21" fmla="*/ 3478 h 80"/>
                  <a:gd name="T22" fmla="*/ 1407 w 80"/>
                  <a:gd name="T23" fmla="*/ 1870 h 80"/>
                  <a:gd name="T24" fmla="*/ 924 w 80"/>
                  <a:gd name="T25" fmla="*/ 3175 h 80"/>
                  <a:gd name="T26" fmla="*/ 392 w 80"/>
                  <a:gd name="T27" fmla="*/ 3764 h 80"/>
                  <a:gd name="T28" fmla="*/ 0 w 80"/>
                  <a:gd name="T29" fmla="*/ 3365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0" name="Freeform 36">
                <a:extLst>
                  <a:ext uri="{FF2B5EF4-FFF2-40B4-BE49-F238E27FC236}">
                    <a16:creationId xmlns:a16="http://schemas.microsoft.com/office/drawing/2014/main" id="{320128E2-B175-48EF-850B-AF3D808E71A9}"/>
                  </a:ext>
                </a:extLst>
              </p:cNvPr>
              <p:cNvSpPr>
                <a:spLocks/>
              </p:cNvSpPr>
              <p:nvPr/>
            </p:nvSpPr>
            <p:spPr bwMode="auto">
              <a:xfrm>
                <a:off x="2236" y="1724"/>
                <a:ext cx="116" cy="219"/>
              </a:xfrm>
              <a:custGeom>
                <a:avLst/>
                <a:gdLst>
                  <a:gd name="T0" fmla="*/ 597 w 94"/>
                  <a:gd name="T1" fmla="*/ 6009 h 174"/>
                  <a:gd name="T2" fmla="*/ 1122 w 94"/>
                  <a:gd name="T3" fmla="*/ 8061 h 174"/>
                  <a:gd name="T4" fmla="*/ 1385 w 94"/>
                  <a:gd name="T5" fmla="*/ 6785 h 174"/>
                  <a:gd name="T6" fmla="*/ 2285 w 94"/>
                  <a:gd name="T7" fmla="*/ 6304 h 174"/>
                  <a:gd name="T8" fmla="*/ 2023 w 94"/>
                  <a:gd name="T9" fmla="*/ 7764 h 174"/>
                  <a:gd name="T10" fmla="*/ 2894 w 94"/>
                  <a:gd name="T11" fmla="*/ 7934 h 174"/>
                  <a:gd name="T12" fmla="*/ 3338 w 94"/>
                  <a:gd name="T13" fmla="*/ 8917 h 174"/>
                  <a:gd name="T14" fmla="*/ 2579 w 94"/>
                  <a:gd name="T15" fmla="*/ 9285 h 174"/>
                  <a:gd name="T16" fmla="*/ 3233 w 94"/>
                  <a:gd name="T17" fmla="*/ 10932 h 174"/>
                  <a:gd name="T18" fmla="*/ 3708 w 94"/>
                  <a:gd name="T19" fmla="*/ 9673 h 174"/>
                  <a:gd name="T20" fmla="*/ 3607 w 94"/>
                  <a:gd name="T21" fmla="*/ 7045 h 174"/>
                  <a:gd name="T22" fmla="*/ 2620 w 94"/>
                  <a:gd name="T23" fmla="*/ 6598 h 174"/>
                  <a:gd name="T24" fmla="*/ 2216 w 94"/>
                  <a:gd name="T25" fmla="*/ 5144 h 174"/>
                  <a:gd name="T26" fmla="*/ 1501 w 94"/>
                  <a:gd name="T27" fmla="*/ 5144 h 174"/>
                  <a:gd name="T28" fmla="*/ 1328 w 94"/>
                  <a:gd name="T29" fmla="*/ 4409 h 174"/>
                  <a:gd name="T30" fmla="*/ 1852 w 94"/>
                  <a:gd name="T31" fmla="*/ 2629 h 174"/>
                  <a:gd name="T32" fmla="*/ 1328 w 94"/>
                  <a:gd name="T33" fmla="*/ 0 h 174"/>
                  <a:gd name="T34" fmla="*/ 785 w 94"/>
                  <a:gd name="T35" fmla="*/ 1379 h 174"/>
                  <a:gd name="T36" fmla="*/ 169 w 94"/>
                  <a:gd name="T37" fmla="*/ 2920 h 174"/>
                  <a:gd name="T38" fmla="*/ 597 w 94"/>
                  <a:gd name="T39" fmla="*/ 4774 h 174"/>
                  <a:gd name="T40" fmla="*/ 597 w 94"/>
                  <a:gd name="T41" fmla="*/ 6009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1" name="Freeform 37">
                <a:extLst>
                  <a:ext uri="{FF2B5EF4-FFF2-40B4-BE49-F238E27FC236}">
                    <a16:creationId xmlns:a16="http://schemas.microsoft.com/office/drawing/2014/main" id="{A6F8D62E-C1B4-4C2E-A15D-D68B58BA6756}"/>
                  </a:ext>
                </a:extLst>
              </p:cNvPr>
              <p:cNvSpPr>
                <a:spLocks/>
              </p:cNvSpPr>
              <p:nvPr/>
            </p:nvSpPr>
            <p:spPr bwMode="auto">
              <a:xfrm>
                <a:off x="2268" y="1885"/>
                <a:ext cx="39" cy="63"/>
              </a:xfrm>
              <a:custGeom>
                <a:avLst/>
                <a:gdLst>
                  <a:gd name="T0" fmla="*/ 208 w 32"/>
                  <a:gd name="T1" fmla="*/ 1538 h 50"/>
                  <a:gd name="T2" fmla="*/ 433 w 32"/>
                  <a:gd name="T3" fmla="*/ 0 h 50"/>
                  <a:gd name="T4" fmla="*/ 685 w 32"/>
                  <a:gd name="T5" fmla="*/ 1009 h 50"/>
                  <a:gd name="T6" fmla="*/ 785 w 32"/>
                  <a:gd name="T7" fmla="*/ 1538 h 50"/>
                  <a:gd name="T8" fmla="*/ 970 w 32"/>
                  <a:gd name="T9" fmla="*/ 1707 h 50"/>
                  <a:gd name="T10" fmla="*/ 1142 w 32"/>
                  <a:gd name="T11" fmla="*/ 2442 h 50"/>
                  <a:gd name="T12" fmla="*/ 644 w 32"/>
                  <a:gd name="T13" fmla="*/ 3202 h 50"/>
                  <a:gd name="T14" fmla="*/ 208 w 32"/>
                  <a:gd name="T15" fmla="*/ 15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2" name="Freeform 38">
                <a:extLst>
                  <a:ext uri="{FF2B5EF4-FFF2-40B4-BE49-F238E27FC236}">
                    <a16:creationId xmlns:a16="http://schemas.microsoft.com/office/drawing/2014/main" id="{1B925E3D-60CD-499F-901E-39CD9D471737}"/>
                  </a:ext>
                </a:extLst>
              </p:cNvPr>
              <p:cNvSpPr>
                <a:spLocks/>
              </p:cNvSpPr>
              <p:nvPr/>
            </p:nvSpPr>
            <p:spPr bwMode="auto">
              <a:xfrm>
                <a:off x="2186" y="1900"/>
                <a:ext cx="53" cy="63"/>
              </a:xfrm>
              <a:custGeom>
                <a:avLst/>
                <a:gdLst>
                  <a:gd name="T0" fmla="*/ 0 w 43"/>
                  <a:gd name="T1" fmla="*/ 2805 h 50"/>
                  <a:gd name="T2" fmla="*/ 953 w 43"/>
                  <a:gd name="T3" fmla="*/ 1271 h 50"/>
                  <a:gd name="T4" fmla="*/ 1541 w 43"/>
                  <a:gd name="T5" fmla="*/ 0 h 50"/>
                  <a:gd name="T6" fmla="*/ 1054 w 43"/>
                  <a:gd name="T7" fmla="*/ 1767 h 50"/>
                  <a:gd name="T8" fmla="*/ 2 w 43"/>
                  <a:gd name="T9" fmla="*/ 3202 h 50"/>
                  <a:gd name="T10" fmla="*/ 0 w 43"/>
                  <a:gd name="T11" fmla="*/ 280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3" name="Freeform 39">
                <a:extLst>
                  <a:ext uri="{FF2B5EF4-FFF2-40B4-BE49-F238E27FC236}">
                    <a16:creationId xmlns:a16="http://schemas.microsoft.com/office/drawing/2014/main" id="{E2135BBC-9D0C-4287-81A5-7FA4BB0AFB04}"/>
                  </a:ext>
                </a:extLst>
              </p:cNvPr>
              <p:cNvSpPr>
                <a:spLocks/>
              </p:cNvSpPr>
              <p:nvPr/>
            </p:nvSpPr>
            <p:spPr bwMode="auto">
              <a:xfrm>
                <a:off x="4822" y="1824"/>
                <a:ext cx="1268" cy="1779"/>
              </a:xfrm>
              <a:custGeom>
                <a:avLst/>
                <a:gdLst>
                  <a:gd name="T0" fmla="*/ 17872 w 1026"/>
                  <a:gd name="T1" fmla="*/ 4150 h 1413"/>
                  <a:gd name="T2" fmla="*/ 20216 w 1026"/>
                  <a:gd name="T3" fmla="*/ 0 h 1413"/>
                  <a:gd name="T4" fmla="*/ 20936 w 1026"/>
                  <a:gd name="T5" fmla="*/ 1168 h 1413"/>
                  <a:gd name="T6" fmla="*/ 22087 w 1026"/>
                  <a:gd name="T7" fmla="*/ 954 h 1413"/>
                  <a:gd name="T8" fmla="*/ 24161 w 1026"/>
                  <a:gd name="T9" fmla="*/ 1708 h 1413"/>
                  <a:gd name="T10" fmla="*/ 25896 w 1026"/>
                  <a:gd name="T11" fmla="*/ 2094 h 1413"/>
                  <a:gd name="T12" fmla="*/ 27801 w 1026"/>
                  <a:gd name="T13" fmla="*/ 1708 h 1413"/>
                  <a:gd name="T14" fmla="*/ 30265 w 1026"/>
                  <a:gd name="T15" fmla="*/ 7043 h 1413"/>
                  <a:gd name="T16" fmla="*/ 32004 w 1026"/>
                  <a:gd name="T17" fmla="*/ 8157 h 1413"/>
                  <a:gd name="T18" fmla="*/ 34180 w 1026"/>
                  <a:gd name="T19" fmla="*/ 8535 h 1413"/>
                  <a:gd name="T20" fmla="*/ 35438 w 1026"/>
                  <a:gd name="T21" fmla="*/ 10781 h 1413"/>
                  <a:gd name="T22" fmla="*/ 36379 w 1026"/>
                  <a:gd name="T23" fmla="*/ 14402 h 1413"/>
                  <a:gd name="T24" fmla="*/ 35531 w 1026"/>
                  <a:gd name="T25" fmla="*/ 17072 h 1413"/>
                  <a:gd name="T26" fmla="*/ 37720 w 1026"/>
                  <a:gd name="T27" fmla="*/ 18574 h 1413"/>
                  <a:gd name="T28" fmla="*/ 40313 w 1026"/>
                  <a:gd name="T29" fmla="*/ 20093 h 1413"/>
                  <a:gd name="T30" fmla="*/ 40452 w 1026"/>
                  <a:gd name="T31" fmla="*/ 21057 h 1413"/>
                  <a:gd name="T32" fmla="*/ 41652 w 1026"/>
                  <a:gd name="T33" fmla="*/ 20496 h 1413"/>
                  <a:gd name="T34" fmla="*/ 44824 w 1026"/>
                  <a:gd name="T35" fmla="*/ 23877 h 1413"/>
                  <a:gd name="T36" fmla="*/ 46434 w 1026"/>
                  <a:gd name="T37" fmla="*/ 25805 h 1413"/>
                  <a:gd name="T38" fmla="*/ 43973 w 1026"/>
                  <a:gd name="T39" fmla="*/ 33179 h 1413"/>
                  <a:gd name="T40" fmla="*/ 42058 w 1026"/>
                  <a:gd name="T41" fmla="*/ 35837 h 1413"/>
                  <a:gd name="T42" fmla="*/ 40847 w 1026"/>
                  <a:gd name="T43" fmla="*/ 40731 h 1413"/>
                  <a:gd name="T44" fmla="*/ 38160 w 1026"/>
                  <a:gd name="T45" fmla="*/ 46802 h 1413"/>
                  <a:gd name="T46" fmla="*/ 34882 w 1026"/>
                  <a:gd name="T47" fmla="*/ 50022 h 1413"/>
                  <a:gd name="T48" fmla="*/ 32414 w 1026"/>
                  <a:gd name="T49" fmla="*/ 51189 h 1413"/>
                  <a:gd name="T50" fmla="*/ 31480 w 1026"/>
                  <a:gd name="T51" fmla="*/ 52909 h 1413"/>
                  <a:gd name="T52" fmla="*/ 29018 w 1026"/>
                  <a:gd name="T53" fmla="*/ 57291 h 1413"/>
                  <a:gd name="T54" fmla="*/ 24816 w 1026"/>
                  <a:gd name="T55" fmla="*/ 62356 h 1413"/>
                  <a:gd name="T56" fmla="*/ 21707 w 1026"/>
                  <a:gd name="T57" fmla="*/ 64645 h 1413"/>
                  <a:gd name="T58" fmla="*/ 20739 w 1026"/>
                  <a:gd name="T59" fmla="*/ 65915 h 1413"/>
                  <a:gd name="T60" fmla="*/ 18185 w 1026"/>
                  <a:gd name="T61" fmla="*/ 69385 h 1413"/>
                  <a:gd name="T62" fmla="*/ 15062 w 1026"/>
                  <a:gd name="T63" fmla="*/ 71084 h 1413"/>
                  <a:gd name="T64" fmla="*/ 13178 w 1026"/>
                  <a:gd name="T65" fmla="*/ 71084 h 1413"/>
                  <a:gd name="T66" fmla="*/ 12765 w 1026"/>
                  <a:gd name="T67" fmla="*/ 74337 h 1413"/>
                  <a:gd name="T68" fmla="*/ 10329 w 1026"/>
                  <a:gd name="T69" fmla="*/ 76910 h 1413"/>
                  <a:gd name="T70" fmla="*/ 7896 w 1026"/>
                  <a:gd name="T71" fmla="*/ 78820 h 1413"/>
                  <a:gd name="T72" fmla="*/ 7061 w 1026"/>
                  <a:gd name="T73" fmla="*/ 81142 h 1413"/>
                  <a:gd name="T74" fmla="*/ 5282 w 1026"/>
                  <a:gd name="T75" fmla="*/ 82989 h 1413"/>
                  <a:gd name="T76" fmla="*/ 2857 w 1026"/>
                  <a:gd name="T77" fmla="*/ 85123 h 1413"/>
                  <a:gd name="T78" fmla="*/ 2469 w 1026"/>
                  <a:gd name="T79" fmla="*/ 87157 h 1413"/>
                  <a:gd name="T80" fmla="*/ 1735 w 1026"/>
                  <a:gd name="T81" fmla="*/ 89109 h 1413"/>
                  <a:gd name="T82" fmla="*/ 802 w 1026"/>
                  <a:gd name="T83" fmla="*/ 86618 h 1413"/>
                  <a:gd name="T84" fmla="*/ 952 w 1026"/>
                  <a:gd name="T85" fmla="*/ 84144 h 1413"/>
                  <a:gd name="T86" fmla="*/ 4784 w 1026"/>
                  <a:gd name="T87" fmla="*/ 76778 h 1413"/>
                  <a:gd name="T88" fmla="*/ 9050 w 1026"/>
                  <a:gd name="T89" fmla="*/ 69210 h 1413"/>
                  <a:gd name="T90" fmla="*/ 10573 w 1026"/>
                  <a:gd name="T91" fmla="*/ 66147 h 1413"/>
                  <a:gd name="T92" fmla="*/ 14231 w 1026"/>
                  <a:gd name="T93" fmla="*/ 58351 h 1413"/>
                  <a:gd name="T94" fmla="*/ 15342 w 1026"/>
                  <a:gd name="T95" fmla="*/ 55738 h 1413"/>
                  <a:gd name="T96" fmla="*/ 17238 w 1026"/>
                  <a:gd name="T97" fmla="*/ 51956 h 1413"/>
                  <a:gd name="T98" fmla="*/ 18473 w 1026"/>
                  <a:gd name="T99" fmla="*/ 47995 h 1413"/>
                  <a:gd name="T100" fmla="*/ 18736 w 1026"/>
                  <a:gd name="T101" fmla="*/ 39580 h 1413"/>
                  <a:gd name="T102" fmla="*/ 17083 w 1026"/>
                  <a:gd name="T103" fmla="*/ 36027 h 1413"/>
                  <a:gd name="T104" fmla="*/ 16688 w 1026"/>
                  <a:gd name="T105" fmla="*/ 31667 h 1413"/>
                  <a:gd name="T106" fmla="*/ 16149 w 1026"/>
                  <a:gd name="T107" fmla="*/ 29373 h 1413"/>
                  <a:gd name="T108" fmla="*/ 14947 w 1026"/>
                  <a:gd name="T109" fmla="*/ 25805 h 1413"/>
                  <a:gd name="T110" fmla="*/ 15478 w 1026"/>
                  <a:gd name="T111" fmla="*/ 21664 h 1413"/>
                  <a:gd name="T112" fmla="*/ 14798 w 1026"/>
                  <a:gd name="T113" fmla="*/ 19113 h 1413"/>
                  <a:gd name="T114" fmla="*/ 17673 w 1026"/>
                  <a:gd name="T115" fmla="*/ 11570 h 1413"/>
                  <a:gd name="T116" fmla="*/ 16286 w 1026"/>
                  <a:gd name="T117" fmla="*/ 5102 h 1413"/>
                  <a:gd name="T118" fmla="*/ 16430 w 1026"/>
                  <a:gd name="T119" fmla="*/ 4369 h 14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26" h="1413">
                    <a:moveTo>
                      <a:pt x="363" y="69"/>
                    </a:moveTo>
                    <a:cubicBezTo>
                      <a:pt x="376" y="78"/>
                      <a:pt x="383" y="74"/>
                      <a:pt x="396" y="66"/>
                    </a:cubicBezTo>
                    <a:cubicBezTo>
                      <a:pt x="391" y="42"/>
                      <a:pt x="396" y="27"/>
                      <a:pt x="420" y="21"/>
                    </a:cubicBezTo>
                    <a:cubicBezTo>
                      <a:pt x="430" y="15"/>
                      <a:pt x="437" y="6"/>
                      <a:pt x="447" y="0"/>
                    </a:cubicBezTo>
                    <a:cubicBezTo>
                      <a:pt x="450" y="1"/>
                      <a:pt x="456" y="0"/>
                      <a:pt x="456" y="3"/>
                    </a:cubicBezTo>
                    <a:cubicBezTo>
                      <a:pt x="459" y="22"/>
                      <a:pt x="437" y="24"/>
                      <a:pt x="462" y="18"/>
                    </a:cubicBezTo>
                    <a:cubicBezTo>
                      <a:pt x="465" y="15"/>
                      <a:pt x="467" y="9"/>
                      <a:pt x="471" y="9"/>
                    </a:cubicBezTo>
                    <a:cubicBezTo>
                      <a:pt x="477" y="8"/>
                      <a:pt x="483" y="13"/>
                      <a:pt x="489" y="15"/>
                    </a:cubicBezTo>
                    <a:cubicBezTo>
                      <a:pt x="492" y="16"/>
                      <a:pt x="498" y="18"/>
                      <a:pt x="498" y="18"/>
                    </a:cubicBezTo>
                    <a:cubicBezTo>
                      <a:pt x="506" y="31"/>
                      <a:pt x="517" y="25"/>
                      <a:pt x="534" y="27"/>
                    </a:cubicBezTo>
                    <a:cubicBezTo>
                      <a:pt x="538" y="39"/>
                      <a:pt x="543" y="41"/>
                      <a:pt x="555" y="45"/>
                    </a:cubicBezTo>
                    <a:cubicBezTo>
                      <a:pt x="561" y="41"/>
                      <a:pt x="567" y="37"/>
                      <a:pt x="573" y="33"/>
                    </a:cubicBezTo>
                    <a:cubicBezTo>
                      <a:pt x="576" y="31"/>
                      <a:pt x="582" y="27"/>
                      <a:pt x="582" y="27"/>
                    </a:cubicBezTo>
                    <a:cubicBezTo>
                      <a:pt x="615" y="49"/>
                      <a:pt x="585" y="37"/>
                      <a:pt x="615" y="27"/>
                    </a:cubicBezTo>
                    <a:cubicBezTo>
                      <a:pt x="633" y="33"/>
                      <a:pt x="624" y="50"/>
                      <a:pt x="639" y="60"/>
                    </a:cubicBezTo>
                    <a:cubicBezTo>
                      <a:pt x="643" y="73"/>
                      <a:pt x="658" y="104"/>
                      <a:pt x="669" y="111"/>
                    </a:cubicBezTo>
                    <a:cubicBezTo>
                      <a:pt x="683" y="132"/>
                      <a:pt x="674" y="127"/>
                      <a:pt x="690" y="132"/>
                    </a:cubicBezTo>
                    <a:cubicBezTo>
                      <a:pt x="696" y="131"/>
                      <a:pt x="702" y="130"/>
                      <a:pt x="708" y="129"/>
                    </a:cubicBezTo>
                    <a:cubicBezTo>
                      <a:pt x="714" y="127"/>
                      <a:pt x="726" y="123"/>
                      <a:pt x="726" y="123"/>
                    </a:cubicBezTo>
                    <a:cubicBezTo>
                      <a:pt x="738" y="126"/>
                      <a:pt x="746" y="128"/>
                      <a:pt x="756" y="135"/>
                    </a:cubicBezTo>
                    <a:cubicBezTo>
                      <a:pt x="777" y="167"/>
                      <a:pt x="744" y="118"/>
                      <a:pt x="771" y="153"/>
                    </a:cubicBezTo>
                    <a:cubicBezTo>
                      <a:pt x="775" y="159"/>
                      <a:pt x="783" y="171"/>
                      <a:pt x="783" y="171"/>
                    </a:cubicBezTo>
                    <a:cubicBezTo>
                      <a:pt x="787" y="185"/>
                      <a:pt x="793" y="196"/>
                      <a:pt x="798" y="210"/>
                    </a:cubicBezTo>
                    <a:cubicBezTo>
                      <a:pt x="800" y="216"/>
                      <a:pt x="802" y="222"/>
                      <a:pt x="804" y="228"/>
                    </a:cubicBezTo>
                    <a:cubicBezTo>
                      <a:pt x="805" y="231"/>
                      <a:pt x="807" y="237"/>
                      <a:pt x="807" y="237"/>
                    </a:cubicBezTo>
                    <a:cubicBezTo>
                      <a:pt x="803" y="250"/>
                      <a:pt x="791" y="255"/>
                      <a:pt x="786" y="270"/>
                    </a:cubicBezTo>
                    <a:cubicBezTo>
                      <a:pt x="791" y="286"/>
                      <a:pt x="797" y="277"/>
                      <a:pt x="804" y="267"/>
                    </a:cubicBezTo>
                    <a:cubicBezTo>
                      <a:pt x="833" y="271"/>
                      <a:pt x="829" y="269"/>
                      <a:pt x="834" y="294"/>
                    </a:cubicBezTo>
                    <a:cubicBezTo>
                      <a:pt x="847" y="285"/>
                      <a:pt x="854" y="289"/>
                      <a:pt x="867" y="297"/>
                    </a:cubicBezTo>
                    <a:cubicBezTo>
                      <a:pt x="874" y="308"/>
                      <a:pt x="879" y="314"/>
                      <a:pt x="891" y="318"/>
                    </a:cubicBezTo>
                    <a:cubicBezTo>
                      <a:pt x="892" y="321"/>
                      <a:pt x="895" y="324"/>
                      <a:pt x="894" y="327"/>
                    </a:cubicBezTo>
                    <a:cubicBezTo>
                      <a:pt x="891" y="334"/>
                      <a:pt x="873" y="326"/>
                      <a:pt x="894" y="333"/>
                    </a:cubicBezTo>
                    <a:cubicBezTo>
                      <a:pt x="900" y="331"/>
                      <a:pt x="906" y="329"/>
                      <a:pt x="912" y="327"/>
                    </a:cubicBezTo>
                    <a:cubicBezTo>
                      <a:pt x="915" y="326"/>
                      <a:pt x="921" y="324"/>
                      <a:pt x="921" y="324"/>
                    </a:cubicBezTo>
                    <a:cubicBezTo>
                      <a:pt x="940" y="336"/>
                      <a:pt x="960" y="339"/>
                      <a:pt x="978" y="351"/>
                    </a:cubicBezTo>
                    <a:cubicBezTo>
                      <a:pt x="981" y="361"/>
                      <a:pt x="987" y="368"/>
                      <a:pt x="990" y="378"/>
                    </a:cubicBezTo>
                    <a:cubicBezTo>
                      <a:pt x="999" y="376"/>
                      <a:pt x="1010" y="370"/>
                      <a:pt x="1017" y="381"/>
                    </a:cubicBezTo>
                    <a:cubicBezTo>
                      <a:pt x="1022" y="389"/>
                      <a:pt x="1026" y="408"/>
                      <a:pt x="1026" y="408"/>
                    </a:cubicBezTo>
                    <a:cubicBezTo>
                      <a:pt x="1022" y="438"/>
                      <a:pt x="1023" y="471"/>
                      <a:pt x="996" y="489"/>
                    </a:cubicBezTo>
                    <a:cubicBezTo>
                      <a:pt x="991" y="497"/>
                      <a:pt x="976" y="514"/>
                      <a:pt x="972" y="525"/>
                    </a:cubicBezTo>
                    <a:cubicBezTo>
                      <a:pt x="970" y="531"/>
                      <a:pt x="972" y="541"/>
                      <a:pt x="966" y="543"/>
                    </a:cubicBezTo>
                    <a:cubicBezTo>
                      <a:pt x="951" y="548"/>
                      <a:pt x="943" y="558"/>
                      <a:pt x="930" y="567"/>
                    </a:cubicBezTo>
                    <a:cubicBezTo>
                      <a:pt x="925" y="583"/>
                      <a:pt x="916" y="596"/>
                      <a:pt x="912" y="612"/>
                    </a:cubicBezTo>
                    <a:cubicBezTo>
                      <a:pt x="909" y="623"/>
                      <a:pt x="909" y="635"/>
                      <a:pt x="903" y="645"/>
                    </a:cubicBezTo>
                    <a:cubicBezTo>
                      <a:pt x="899" y="651"/>
                      <a:pt x="893" y="656"/>
                      <a:pt x="891" y="663"/>
                    </a:cubicBezTo>
                    <a:cubicBezTo>
                      <a:pt x="881" y="692"/>
                      <a:pt x="870" y="723"/>
                      <a:pt x="843" y="741"/>
                    </a:cubicBezTo>
                    <a:cubicBezTo>
                      <a:pt x="837" y="758"/>
                      <a:pt x="830" y="759"/>
                      <a:pt x="816" y="768"/>
                    </a:cubicBezTo>
                    <a:cubicBezTo>
                      <a:pt x="805" y="784"/>
                      <a:pt x="789" y="787"/>
                      <a:pt x="771" y="792"/>
                    </a:cubicBezTo>
                    <a:cubicBezTo>
                      <a:pt x="750" y="806"/>
                      <a:pt x="760" y="802"/>
                      <a:pt x="744" y="807"/>
                    </a:cubicBezTo>
                    <a:cubicBezTo>
                      <a:pt x="735" y="804"/>
                      <a:pt x="717" y="810"/>
                      <a:pt x="717" y="810"/>
                    </a:cubicBezTo>
                    <a:cubicBezTo>
                      <a:pt x="713" y="816"/>
                      <a:pt x="710" y="823"/>
                      <a:pt x="705" y="828"/>
                    </a:cubicBezTo>
                    <a:cubicBezTo>
                      <a:pt x="702" y="831"/>
                      <a:pt x="698" y="834"/>
                      <a:pt x="696" y="837"/>
                    </a:cubicBezTo>
                    <a:cubicBezTo>
                      <a:pt x="684" y="853"/>
                      <a:pt x="680" y="880"/>
                      <a:pt x="666" y="894"/>
                    </a:cubicBezTo>
                    <a:cubicBezTo>
                      <a:pt x="659" y="901"/>
                      <a:pt x="698" y="916"/>
                      <a:pt x="642" y="906"/>
                    </a:cubicBezTo>
                    <a:lnTo>
                      <a:pt x="606" y="948"/>
                    </a:lnTo>
                    <a:lnTo>
                      <a:pt x="549" y="987"/>
                    </a:lnTo>
                    <a:lnTo>
                      <a:pt x="525" y="1023"/>
                    </a:lnTo>
                    <a:lnTo>
                      <a:pt x="480" y="1023"/>
                    </a:lnTo>
                    <a:lnTo>
                      <a:pt x="459" y="1017"/>
                    </a:lnTo>
                    <a:lnTo>
                      <a:pt x="459" y="1044"/>
                    </a:lnTo>
                    <a:lnTo>
                      <a:pt x="435" y="1080"/>
                    </a:lnTo>
                    <a:lnTo>
                      <a:pt x="402" y="1098"/>
                    </a:lnTo>
                    <a:lnTo>
                      <a:pt x="351" y="1101"/>
                    </a:lnTo>
                    <a:lnTo>
                      <a:pt x="333" y="1125"/>
                    </a:lnTo>
                    <a:lnTo>
                      <a:pt x="306" y="1146"/>
                    </a:lnTo>
                    <a:lnTo>
                      <a:pt x="291" y="1125"/>
                    </a:lnTo>
                    <a:lnTo>
                      <a:pt x="276" y="1158"/>
                    </a:lnTo>
                    <a:lnTo>
                      <a:pt x="282" y="1176"/>
                    </a:lnTo>
                    <a:lnTo>
                      <a:pt x="249" y="1191"/>
                    </a:lnTo>
                    <a:lnTo>
                      <a:pt x="228" y="1218"/>
                    </a:lnTo>
                    <a:lnTo>
                      <a:pt x="201" y="1215"/>
                    </a:lnTo>
                    <a:lnTo>
                      <a:pt x="174" y="1248"/>
                    </a:lnTo>
                    <a:lnTo>
                      <a:pt x="177" y="1263"/>
                    </a:lnTo>
                    <a:lnTo>
                      <a:pt x="156" y="1284"/>
                    </a:lnTo>
                    <a:lnTo>
                      <a:pt x="138" y="1290"/>
                    </a:lnTo>
                    <a:lnTo>
                      <a:pt x="117" y="1314"/>
                    </a:lnTo>
                    <a:lnTo>
                      <a:pt x="96" y="1314"/>
                    </a:lnTo>
                    <a:lnTo>
                      <a:pt x="63" y="1347"/>
                    </a:lnTo>
                    <a:lnTo>
                      <a:pt x="39" y="1368"/>
                    </a:lnTo>
                    <a:lnTo>
                      <a:pt x="54" y="1380"/>
                    </a:lnTo>
                    <a:lnTo>
                      <a:pt x="66" y="1413"/>
                    </a:lnTo>
                    <a:lnTo>
                      <a:pt x="39" y="1410"/>
                    </a:lnTo>
                    <a:lnTo>
                      <a:pt x="0" y="1392"/>
                    </a:lnTo>
                    <a:lnTo>
                      <a:pt x="18" y="1371"/>
                    </a:lnTo>
                    <a:lnTo>
                      <a:pt x="9" y="1344"/>
                    </a:lnTo>
                    <a:lnTo>
                      <a:pt x="21" y="1332"/>
                    </a:lnTo>
                    <a:lnTo>
                      <a:pt x="45" y="1305"/>
                    </a:lnTo>
                    <a:lnTo>
                      <a:pt x="105" y="1215"/>
                    </a:lnTo>
                    <a:lnTo>
                      <a:pt x="159" y="1134"/>
                    </a:lnTo>
                    <a:lnTo>
                      <a:pt x="201" y="1095"/>
                    </a:lnTo>
                    <a:lnTo>
                      <a:pt x="219" y="1053"/>
                    </a:lnTo>
                    <a:lnTo>
                      <a:pt x="234" y="1047"/>
                    </a:lnTo>
                    <a:lnTo>
                      <a:pt x="300" y="966"/>
                    </a:lnTo>
                    <a:lnTo>
                      <a:pt x="315" y="924"/>
                    </a:lnTo>
                    <a:lnTo>
                      <a:pt x="333" y="912"/>
                    </a:lnTo>
                    <a:lnTo>
                      <a:pt x="339" y="882"/>
                    </a:lnTo>
                    <a:lnTo>
                      <a:pt x="357" y="858"/>
                    </a:lnTo>
                    <a:cubicBezTo>
                      <a:pt x="364" y="844"/>
                      <a:pt x="370" y="833"/>
                      <a:pt x="381" y="822"/>
                    </a:cubicBezTo>
                    <a:cubicBezTo>
                      <a:pt x="386" y="806"/>
                      <a:pt x="382" y="816"/>
                      <a:pt x="396" y="795"/>
                    </a:cubicBezTo>
                    <a:cubicBezTo>
                      <a:pt x="401" y="787"/>
                      <a:pt x="405" y="769"/>
                      <a:pt x="408" y="759"/>
                    </a:cubicBezTo>
                    <a:cubicBezTo>
                      <a:pt x="418" y="728"/>
                      <a:pt x="428" y="697"/>
                      <a:pt x="438" y="666"/>
                    </a:cubicBezTo>
                    <a:cubicBezTo>
                      <a:pt x="434" y="648"/>
                      <a:pt x="429" y="637"/>
                      <a:pt x="414" y="627"/>
                    </a:cubicBezTo>
                    <a:lnTo>
                      <a:pt x="387" y="597"/>
                    </a:lnTo>
                    <a:cubicBezTo>
                      <a:pt x="387" y="597"/>
                      <a:pt x="378" y="570"/>
                      <a:pt x="378" y="570"/>
                    </a:cubicBezTo>
                    <a:cubicBezTo>
                      <a:pt x="377" y="567"/>
                      <a:pt x="375" y="561"/>
                      <a:pt x="375" y="561"/>
                    </a:cubicBezTo>
                    <a:cubicBezTo>
                      <a:pt x="374" y="551"/>
                      <a:pt x="372" y="516"/>
                      <a:pt x="369" y="501"/>
                    </a:cubicBezTo>
                    <a:cubicBezTo>
                      <a:pt x="369" y="501"/>
                      <a:pt x="362" y="479"/>
                      <a:pt x="360" y="474"/>
                    </a:cubicBezTo>
                    <a:cubicBezTo>
                      <a:pt x="359" y="471"/>
                      <a:pt x="357" y="465"/>
                      <a:pt x="357" y="465"/>
                    </a:cubicBezTo>
                    <a:cubicBezTo>
                      <a:pt x="356" y="460"/>
                      <a:pt x="354" y="420"/>
                      <a:pt x="348" y="414"/>
                    </a:cubicBezTo>
                    <a:cubicBezTo>
                      <a:pt x="344" y="410"/>
                      <a:pt x="330" y="408"/>
                      <a:pt x="330" y="408"/>
                    </a:cubicBezTo>
                    <a:cubicBezTo>
                      <a:pt x="325" y="393"/>
                      <a:pt x="329" y="379"/>
                      <a:pt x="324" y="363"/>
                    </a:cubicBezTo>
                    <a:cubicBezTo>
                      <a:pt x="328" y="351"/>
                      <a:pt x="335" y="353"/>
                      <a:pt x="342" y="342"/>
                    </a:cubicBezTo>
                    <a:cubicBezTo>
                      <a:pt x="346" y="327"/>
                      <a:pt x="346" y="321"/>
                      <a:pt x="333" y="312"/>
                    </a:cubicBezTo>
                    <a:cubicBezTo>
                      <a:pt x="331" y="309"/>
                      <a:pt x="327" y="307"/>
                      <a:pt x="327" y="303"/>
                    </a:cubicBezTo>
                    <a:cubicBezTo>
                      <a:pt x="327" y="285"/>
                      <a:pt x="348" y="234"/>
                      <a:pt x="366" y="228"/>
                    </a:cubicBezTo>
                    <a:cubicBezTo>
                      <a:pt x="372" y="211"/>
                      <a:pt x="384" y="200"/>
                      <a:pt x="390" y="183"/>
                    </a:cubicBezTo>
                    <a:cubicBezTo>
                      <a:pt x="382" y="158"/>
                      <a:pt x="381" y="161"/>
                      <a:pt x="387" y="132"/>
                    </a:cubicBezTo>
                    <a:cubicBezTo>
                      <a:pt x="381" y="114"/>
                      <a:pt x="376" y="91"/>
                      <a:pt x="360" y="81"/>
                    </a:cubicBezTo>
                    <a:cubicBezTo>
                      <a:pt x="352" y="69"/>
                      <a:pt x="339" y="70"/>
                      <a:pt x="354" y="60"/>
                    </a:cubicBezTo>
                    <a:cubicBezTo>
                      <a:pt x="365" y="64"/>
                      <a:pt x="363" y="60"/>
                      <a:pt x="363" y="6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4" name="Freeform 40">
                <a:extLst>
                  <a:ext uri="{FF2B5EF4-FFF2-40B4-BE49-F238E27FC236}">
                    <a16:creationId xmlns:a16="http://schemas.microsoft.com/office/drawing/2014/main" id="{1518BB2E-4555-450B-8040-34716DD52FC0}"/>
                  </a:ext>
                </a:extLst>
              </p:cNvPr>
              <p:cNvSpPr>
                <a:spLocks/>
              </p:cNvSpPr>
              <p:nvPr/>
            </p:nvSpPr>
            <p:spPr bwMode="auto">
              <a:xfrm>
                <a:off x="5015" y="3516"/>
                <a:ext cx="58" cy="49"/>
              </a:xfrm>
              <a:custGeom>
                <a:avLst/>
                <a:gdLst>
                  <a:gd name="T0" fmla="*/ 0 w 47"/>
                  <a:gd name="T1" fmla="*/ 1452 h 39"/>
                  <a:gd name="T2" fmla="*/ 785 w 47"/>
                  <a:gd name="T3" fmla="*/ 0 h 39"/>
                  <a:gd name="T4" fmla="*/ 1852 w 47"/>
                  <a:gd name="T5" fmla="*/ 1107 h 39"/>
                  <a:gd name="T6" fmla="*/ 1076 w 47"/>
                  <a:gd name="T7" fmla="*/ 2405 h 39"/>
                  <a:gd name="T8" fmla="*/ 658 w 47"/>
                  <a:gd name="T9" fmla="*/ 2196 h 39"/>
                  <a:gd name="T10" fmla="*/ 533 w 47"/>
                  <a:gd name="T11" fmla="*/ 1645 h 39"/>
                  <a:gd name="T12" fmla="*/ 0 w 47"/>
                  <a:gd name="T13" fmla="*/ 145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39">
                    <a:moveTo>
                      <a:pt x="0" y="24"/>
                    </a:moveTo>
                    <a:cubicBezTo>
                      <a:pt x="3" y="10"/>
                      <a:pt x="4" y="5"/>
                      <a:pt x="18" y="0"/>
                    </a:cubicBezTo>
                    <a:cubicBezTo>
                      <a:pt x="31" y="9"/>
                      <a:pt x="26" y="14"/>
                      <a:pt x="42" y="18"/>
                    </a:cubicBezTo>
                    <a:cubicBezTo>
                      <a:pt x="47" y="33"/>
                      <a:pt x="38" y="36"/>
                      <a:pt x="24" y="39"/>
                    </a:cubicBezTo>
                    <a:cubicBezTo>
                      <a:pt x="21" y="38"/>
                      <a:pt x="17" y="38"/>
                      <a:pt x="15" y="36"/>
                    </a:cubicBezTo>
                    <a:cubicBezTo>
                      <a:pt x="13" y="34"/>
                      <a:pt x="14" y="29"/>
                      <a:pt x="12" y="27"/>
                    </a:cubicBezTo>
                    <a:cubicBezTo>
                      <a:pt x="9" y="24"/>
                      <a:pt x="0" y="24"/>
                      <a:pt x="0" y="2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5" name="Freeform 41">
                <a:extLst>
                  <a:ext uri="{FF2B5EF4-FFF2-40B4-BE49-F238E27FC236}">
                    <a16:creationId xmlns:a16="http://schemas.microsoft.com/office/drawing/2014/main" id="{2F761D38-8250-4E0C-A11D-16B94A05E5E6}"/>
                  </a:ext>
                </a:extLst>
              </p:cNvPr>
              <p:cNvSpPr>
                <a:spLocks/>
              </p:cNvSpPr>
              <p:nvPr/>
            </p:nvSpPr>
            <p:spPr bwMode="auto">
              <a:xfrm>
                <a:off x="4077" y="903"/>
                <a:ext cx="1217" cy="1062"/>
              </a:xfrm>
              <a:custGeom>
                <a:avLst/>
                <a:gdLst>
                  <a:gd name="T0" fmla="*/ 18616 w 984"/>
                  <a:gd name="T1" fmla="*/ 388 h 844"/>
                  <a:gd name="T2" fmla="*/ 23024 w 984"/>
                  <a:gd name="T3" fmla="*/ 2142 h 844"/>
                  <a:gd name="T4" fmla="*/ 25211 w 984"/>
                  <a:gd name="T5" fmla="*/ 2323 h 844"/>
                  <a:gd name="T6" fmla="*/ 26494 w 984"/>
                  <a:gd name="T7" fmla="*/ 8132 h 844"/>
                  <a:gd name="T8" fmla="*/ 26887 w 984"/>
                  <a:gd name="T9" fmla="*/ 5613 h 844"/>
                  <a:gd name="T10" fmla="*/ 27740 w 984"/>
                  <a:gd name="T11" fmla="*/ 4381 h 844"/>
                  <a:gd name="T12" fmla="*/ 29449 w 984"/>
                  <a:gd name="T13" fmla="*/ 7908 h 844"/>
                  <a:gd name="T14" fmla="*/ 31259 w 984"/>
                  <a:gd name="T15" fmla="*/ 6115 h 844"/>
                  <a:gd name="T16" fmla="*/ 32364 w 984"/>
                  <a:gd name="T17" fmla="*/ 5369 h 844"/>
                  <a:gd name="T18" fmla="*/ 34915 w 984"/>
                  <a:gd name="T19" fmla="*/ 155 h 844"/>
                  <a:gd name="T20" fmla="*/ 36603 w 984"/>
                  <a:gd name="T21" fmla="*/ 4381 h 844"/>
                  <a:gd name="T22" fmla="*/ 36603 w 984"/>
                  <a:gd name="T23" fmla="*/ 8132 h 844"/>
                  <a:gd name="T24" fmla="*/ 36211 w 984"/>
                  <a:gd name="T25" fmla="*/ 9880 h 844"/>
                  <a:gd name="T26" fmla="*/ 35089 w 984"/>
                  <a:gd name="T27" fmla="*/ 10128 h 844"/>
                  <a:gd name="T28" fmla="*/ 34915 w 984"/>
                  <a:gd name="T29" fmla="*/ 11601 h 844"/>
                  <a:gd name="T30" fmla="*/ 36777 w 984"/>
                  <a:gd name="T31" fmla="*/ 14103 h 844"/>
                  <a:gd name="T32" fmla="*/ 36028 w 984"/>
                  <a:gd name="T33" fmla="*/ 20172 h 844"/>
                  <a:gd name="T34" fmla="*/ 38062 w 984"/>
                  <a:gd name="T35" fmla="*/ 25878 h 844"/>
                  <a:gd name="T36" fmla="*/ 39142 w 984"/>
                  <a:gd name="T37" fmla="*/ 28108 h 844"/>
                  <a:gd name="T38" fmla="*/ 38062 w 984"/>
                  <a:gd name="T39" fmla="*/ 28108 h 844"/>
                  <a:gd name="T40" fmla="*/ 34198 w 984"/>
                  <a:gd name="T41" fmla="*/ 23660 h 844"/>
                  <a:gd name="T42" fmla="*/ 31113 w 984"/>
                  <a:gd name="T43" fmla="*/ 25168 h 844"/>
                  <a:gd name="T44" fmla="*/ 27054 w 984"/>
                  <a:gd name="T45" fmla="*/ 27645 h 844"/>
                  <a:gd name="T46" fmla="*/ 29449 w 984"/>
                  <a:gd name="T47" fmla="*/ 36123 h 844"/>
                  <a:gd name="T48" fmla="*/ 32532 w 984"/>
                  <a:gd name="T49" fmla="*/ 38167 h 844"/>
                  <a:gd name="T50" fmla="*/ 33852 w 984"/>
                  <a:gd name="T51" fmla="*/ 34402 h 844"/>
                  <a:gd name="T52" fmla="*/ 35485 w 984"/>
                  <a:gd name="T53" fmla="*/ 35621 h 844"/>
                  <a:gd name="T54" fmla="*/ 35089 w 984"/>
                  <a:gd name="T55" fmla="*/ 39405 h 844"/>
                  <a:gd name="T56" fmla="*/ 36777 w 984"/>
                  <a:gd name="T57" fmla="*/ 41915 h 844"/>
                  <a:gd name="T58" fmla="*/ 38400 w 984"/>
                  <a:gd name="T59" fmla="*/ 41149 h 844"/>
                  <a:gd name="T60" fmla="*/ 42264 w 984"/>
                  <a:gd name="T61" fmla="*/ 50416 h 844"/>
                  <a:gd name="T62" fmla="*/ 43182 w 984"/>
                  <a:gd name="T63" fmla="*/ 51645 h 844"/>
                  <a:gd name="T64" fmla="*/ 40083 w 984"/>
                  <a:gd name="T65" fmla="*/ 50634 h 844"/>
                  <a:gd name="T66" fmla="*/ 38062 w 984"/>
                  <a:gd name="T67" fmla="*/ 47400 h 844"/>
                  <a:gd name="T68" fmla="*/ 35683 w 984"/>
                  <a:gd name="T69" fmla="*/ 44381 h 844"/>
                  <a:gd name="T70" fmla="*/ 32181 w 984"/>
                  <a:gd name="T71" fmla="*/ 41413 h 844"/>
                  <a:gd name="T72" fmla="*/ 28141 w 984"/>
                  <a:gd name="T73" fmla="*/ 40377 h 844"/>
                  <a:gd name="T74" fmla="*/ 23198 w 984"/>
                  <a:gd name="T75" fmla="*/ 37141 h 844"/>
                  <a:gd name="T76" fmla="*/ 21158 w 984"/>
                  <a:gd name="T77" fmla="*/ 31669 h 844"/>
                  <a:gd name="T78" fmla="*/ 19727 w 984"/>
                  <a:gd name="T79" fmla="*/ 28873 h 844"/>
                  <a:gd name="T80" fmla="*/ 17480 w 984"/>
                  <a:gd name="T81" fmla="*/ 26881 h 844"/>
                  <a:gd name="T82" fmla="*/ 15670 w 984"/>
                  <a:gd name="T83" fmla="*/ 23111 h 844"/>
                  <a:gd name="T84" fmla="*/ 16238 w 984"/>
                  <a:gd name="T85" fmla="*/ 25878 h 844"/>
                  <a:gd name="T86" fmla="*/ 19141 w 984"/>
                  <a:gd name="T87" fmla="*/ 30920 h 844"/>
                  <a:gd name="T88" fmla="*/ 19358 w 984"/>
                  <a:gd name="T89" fmla="*/ 32912 h 844"/>
                  <a:gd name="T90" fmla="*/ 18062 w 984"/>
                  <a:gd name="T91" fmla="*/ 31164 h 844"/>
                  <a:gd name="T92" fmla="*/ 16238 w 984"/>
                  <a:gd name="T93" fmla="*/ 29080 h 844"/>
                  <a:gd name="T94" fmla="*/ 14395 w 984"/>
                  <a:gd name="T95" fmla="*/ 25168 h 844"/>
                  <a:gd name="T96" fmla="*/ 12176 w 984"/>
                  <a:gd name="T97" fmla="*/ 21612 h 844"/>
                  <a:gd name="T98" fmla="*/ 9643 w 984"/>
                  <a:gd name="T99" fmla="*/ 19592 h 844"/>
                  <a:gd name="T100" fmla="*/ 7044 w 984"/>
                  <a:gd name="T101" fmla="*/ 14839 h 844"/>
                  <a:gd name="T102" fmla="*/ 3034 w 984"/>
                  <a:gd name="T103" fmla="*/ 4132 h 844"/>
                  <a:gd name="T104" fmla="*/ 1552 w 984"/>
                  <a:gd name="T105" fmla="*/ 2323 h 844"/>
                  <a:gd name="T106" fmla="*/ 2126 w 984"/>
                  <a:gd name="T107" fmla="*/ 1356 h 844"/>
                  <a:gd name="T108" fmla="*/ 4691 w 984"/>
                  <a:gd name="T109" fmla="*/ 4381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6" name="Freeform 42">
                <a:extLst>
                  <a:ext uri="{FF2B5EF4-FFF2-40B4-BE49-F238E27FC236}">
                    <a16:creationId xmlns:a16="http://schemas.microsoft.com/office/drawing/2014/main" id="{3EF52BD2-FA74-4A06-A7BC-DBC4927FD64D}"/>
                  </a:ext>
                </a:extLst>
              </p:cNvPr>
              <p:cNvSpPr>
                <a:spLocks/>
              </p:cNvSpPr>
              <p:nvPr/>
            </p:nvSpPr>
            <p:spPr bwMode="auto">
              <a:xfrm>
                <a:off x="3702" y="1646"/>
                <a:ext cx="44" cy="60"/>
              </a:xfrm>
              <a:custGeom>
                <a:avLst/>
                <a:gdLst>
                  <a:gd name="T0" fmla="*/ 216 w 36"/>
                  <a:gd name="T1" fmla="*/ 1575 h 48"/>
                  <a:gd name="T2" fmla="*/ 363 w 36"/>
                  <a:gd name="T3" fmla="*/ 2688 h 48"/>
                  <a:gd name="T4" fmla="*/ 216 w 36"/>
                  <a:gd name="T5" fmla="*/ 1575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7" name="Freeform 43">
                <a:extLst>
                  <a:ext uri="{FF2B5EF4-FFF2-40B4-BE49-F238E27FC236}">
                    <a16:creationId xmlns:a16="http://schemas.microsoft.com/office/drawing/2014/main" id="{D6C2ADA5-A6B1-43E9-B161-CE78F86248F5}"/>
                  </a:ext>
                </a:extLst>
              </p:cNvPr>
              <p:cNvSpPr>
                <a:spLocks/>
              </p:cNvSpPr>
              <p:nvPr/>
            </p:nvSpPr>
            <p:spPr bwMode="auto">
              <a:xfrm>
                <a:off x="3670" y="1624"/>
                <a:ext cx="44" cy="47"/>
              </a:xfrm>
              <a:custGeom>
                <a:avLst/>
                <a:gdLst>
                  <a:gd name="T0" fmla="*/ 0 w 36"/>
                  <a:gd name="T1" fmla="*/ 394 h 37"/>
                  <a:gd name="T2" fmla="*/ 444 w 36"/>
                  <a:gd name="T3" fmla="*/ 1 h 37"/>
                  <a:gd name="T4" fmla="*/ 1346 w 36"/>
                  <a:gd name="T5" fmla="*/ 1302 h 37"/>
                  <a:gd name="T6" fmla="*/ 297 w 36"/>
                  <a:gd name="T7" fmla="*/ 1302 h 37"/>
                  <a:gd name="T8" fmla="*/ 0 w 36"/>
                  <a:gd name="T9" fmla="*/ 39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8" name="Freeform 44">
                <a:extLst>
                  <a:ext uri="{FF2B5EF4-FFF2-40B4-BE49-F238E27FC236}">
                    <a16:creationId xmlns:a16="http://schemas.microsoft.com/office/drawing/2014/main" id="{412EAF10-85BC-40E5-A454-4D1AB900C96A}"/>
                  </a:ext>
                </a:extLst>
              </p:cNvPr>
              <p:cNvSpPr>
                <a:spLocks/>
              </p:cNvSpPr>
              <p:nvPr/>
            </p:nvSpPr>
            <p:spPr bwMode="auto">
              <a:xfrm>
                <a:off x="5074" y="1513"/>
                <a:ext cx="210" cy="121"/>
              </a:xfrm>
              <a:custGeom>
                <a:avLst/>
                <a:gdLst>
                  <a:gd name="T0" fmla="*/ 0 w 170"/>
                  <a:gd name="T1" fmla="*/ 3176 h 96"/>
                  <a:gd name="T2" fmla="*/ 1250 w 170"/>
                  <a:gd name="T3" fmla="*/ 1608 h 96"/>
                  <a:gd name="T4" fmla="*/ 2516 w 170"/>
                  <a:gd name="T5" fmla="*/ 1355 h 96"/>
                  <a:gd name="T6" fmla="*/ 3595 w 170"/>
                  <a:gd name="T7" fmla="*/ 590 h 96"/>
                  <a:gd name="T8" fmla="*/ 2858 w 170"/>
                  <a:gd name="T9" fmla="*/ 1608 h 96"/>
                  <a:gd name="T10" fmla="*/ 5559 w 170"/>
                  <a:gd name="T11" fmla="*/ 3176 h 96"/>
                  <a:gd name="T12" fmla="*/ 7204 w 170"/>
                  <a:gd name="T13" fmla="*/ 4198 h 96"/>
                  <a:gd name="T14" fmla="*/ 5215 w 170"/>
                  <a:gd name="T15" fmla="*/ 4961 h 96"/>
                  <a:gd name="T16" fmla="*/ 3960 w 170"/>
                  <a:gd name="T17" fmla="*/ 3722 h 96"/>
                  <a:gd name="T18" fmla="*/ 3418 w 170"/>
                  <a:gd name="T19" fmla="*/ 3421 h 96"/>
                  <a:gd name="T20" fmla="*/ 1087 w 170"/>
                  <a:gd name="T21" fmla="*/ 2659 h 96"/>
                  <a:gd name="T22" fmla="*/ 0 w 170"/>
                  <a:gd name="T23" fmla="*/ 3176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79" name="Freeform 45">
                <a:extLst>
                  <a:ext uri="{FF2B5EF4-FFF2-40B4-BE49-F238E27FC236}">
                    <a16:creationId xmlns:a16="http://schemas.microsoft.com/office/drawing/2014/main" id="{11279C8B-4052-43A1-AE49-98C67FEAAD6E}"/>
                  </a:ext>
                </a:extLst>
              </p:cNvPr>
              <p:cNvSpPr>
                <a:spLocks/>
              </p:cNvSpPr>
              <p:nvPr/>
            </p:nvSpPr>
            <p:spPr bwMode="auto">
              <a:xfrm>
                <a:off x="5296" y="1615"/>
                <a:ext cx="171" cy="56"/>
              </a:xfrm>
              <a:custGeom>
                <a:avLst/>
                <a:gdLst>
                  <a:gd name="T0" fmla="*/ 0 w 138"/>
                  <a:gd name="T1" fmla="*/ 0 h 44"/>
                  <a:gd name="T2" fmla="*/ 2434 w 138"/>
                  <a:gd name="T3" fmla="*/ 317 h 44"/>
                  <a:gd name="T4" fmla="*/ 4167 w 138"/>
                  <a:gd name="T5" fmla="*/ 1866 h 44"/>
                  <a:gd name="T6" fmla="*/ 5310 w 138"/>
                  <a:gd name="T7" fmla="*/ 1513 h 44"/>
                  <a:gd name="T8" fmla="*/ 5135 w 138"/>
                  <a:gd name="T9" fmla="*/ 3366 h 44"/>
                  <a:gd name="T10" fmla="*/ 3016 w 138"/>
                  <a:gd name="T11" fmla="*/ 3112 h 44"/>
                  <a:gd name="T12" fmla="*/ 0 w 138"/>
                  <a:gd name="T13" fmla="*/ 2776 h 44"/>
                  <a:gd name="T14" fmla="*/ 1330 w 138"/>
                  <a:gd name="T15" fmla="*/ 1513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0" name="Freeform 46">
                <a:extLst>
                  <a:ext uri="{FF2B5EF4-FFF2-40B4-BE49-F238E27FC236}">
                    <a16:creationId xmlns:a16="http://schemas.microsoft.com/office/drawing/2014/main" id="{EF59C7C6-4A0F-43DF-B652-C1A263E74042}"/>
                  </a:ext>
                </a:extLst>
              </p:cNvPr>
              <p:cNvSpPr>
                <a:spLocks/>
              </p:cNvSpPr>
              <p:nvPr/>
            </p:nvSpPr>
            <p:spPr bwMode="auto">
              <a:xfrm>
                <a:off x="5206" y="1644"/>
                <a:ext cx="71" cy="53"/>
              </a:xfrm>
              <a:custGeom>
                <a:avLst/>
                <a:gdLst>
                  <a:gd name="T0" fmla="*/ 866 w 57"/>
                  <a:gd name="T1" fmla="*/ 1637 h 42"/>
                  <a:gd name="T2" fmla="*/ 1913 w 57"/>
                  <a:gd name="T3" fmla="*/ 815 h 42"/>
                  <a:gd name="T4" fmla="*/ 866 w 57"/>
                  <a:gd name="T5" fmla="*/ 1637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1" name="Freeform 47">
                <a:extLst>
                  <a:ext uri="{FF2B5EF4-FFF2-40B4-BE49-F238E27FC236}">
                    <a16:creationId xmlns:a16="http://schemas.microsoft.com/office/drawing/2014/main" id="{058533DC-DC76-4755-81EC-69D27BDBBA9C}"/>
                  </a:ext>
                </a:extLst>
              </p:cNvPr>
              <p:cNvSpPr>
                <a:spLocks/>
              </p:cNvSpPr>
              <p:nvPr/>
            </p:nvSpPr>
            <p:spPr bwMode="auto">
              <a:xfrm>
                <a:off x="5159" y="1484"/>
                <a:ext cx="48" cy="66"/>
              </a:xfrm>
              <a:custGeom>
                <a:avLst/>
                <a:gdLst>
                  <a:gd name="T0" fmla="*/ 773 w 39"/>
                  <a:gd name="T1" fmla="*/ 2382 h 52"/>
                  <a:gd name="T2" fmla="*/ 773 w 39"/>
                  <a:gd name="T3" fmla="*/ 0 h 52"/>
                  <a:gd name="T4" fmla="*/ 773 w 39"/>
                  <a:gd name="T5" fmla="*/ 2382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2" name="Freeform 48">
                <a:extLst>
                  <a:ext uri="{FF2B5EF4-FFF2-40B4-BE49-F238E27FC236}">
                    <a16:creationId xmlns:a16="http://schemas.microsoft.com/office/drawing/2014/main" id="{117DC9A4-079D-43A8-99F7-9832414F0165}"/>
                  </a:ext>
                </a:extLst>
              </p:cNvPr>
              <p:cNvSpPr>
                <a:spLocks/>
              </p:cNvSpPr>
              <p:nvPr/>
            </p:nvSpPr>
            <p:spPr bwMode="auto">
              <a:xfrm>
                <a:off x="5529" y="1685"/>
                <a:ext cx="54" cy="100"/>
              </a:xfrm>
              <a:custGeom>
                <a:avLst/>
                <a:gdLst>
                  <a:gd name="T0" fmla="*/ 163 w 44"/>
                  <a:gd name="T1" fmla="*/ 529 h 80"/>
                  <a:gd name="T2" fmla="*/ 830 w 44"/>
                  <a:gd name="T3" fmla="*/ 1818 h 80"/>
                  <a:gd name="T4" fmla="*/ 946 w 44"/>
                  <a:gd name="T5" fmla="*/ 2713 h 80"/>
                  <a:gd name="T6" fmla="*/ 1425 w 44"/>
                  <a:gd name="T7" fmla="*/ 2976 h 80"/>
                  <a:gd name="T8" fmla="*/ 946 w 44"/>
                  <a:gd name="T9" fmla="*/ 4085 h 80"/>
                  <a:gd name="T10" fmla="*/ 0 w 44"/>
                  <a:gd name="T11" fmla="*/ 1163 h 80"/>
                  <a:gd name="T12" fmla="*/ 163 w 44"/>
                  <a:gd name="T13" fmla="*/ 529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3" name="Freeform 49">
                <a:extLst>
                  <a:ext uri="{FF2B5EF4-FFF2-40B4-BE49-F238E27FC236}">
                    <a16:creationId xmlns:a16="http://schemas.microsoft.com/office/drawing/2014/main" id="{19A28C2D-BD50-4B04-8DD8-27CBE20A39EA}"/>
                  </a:ext>
                </a:extLst>
              </p:cNvPr>
              <p:cNvSpPr>
                <a:spLocks/>
              </p:cNvSpPr>
              <p:nvPr/>
            </p:nvSpPr>
            <p:spPr bwMode="auto">
              <a:xfrm>
                <a:off x="4164" y="90"/>
                <a:ext cx="859" cy="473"/>
              </a:xfrm>
              <a:custGeom>
                <a:avLst/>
                <a:gdLst>
                  <a:gd name="T0" fmla="*/ 7434 w 695"/>
                  <a:gd name="T1" fmla="*/ 0 h 376"/>
                  <a:gd name="T2" fmla="*/ 15379 w 695"/>
                  <a:gd name="T3" fmla="*/ 4251 h 376"/>
                  <a:gd name="T4" fmla="*/ 21905 w 695"/>
                  <a:gd name="T5" fmla="*/ 8220 h 376"/>
                  <a:gd name="T6" fmla="*/ 27675 w 695"/>
                  <a:gd name="T7" fmla="*/ 12490 h 376"/>
                  <a:gd name="T8" fmla="*/ 26651 w 695"/>
                  <a:gd name="T9" fmla="*/ 12970 h 376"/>
                  <a:gd name="T10" fmla="*/ 26834 w 695"/>
                  <a:gd name="T11" fmla="*/ 15405 h 376"/>
                  <a:gd name="T12" fmla="*/ 27017 w 695"/>
                  <a:gd name="T13" fmla="*/ 16685 h 376"/>
                  <a:gd name="T14" fmla="*/ 27535 w 695"/>
                  <a:gd name="T15" fmla="*/ 18920 h 376"/>
                  <a:gd name="T16" fmla="*/ 28272 w 695"/>
                  <a:gd name="T17" fmla="*/ 20464 h 376"/>
                  <a:gd name="T18" fmla="*/ 30946 w 695"/>
                  <a:gd name="T19" fmla="*/ 22201 h 376"/>
                  <a:gd name="T20" fmla="*/ 30629 w 695"/>
                  <a:gd name="T21" fmla="*/ 23385 h 376"/>
                  <a:gd name="T22" fmla="*/ 25912 w 695"/>
                  <a:gd name="T23" fmla="*/ 21198 h 376"/>
                  <a:gd name="T24" fmla="*/ 24438 w 695"/>
                  <a:gd name="T25" fmla="*/ 20704 h 376"/>
                  <a:gd name="T26" fmla="*/ 23586 w 695"/>
                  <a:gd name="T27" fmla="*/ 18920 h 376"/>
                  <a:gd name="T28" fmla="*/ 23382 w 695"/>
                  <a:gd name="T29" fmla="*/ 19709 h 376"/>
                  <a:gd name="T30" fmla="*/ 21746 w 695"/>
                  <a:gd name="T31" fmla="*/ 18403 h 376"/>
                  <a:gd name="T32" fmla="*/ 19227 w 695"/>
                  <a:gd name="T33" fmla="*/ 16458 h 376"/>
                  <a:gd name="T34" fmla="*/ 18114 w 695"/>
                  <a:gd name="T35" fmla="*/ 14684 h 376"/>
                  <a:gd name="T36" fmla="*/ 16688 w 695"/>
                  <a:gd name="T37" fmla="*/ 13954 h 376"/>
                  <a:gd name="T38" fmla="*/ 13962 w 695"/>
                  <a:gd name="T39" fmla="*/ 11956 h 376"/>
                  <a:gd name="T40" fmla="*/ 11953 w 695"/>
                  <a:gd name="T41" fmla="*/ 10417 h 376"/>
                  <a:gd name="T42" fmla="*/ 8139 w 695"/>
                  <a:gd name="T43" fmla="*/ 8464 h 376"/>
                  <a:gd name="T44" fmla="*/ 5268 w 695"/>
                  <a:gd name="T45" fmla="*/ 8220 h 376"/>
                  <a:gd name="T46" fmla="*/ 3274 w 695"/>
                  <a:gd name="T47" fmla="*/ 8220 h 376"/>
                  <a:gd name="T48" fmla="*/ 3086 w 695"/>
                  <a:gd name="T49" fmla="*/ 7495 h 376"/>
                  <a:gd name="T50" fmla="*/ 2534 w 695"/>
                  <a:gd name="T51" fmla="*/ 6974 h 376"/>
                  <a:gd name="T52" fmla="*/ 918 w 695"/>
                  <a:gd name="T53" fmla="*/ 6274 h 376"/>
                  <a:gd name="T54" fmla="*/ 0 w 695"/>
                  <a:gd name="T55" fmla="*/ 3672 h 376"/>
                  <a:gd name="T56" fmla="*/ 2147 w 695"/>
                  <a:gd name="T57" fmla="*/ 2474 h 376"/>
                  <a:gd name="T58" fmla="*/ 2534 w 695"/>
                  <a:gd name="T59" fmla="*/ 3234 h 376"/>
                  <a:gd name="T60" fmla="*/ 3626 w 695"/>
                  <a:gd name="T61" fmla="*/ 2700 h 376"/>
                  <a:gd name="T62" fmla="*/ 4368 w 695"/>
                  <a:gd name="T63" fmla="*/ 2919 h 376"/>
                  <a:gd name="T64" fmla="*/ 4867 w 695"/>
                  <a:gd name="T65" fmla="*/ 3234 h 376"/>
                  <a:gd name="T66" fmla="*/ 4368 w 695"/>
                  <a:gd name="T67" fmla="*/ 1220 h 376"/>
                  <a:gd name="T68" fmla="*/ 7434 w 695"/>
                  <a:gd name="T69" fmla="*/ 0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5" h="376">
                    <a:moveTo>
                      <a:pt x="164" y="0"/>
                    </a:moveTo>
                    <a:lnTo>
                      <a:pt x="340" y="68"/>
                    </a:lnTo>
                    <a:lnTo>
                      <a:pt x="484" y="132"/>
                    </a:lnTo>
                    <a:cubicBezTo>
                      <a:pt x="527" y="155"/>
                      <a:pt x="573" y="171"/>
                      <a:pt x="612" y="200"/>
                    </a:cubicBezTo>
                    <a:cubicBezTo>
                      <a:pt x="619" y="205"/>
                      <a:pt x="588" y="208"/>
                      <a:pt x="588" y="208"/>
                    </a:cubicBezTo>
                    <a:cubicBezTo>
                      <a:pt x="577" y="225"/>
                      <a:pt x="568" y="240"/>
                      <a:pt x="592" y="248"/>
                    </a:cubicBezTo>
                    <a:cubicBezTo>
                      <a:pt x="616" y="240"/>
                      <a:pt x="607" y="257"/>
                      <a:pt x="596" y="268"/>
                    </a:cubicBezTo>
                    <a:cubicBezTo>
                      <a:pt x="589" y="289"/>
                      <a:pt x="590" y="276"/>
                      <a:pt x="608" y="304"/>
                    </a:cubicBezTo>
                    <a:cubicBezTo>
                      <a:pt x="613" y="312"/>
                      <a:pt x="615" y="325"/>
                      <a:pt x="624" y="328"/>
                    </a:cubicBezTo>
                    <a:cubicBezTo>
                      <a:pt x="645" y="335"/>
                      <a:pt x="665" y="343"/>
                      <a:pt x="684" y="356"/>
                    </a:cubicBezTo>
                    <a:cubicBezTo>
                      <a:pt x="686" y="363"/>
                      <a:pt x="695" y="376"/>
                      <a:pt x="676" y="376"/>
                    </a:cubicBezTo>
                    <a:cubicBezTo>
                      <a:pt x="658" y="376"/>
                      <a:pt x="591" y="347"/>
                      <a:pt x="572" y="340"/>
                    </a:cubicBezTo>
                    <a:cubicBezTo>
                      <a:pt x="562" y="336"/>
                      <a:pt x="540" y="332"/>
                      <a:pt x="540" y="332"/>
                    </a:cubicBezTo>
                    <a:cubicBezTo>
                      <a:pt x="531" y="304"/>
                      <a:pt x="540" y="311"/>
                      <a:pt x="520" y="304"/>
                    </a:cubicBezTo>
                    <a:cubicBezTo>
                      <a:pt x="519" y="308"/>
                      <a:pt x="520" y="315"/>
                      <a:pt x="516" y="316"/>
                    </a:cubicBezTo>
                    <a:cubicBezTo>
                      <a:pt x="515" y="316"/>
                      <a:pt x="486" y="300"/>
                      <a:pt x="480" y="296"/>
                    </a:cubicBezTo>
                    <a:cubicBezTo>
                      <a:pt x="467" y="277"/>
                      <a:pt x="443" y="277"/>
                      <a:pt x="424" y="264"/>
                    </a:cubicBezTo>
                    <a:cubicBezTo>
                      <a:pt x="414" y="249"/>
                      <a:pt x="406" y="253"/>
                      <a:pt x="400" y="236"/>
                    </a:cubicBezTo>
                    <a:cubicBezTo>
                      <a:pt x="408" y="212"/>
                      <a:pt x="385" y="221"/>
                      <a:pt x="368" y="224"/>
                    </a:cubicBezTo>
                    <a:cubicBezTo>
                      <a:pt x="330" y="216"/>
                      <a:pt x="355" y="200"/>
                      <a:pt x="308" y="192"/>
                    </a:cubicBezTo>
                    <a:cubicBezTo>
                      <a:pt x="282" y="201"/>
                      <a:pt x="294" y="173"/>
                      <a:pt x="264" y="168"/>
                    </a:cubicBezTo>
                    <a:cubicBezTo>
                      <a:pt x="233" y="163"/>
                      <a:pt x="206" y="153"/>
                      <a:pt x="180" y="136"/>
                    </a:cubicBezTo>
                    <a:cubicBezTo>
                      <a:pt x="157" y="141"/>
                      <a:pt x="139" y="138"/>
                      <a:pt x="116" y="132"/>
                    </a:cubicBezTo>
                    <a:cubicBezTo>
                      <a:pt x="100" y="137"/>
                      <a:pt x="93" y="141"/>
                      <a:pt x="72" y="132"/>
                    </a:cubicBezTo>
                    <a:cubicBezTo>
                      <a:pt x="68" y="130"/>
                      <a:pt x="71" y="123"/>
                      <a:pt x="68" y="120"/>
                    </a:cubicBezTo>
                    <a:cubicBezTo>
                      <a:pt x="65" y="116"/>
                      <a:pt x="60" y="115"/>
                      <a:pt x="56" y="112"/>
                    </a:cubicBezTo>
                    <a:cubicBezTo>
                      <a:pt x="38" y="118"/>
                      <a:pt x="31" y="116"/>
                      <a:pt x="20" y="100"/>
                    </a:cubicBezTo>
                    <a:cubicBezTo>
                      <a:pt x="16" y="86"/>
                      <a:pt x="0" y="60"/>
                      <a:pt x="0" y="60"/>
                    </a:cubicBezTo>
                    <a:cubicBezTo>
                      <a:pt x="7" y="38"/>
                      <a:pt x="25" y="43"/>
                      <a:pt x="48" y="40"/>
                    </a:cubicBezTo>
                    <a:cubicBezTo>
                      <a:pt x="51" y="44"/>
                      <a:pt x="51" y="51"/>
                      <a:pt x="56" y="52"/>
                    </a:cubicBezTo>
                    <a:cubicBezTo>
                      <a:pt x="64" y="53"/>
                      <a:pt x="80" y="44"/>
                      <a:pt x="80" y="44"/>
                    </a:cubicBezTo>
                    <a:cubicBezTo>
                      <a:pt x="85" y="45"/>
                      <a:pt x="91" y="46"/>
                      <a:pt x="96" y="48"/>
                    </a:cubicBezTo>
                    <a:cubicBezTo>
                      <a:pt x="100" y="49"/>
                      <a:pt x="106" y="56"/>
                      <a:pt x="108" y="52"/>
                    </a:cubicBezTo>
                    <a:cubicBezTo>
                      <a:pt x="113" y="42"/>
                      <a:pt x="101" y="27"/>
                      <a:pt x="96" y="20"/>
                    </a:cubicBezTo>
                    <a:cubicBezTo>
                      <a:pt x="110" y="11"/>
                      <a:pt x="148" y="0"/>
                      <a:pt x="164"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4" name="Freeform 50">
                <a:extLst>
                  <a:ext uri="{FF2B5EF4-FFF2-40B4-BE49-F238E27FC236}">
                    <a16:creationId xmlns:a16="http://schemas.microsoft.com/office/drawing/2014/main" id="{62F98681-2413-4704-8AF8-5A80FEC2C6E2}"/>
                  </a:ext>
                </a:extLst>
              </p:cNvPr>
              <p:cNvSpPr>
                <a:spLocks/>
              </p:cNvSpPr>
              <p:nvPr/>
            </p:nvSpPr>
            <p:spPr bwMode="auto">
              <a:xfrm>
                <a:off x="3917" y="138"/>
                <a:ext cx="257" cy="148"/>
              </a:xfrm>
              <a:custGeom>
                <a:avLst/>
                <a:gdLst>
                  <a:gd name="T0" fmla="*/ 741 w 208"/>
                  <a:gd name="T1" fmla="*/ 1515 h 118"/>
                  <a:gd name="T2" fmla="*/ 1794 w 208"/>
                  <a:gd name="T3" fmla="*/ 1322 h 118"/>
                  <a:gd name="T4" fmla="*/ 2899 w 208"/>
                  <a:gd name="T5" fmla="*/ 596 h 118"/>
                  <a:gd name="T6" fmla="*/ 3987 w 208"/>
                  <a:gd name="T7" fmla="*/ 153 h 118"/>
                  <a:gd name="T8" fmla="*/ 6869 w 208"/>
                  <a:gd name="T9" fmla="*/ 379 h 118"/>
                  <a:gd name="T10" fmla="*/ 7911 w 208"/>
                  <a:gd name="T11" fmla="*/ 845 h 118"/>
                  <a:gd name="T12" fmla="*/ 8273 w 208"/>
                  <a:gd name="T13" fmla="*/ 4126 h 118"/>
                  <a:gd name="T14" fmla="*/ 9390 w 208"/>
                  <a:gd name="T15" fmla="*/ 6032 h 118"/>
                  <a:gd name="T16" fmla="*/ 8808 w 208"/>
                  <a:gd name="T17" fmla="*/ 6261 h 118"/>
                  <a:gd name="T18" fmla="*/ 8273 w 208"/>
                  <a:gd name="T19" fmla="*/ 6032 h 118"/>
                  <a:gd name="T20" fmla="*/ 8096 w 208"/>
                  <a:gd name="T21" fmla="*/ 6738 h 118"/>
                  <a:gd name="T22" fmla="*/ 7399 w 208"/>
                  <a:gd name="T23" fmla="*/ 6956 h 118"/>
                  <a:gd name="T24" fmla="*/ 6493 w 208"/>
                  <a:gd name="T25" fmla="*/ 5317 h 118"/>
                  <a:gd name="T26" fmla="*/ 5042 w 208"/>
                  <a:gd name="T27" fmla="*/ 4126 h 118"/>
                  <a:gd name="T28" fmla="*/ 3261 w 208"/>
                  <a:gd name="T29" fmla="*/ 3676 h 118"/>
                  <a:gd name="T30" fmla="*/ 1087 w 208"/>
                  <a:gd name="T31" fmla="*/ 2981 h 118"/>
                  <a:gd name="T32" fmla="*/ 0 w 208"/>
                  <a:gd name="T33" fmla="*/ 2465 h 118"/>
                  <a:gd name="T34" fmla="*/ 741 w 208"/>
                  <a:gd name="T35" fmla="*/ 1515 h 1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8" h="118">
                    <a:moveTo>
                      <a:pt x="16" y="26"/>
                    </a:moveTo>
                    <a:cubicBezTo>
                      <a:pt x="41" y="9"/>
                      <a:pt x="15" y="22"/>
                      <a:pt x="40" y="22"/>
                    </a:cubicBezTo>
                    <a:cubicBezTo>
                      <a:pt x="51" y="22"/>
                      <a:pt x="55" y="14"/>
                      <a:pt x="64" y="10"/>
                    </a:cubicBezTo>
                    <a:cubicBezTo>
                      <a:pt x="72" y="7"/>
                      <a:pt x="88" y="2"/>
                      <a:pt x="88" y="2"/>
                    </a:cubicBezTo>
                    <a:cubicBezTo>
                      <a:pt x="110" y="5"/>
                      <a:pt x="132" y="0"/>
                      <a:pt x="152" y="6"/>
                    </a:cubicBezTo>
                    <a:cubicBezTo>
                      <a:pt x="160" y="8"/>
                      <a:pt x="176" y="14"/>
                      <a:pt x="176" y="14"/>
                    </a:cubicBezTo>
                    <a:cubicBezTo>
                      <a:pt x="172" y="35"/>
                      <a:pt x="158" y="61"/>
                      <a:pt x="184" y="70"/>
                    </a:cubicBezTo>
                    <a:cubicBezTo>
                      <a:pt x="193" y="83"/>
                      <a:pt x="203" y="87"/>
                      <a:pt x="208" y="102"/>
                    </a:cubicBezTo>
                    <a:cubicBezTo>
                      <a:pt x="204" y="103"/>
                      <a:pt x="200" y="106"/>
                      <a:pt x="196" y="106"/>
                    </a:cubicBezTo>
                    <a:cubicBezTo>
                      <a:pt x="192" y="106"/>
                      <a:pt x="188" y="100"/>
                      <a:pt x="184" y="102"/>
                    </a:cubicBezTo>
                    <a:cubicBezTo>
                      <a:pt x="180" y="104"/>
                      <a:pt x="183" y="111"/>
                      <a:pt x="180" y="114"/>
                    </a:cubicBezTo>
                    <a:cubicBezTo>
                      <a:pt x="176" y="117"/>
                      <a:pt x="169" y="117"/>
                      <a:pt x="164" y="118"/>
                    </a:cubicBezTo>
                    <a:cubicBezTo>
                      <a:pt x="126" y="113"/>
                      <a:pt x="127" y="116"/>
                      <a:pt x="144" y="90"/>
                    </a:cubicBezTo>
                    <a:cubicBezTo>
                      <a:pt x="127" y="84"/>
                      <a:pt x="104" y="93"/>
                      <a:pt x="112" y="70"/>
                    </a:cubicBezTo>
                    <a:cubicBezTo>
                      <a:pt x="96" y="59"/>
                      <a:pt x="90" y="68"/>
                      <a:pt x="72" y="62"/>
                    </a:cubicBezTo>
                    <a:cubicBezTo>
                      <a:pt x="65" y="41"/>
                      <a:pt x="45" y="56"/>
                      <a:pt x="24" y="50"/>
                    </a:cubicBezTo>
                    <a:cubicBezTo>
                      <a:pt x="16" y="48"/>
                      <a:pt x="0" y="42"/>
                      <a:pt x="0" y="42"/>
                    </a:cubicBezTo>
                    <a:cubicBezTo>
                      <a:pt x="14" y="32"/>
                      <a:pt x="10" y="38"/>
                      <a:pt x="16" y="2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5" name="Freeform 51">
                <a:extLst>
                  <a:ext uri="{FF2B5EF4-FFF2-40B4-BE49-F238E27FC236}">
                    <a16:creationId xmlns:a16="http://schemas.microsoft.com/office/drawing/2014/main" id="{B318EBD1-BA70-4F94-A4AA-F2FD6CC00E29}"/>
                  </a:ext>
                </a:extLst>
              </p:cNvPr>
              <p:cNvSpPr>
                <a:spLocks/>
              </p:cNvSpPr>
              <p:nvPr/>
            </p:nvSpPr>
            <p:spPr bwMode="auto">
              <a:xfrm>
                <a:off x="3759" y="347"/>
                <a:ext cx="103" cy="90"/>
              </a:xfrm>
              <a:custGeom>
                <a:avLst/>
                <a:gdLst>
                  <a:gd name="T0" fmla="*/ 466 w 84"/>
                  <a:gd name="T1" fmla="*/ 455 h 72"/>
                  <a:gd name="T2" fmla="*/ 2048 w 84"/>
                  <a:gd name="T3" fmla="*/ 705 h 72"/>
                  <a:gd name="T4" fmla="*/ 2999 w 84"/>
                  <a:gd name="T5" fmla="*/ 1575 h 72"/>
                  <a:gd name="T6" fmla="*/ 2663 w 84"/>
                  <a:gd name="T7" fmla="*/ 2688 h 72"/>
                  <a:gd name="T8" fmla="*/ 2379 w 84"/>
                  <a:gd name="T9" fmla="*/ 4013 h 72"/>
                  <a:gd name="T10" fmla="*/ 1582 w 84"/>
                  <a:gd name="T11" fmla="*/ 3788 h 72"/>
                  <a:gd name="T12" fmla="*/ 671 w 84"/>
                  <a:gd name="T13" fmla="*/ 2893 h 72"/>
                  <a:gd name="T14" fmla="*/ 466 w 84"/>
                  <a:gd name="T15" fmla="*/ 455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 h="72">
                    <a:moveTo>
                      <a:pt x="12" y="8"/>
                    </a:moveTo>
                    <a:cubicBezTo>
                      <a:pt x="29" y="4"/>
                      <a:pt x="33" y="0"/>
                      <a:pt x="52" y="12"/>
                    </a:cubicBezTo>
                    <a:cubicBezTo>
                      <a:pt x="60" y="17"/>
                      <a:pt x="76" y="28"/>
                      <a:pt x="76" y="28"/>
                    </a:cubicBezTo>
                    <a:cubicBezTo>
                      <a:pt x="84" y="53"/>
                      <a:pt x="80" y="28"/>
                      <a:pt x="68" y="48"/>
                    </a:cubicBezTo>
                    <a:cubicBezTo>
                      <a:pt x="64" y="55"/>
                      <a:pt x="60" y="72"/>
                      <a:pt x="60" y="72"/>
                    </a:cubicBezTo>
                    <a:cubicBezTo>
                      <a:pt x="53" y="71"/>
                      <a:pt x="46" y="71"/>
                      <a:pt x="40" y="68"/>
                    </a:cubicBezTo>
                    <a:cubicBezTo>
                      <a:pt x="31" y="64"/>
                      <a:pt x="16" y="52"/>
                      <a:pt x="16" y="52"/>
                    </a:cubicBezTo>
                    <a:cubicBezTo>
                      <a:pt x="13" y="34"/>
                      <a:pt x="0" y="20"/>
                      <a:pt x="12" y="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6" name="Freeform 52">
                <a:extLst>
                  <a:ext uri="{FF2B5EF4-FFF2-40B4-BE49-F238E27FC236}">
                    <a16:creationId xmlns:a16="http://schemas.microsoft.com/office/drawing/2014/main" id="{943CF001-041F-4C71-8FC0-47E414AE392F}"/>
                  </a:ext>
                </a:extLst>
              </p:cNvPr>
              <p:cNvSpPr>
                <a:spLocks/>
              </p:cNvSpPr>
              <p:nvPr/>
            </p:nvSpPr>
            <p:spPr bwMode="auto">
              <a:xfrm>
                <a:off x="3745" y="280"/>
                <a:ext cx="48" cy="62"/>
              </a:xfrm>
              <a:custGeom>
                <a:avLst/>
                <a:gdLst>
                  <a:gd name="T0" fmla="*/ 315 w 39"/>
                  <a:gd name="T1" fmla="*/ 2300 h 49"/>
                  <a:gd name="T2" fmla="*/ 1662 w 39"/>
                  <a:gd name="T3" fmla="*/ 1453 h 49"/>
                  <a:gd name="T4" fmla="*/ 773 w 39"/>
                  <a:gd name="T5" fmla="*/ 3366 h 49"/>
                  <a:gd name="T6" fmla="*/ 315 w 39"/>
                  <a:gd name="T7" fmla="*/ 3114 h 49"/>
                  <a:gd name="T8" fmla="*/ 315 w 39"/>
                  <a:gd name="T9" fmla="*/ 230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9">
                    <a:moveTo>
                      <a:pt x="7" y="33"/>
                    </a:moveTo>
                    <a:cubicBezTo>
                      <a:pt x="34" y="6"/>
                      <a:pt x="25" y="0"/>
                      <a:pt x="39" y="21"/>
                    </a:cubicBezTo>
                    <a:cubicBezTo>
                      <a:pt x="30" y="49"/>
                      <a:pt x="39" y="42"/>
                      <a:pt x="19" y="49"/>
                    </a:cubicBezTo>
                    <a:cubicBezTo>
                      <a:pt x="15" y="48"/>
                      <a:pt x="9" y="49"/>
                      <a:pt x="7" y="45"/>
                    </a:cubicBezTo>
                    <a:cubicBezTo>
                      <a:pt x="0" y="32"/>
                      <a:pt x="19" y="33"/>
                      <a:pt x="7" y="3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7" name="Freeform 53">
                <a:extLst>
                  <a:ext uri="{FF2B5EF4-FFF2-40B4-BE49-F238E27FC236}">
                    <a16:creationId xmlns:a16="http://schemas.microsoft.com/office/drawing/2014/main" id="{C54D7AAE-D720-4693-87CF-0BE94E372217}"/>
                  </a:ext>
                </a:extLst>
              </p:cNvPr>
              <p:cNvSpPr>
                <a:spLocks/>
              </p:cNvSpPr>
              <p:nvPr/>
            </p:nvSpPr>
            <p:spPr bwMode="auto">
              <a:xfrm>
                <a:off x="3823" y="294"/>
                <a:ext cx="120" cy="69"/>
              </a:xfrm>
              <a:custGeom>
                <a:avLst/>
                <a:gdLst>
                  <a:gd name="T0" fmla="*/ 0 w 97"/>
                  <a:gd name="T1" fmla="*/ 596 h 55"/>
                  <a:gd name="T2" fmla="*/ 1480 w 97"/>
                  <a:gd name="T3" fmla="*/ 379 h 55"/>
                  <a:gd name="T4" fmla="*/ 4232 w 97"/>
                  <a:gd name="T5" fmla="*/ 1515 h 55"/>
                  <a:gd name="T6" fmla="*/ 2765 w 97"/>
                  <a:gd name="T7" fmla="*/ 2039 h 55"/>
                  <a:gd name="T8" fmla="*/ 2550 w 97"/>
                  <a:gd name="T9" fmla="*/ 2754 h 55"/>
                  <a:gd name="T10" fmla="*/ 2014 w 97"/>
                  <a:gd name="T11" fmla="*/ 2988 h 55"/>
                  <a:gd name="T12" fmla="*/ 1304 w 97"/>
                  <a:gd name="T13" fmla="*/ 1791 h 55"/>
                  <a:gd name="T14" fmla="*/ 0 w 97"/>
                  <a:gd name="T15" fmla="*/ 596 h 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 h="55">
                    <a:moveTo>
                      <a:pt x="0" y="10"/>
                    </a:moveTo>
                    <a:cubicBezTo>
                      <a:pt x="21" y="13"/>
                      <a:pt x="39" y="28"/>
                      <a:pt x="32" y="6"/>
                    </a:cubicBezTo>
                    <a:cubicBezTo>
                      <a:pt x="51" y="0"/>
                      <a:pt x="75" y="15"/>
                      <a:pt x="92" y="26"/>
                    </a:cubicBezTo>
                    <a:cubicBezTo>
                      <a:pt x="83" y="53"/>
                      <a:pt x="97" y="25"/>
                      <a:pt x="60" y="34"/>
                    </a:cubicBezTo>
                    <a:cubicBezTo>
                      <a:pt x="56" y="35"/>
                      <a:pt x="59" y="43"/>
                      <a:pt x="56" y="46"/>
                    </a:cubicBezTo>
                    <a:cubicBezTo>
                      <a:pt x="53" y="49"/>
                      <a:pt x="48" y="49"/>
                      <a:pt x="44" y="50"/>
                    </a:cubicBezTo>
                    <a:cubicBezTo>
                      <a:pt x="15" y="40"/>
                      <a:pt x="48" y="55"/>
                      <a:pt x="28" y="30"/>
                    </a:cubicBezTo>
                    <a:cubicBezTo>
                      <a:pt x="22" y="22"/>
                      <a:pt x="8" y="26"/>
                      <a:pt x="0" y="1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8" name="Freeform 54">
                <a:extLst>
                  <a:ext uri="{FF2B5EF4-FFF2-40B4-BE49-F238E27FC236}">
                    <a16:creationId xmlns:a16="http://schemas.microsoft.com/office/drawing/2014/main" id="{74CA70AA-9BCB-4BB7-A986-A1653DAF22A1}"/>
                  </a:ext>
                </a:extLst>
              </p:cNvPr>
              <p:cNvSpPr>
                <a:spLocks/>
              </p:cNvSpPr>
              <p:nvPr/>
            </p:nvSpPr>
            <p:spPr bwMode="auto">
              <a:xfrm>
                <a:off x="3813" y="261"/>
                <a:ext cx="32" cy="37"/>
              </a:xfrm>
              <a:custGeom>
                <a:avLst/>
                <a:gdLst>
                  <a:gd name="T0" fmla="*/ 169 w 26"/>
                  <a:gd name="T1" fmla="*/ 0 h 29"/>
                  <a:gd name="T2" fmla="*/ 0 w 26"/>
                  <a:gd name="T3" fmla="*/ 1631 h 29"/>
                  <a:gd name="T4" fmla="*/ 169 w 26"/>
                  <a:gd name="T5" fmla="*/ 0 h 29"/>
                  <a:gd name="T6" fmla="*/ 0 60000 65536"/>
                  <a:gd name="T7" fmla="*/ 0 60000 65536"/>
                  <a:gd name="T8" fmla="*/ 0 60000 65536"/>
                </a:gdLst>
                <a:ahLst/>
                <a:cxnLst>
                  <a:cxn ang="T6">
                    <a:pos x="T0" y="T1"/>
                  </a:cxn>
                  <a:cxn ang="T7">
                    <a:pos x="T2" y="T3"/>
                  </a:cxn>
                  <a:cxn ang="T8">
                    <a:pos x="T4" y="T5"/>
                  </a:cxn>
                </a:cxnLst>
                <a:rect l="0" t="0" r="r" b="b"/>
                <a:pathLst>
                  <a:path w="26" h="29">
                    <a:moveTo>
                      <a:pt x="4" y="0"/>
                    </a:moveTo>
                    <a:cubicBezTo>
                      <a:pt x="25" y="7"/>
                      <a:pt x="26" y="29"/>
                      <a:pt x="0" y="20"/>
                    </a:cubicBezTo>
                    <a:cubicBezTo>
                      <a:pt x="5" y="5"/>
                      <a:pt x="4" y="12"/>
                      <a:pt x="4"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89" name="Freeform 55">
                <a:extLst>
                  <a:ext uri="{FF2B5EF4-FFF2-40B4-BE49-F238E27FC236}">
                    <a16:creationId xmlns:a16="http://schemas.microsoft.com/office/drawing/2014/main" id="{C53038C3-C7E6-4842-A032-6FB2DB784924}"/>
                  </a:ext>
                </a:extLst>
              </p:cNvPr>
              <p:cNvSpPr>
                <a:spLocks/>
              </p:cNvSpPr>
              <p:nvPr/>
            </p:nvSpPr>
            <p:spPr bwMode="auto">
              <a:xfrm>
                <a:off x="3892" y="183"/>
                <a:ext cx="119" cy="100"/>
              </a:xfrm>
              <a:custGeom>
                <a:avLst/>
                <a:gdLst>
                  <a:gd name="T0" fmla="*/ 938 w 96"/>
                  <a:gd name="T1" fmla="*/ 2077 h 79"/>
                  <a:gd name="T2" fmla="*/ 2304 w 96"/>
                  <a:gd name="T3" fmla="*/ 1515 h 79"/>
                  <a:gd name="T4" fmla="*/ 4579 w 96"/>
                  <a:gd name="T5" fmla="*/ 2924 h 79"/>
                  <a:gd name="T6" fmla="*/ 2101 w 96"/>
                  <a:gd name="T7" fmla="*/ 3973 h 79"/>
                  <a:gd name="T8" fmla="*/ 1925 w 96"/>
                  <a:gd name="T9" fmla="*/ 3139 h 79"/>
                  <a:gd name="T10" fmla="*/ 938 w 96"/>
                  <a:gd name="T11" fmla="*/ 2077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79">
                    <a:moveTo>
                      <a:pt x="20" y="30"/>
                    </a:moveTo>
                    <a:cubicBezTo>
                      <a:pt x="0" y="0"/>
                      <a:pt x="35" y="18"/>
                      <a:pt x="48" y="22"/>
                    </a:cubicBezTo>
                    <a:cubicBezTo>
                      <a:pt x="65" y="28"/>
                      <a:pt x="79" y="36"/>
                      <a:pt x="96" y="42"/>
                    </a:cubicBezTo>
                    <a:cubicBezTo>
                      <a:pt x="87" y="79"/>
                      <a:pt x="74" y="48"/>
                      <a:pt x="44" y="58"/>
                    </a:cubicBezTo>
                    <a:cubicBezTo>
                      <a:pt x="43" y="54"/>
                      <a:pt x="43" y="48"/>
                      <a:pt x="40" y="46"/>
                    </a:cubicBezTo>
                    <a:cubicBezTo>
                      <a:pt x="17" y="30"/>
                      <a:pt x="11" y="48"/>
                      <a:pt x="20" y="3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0" name="Freeform 56">
                <a:extLst>
                  <a:ext uri="{FF2B5EF4-FFF2-40B4-BE49-F238E27FC236}">
                    <a16:creationId xmlns:a16="http://schemas.microsoft.com/office/drawing/2014/main" id="{488E009D-83C2-45F8-AFB1-5F62AE201255}"/>
                  </a:ext>
                </a:extLst>
              </p:cNvPr>
              <p:cNvSpPr>
                <a:spLocks/>
              </p:cNvSpPr>
              <p:nvPr/>
            </p:nvSpPr>
            <p:spPr bwMode="auto">
              <a:xfrm>
                <a:off x="3959" y="280"/>
                <a:ext cx="88" cy="58"/>
              </a:xfrm>
              <a:custGeom>
                <a:avLst/>
                <a:gdLst>
                  <a:gd name="T0" fmla="*/ 490 w 71"/>
                  <a:gd name="T1" fmla="*/ 318 h 46"/>
                  <a:gd name="T2" fmla="*/ 1027 w 71"/>
                  <a:gd name="T3" fmla="*/ 1 h 46"/>
                  <a:gd name="T4" fmla="*/ 2200 w 71"/>
                  <a:gd name="T5" fmla="*/ 1078 h 46"/>
                  <a:gd name="T6" fmla="*/ 2200 w 71"/>
                  <a:gd name="T7" fmla="*/ 2957 h 46"/>
                  <a:gd name="T8" fmla="*/ 278 w 71"/>
                  <a:gd name="T9" fmla="*/ 2161 h 46"/>
                  <a:gd name="T10" fmla="*/ 490 w 71"/>
                  <a:gd name="T11" fmla="*/ 318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46">
                    <a:moveTo>
                      <a:pt x="10" y="5"/>
                    </a:moveTo>
                    <a:cubicBezTo>
                      <a:pt x="14" y="4"/>
                      <a:pt x="18" y="0"/>
                      <a:pt x="22" y="1"/>
                    </a:cubicBezTo>
                    <a:cubicBezTo>
                      <a:pt x="31" y="4"/>
                      <a:pt x="46" y="17"/>
                      <a:pt x="46" y="17"/>
                    </a:cubicBezTo>
                    <a:cubicBezTo>
                      <a:pt x="65" y="46"/>
                      <a:pt x="71" y="39"/>
                      <a:pt x="46" y="45"/>
                    </a:cubicBezTo>
                    <a:cubicBezTo>
                      <a:pt x="32" y="42"/>
                      <a:pt x="6" y="33"/>
                      <a:pt x="6" y="33"/>
                    </a:cubicBezTo>
                    <a:cubicBezTo>
                      <a:pt x="2" y="21"/>
                      <a:pt x="0" y="15"/>
                      <a:pt x="10" y="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1" name="Freeform 57">
                <a:extLst>
                  <a:ext uri="{FF2B5EF4-FFF2-40B4-BE49-F238E27FC236}">
                    <a16:creationId xmlns:a16="http://schemas.microsoft.com/office/drawing/2014/main" id="{AC13264F-D495-477D-9125-309A1E3A06A4}"/>
                  </a:ext>
                </a:extLst>
              </p:cNvPr>
              <p:cNvSpPr>
                <a:spLocks/>
              </p:cNvSpPr>
              <p:nvPr/>
            </p:nvSpPr>
            <p:spPr bwMode="auto">
              <a:xfrm>
                <a:off x="4016" y="344"/>
                <a:ext cx="105" cy="77"/>
              </a:xfrm>
              <a:custGeom>
                <a:avLst/>
                <a:gdLst>
                  <a:gd name="T0" fmla="*/ 175 w 85"/>
                  <a:gd name="T1" fmla="*/ 160 h 61"/>
                  <a:gd name="T2" fmla="*/ 2858 w 85"/>
                  <a:gd name="T3" fmla="*/ 1992 h 61"/>
                  <a:gd name="T4" fmla="*/ 1087 w 85"/>
                  <a:gd name="T5" fmla="*/ 2262 h 61"/>
                  <a:gd name="T6" fmla="*/ 0 w 85"/>
                  <a:gd name="T7" fmla="*/ 956 h 61"/>
                  <a:gd name="T8" fmla="*/ 352 w 85"/>
                  <a:gd name="T9" fmla="*/ 160 h 61"/>
                  <a:gd name="T10" fmla="*/ 913 w 85"/>
                  <a:gd name="T11" fmla="*/ 406 h 61"/>
                  <a:gd name="T12" fmla="*/ 175 w 85"/>
                  <a:gd name="T13" fmla="*/ 16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1">
                    <a:moveTo>
                      <a:pt x="4" y="2"/>
                    </a:moveTo>
                    <a:cubicBezTo>
                      <a:pt x="34" y="7"/>
                      <a:pt x="40" y="14"/>
                      <a:pt x="64" y="30"/>
                    </a:cubicBezTo>
                    <a:cubicBezTo>
                      <a:pt x="85" y="61"/>
                      <a:pt x="36" y="42"/>
                      <a:pt x="24" y="34"/>
                    </a:cubicBezTo>
                    <a:cubicBezTo>
                      <a:pt x="7" y="23"/>
                      <a:pt x="15" y="29"/>
                      <a:pt x="0" y="14"/>
                    </a:cubicBezTo>
                    <a:cubicBezTo>
                      <a:pt x="3" y="10"/>
                      <a:pt x="4" y="4"/>
                      <a:pt x="8" y="2"/>
                    </a:cubicBezTo>
                    <a:cubicBezTo>
                      <a:pt x="12" y="0"/>
                      <a:pt x="24" y="6"/>
                      <a:pt x="20" y="6"/>
                    </a:cubicBezTo>
                    <a:cubicBezTo>
                      <a:pt x="15" y="6"/>
                      <a:pt x="9" y="3"/>
                      <a:pt x="4" y="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2" name="Freeform 58">
                <a:extLst>
                  <a:ext uri="{FF2B5EF4-FFF2-40B4-BE49-F238E27FC236}">
                    <a16:creationId xmlns:a16="http://schemas.microsoft.com/office/drawing/2014/main" id="{3547E8FB-B213-4423-A036-9FC2D4A99DFB}"/>
                  </a:ext>
                </a:extLst>
              </p:cNvPr>
              <p:cNvSpPr>
                <a:spLocks/>
              </p:cNvSpPr>
              <p:nvPr/>
            </p:nvSpPr>
            <p:spPr bwMode="auto">
              <a:xfrm>
                <a:off x="4084" y="344"/>
                <a:ext cx="95" cy="58"/>
              </a:xfrm>
              <a:custGeom>
                <a:avLst/>
                <a:gdLst>
                  <a:gd name="T0" fmla="*/ 909 w 77"/>
                  <a:gd name="T1" fmla="*/ 401 h 46"/>
                  <a:gd name="T2" fmla="*/ 2312 w 77"/>
                  <a:gd name="T3" fmla="*/ 951 h 46"/>
                  <a:gd name="T4" fmla="*/ 3367 w 77"/>
                  <a:gd name="T5" fmla="*/ 1415 h 46"/>
                  <a:gd name="T6" fmla="*/ 1812 w 77"/>
                  <a:gd name="T7" fmla="*/ 2491 h 46"/>
                  <a:gd name="T8" fmla="*/ 909 w 77"/>
                  <a:gd name="T9" fmla="*/ 401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46">
                    <a:moveTo>
                      <a:pt x="21" y="6"/>
                    </a:moveTo>
                    <a:cubicBezTo>
                      <a:pt x="57" y="18"/>
                      <a:pt x="0" y="0"/>
                      <a:pt x="53" y="14"/>
                    </a:cubicBezTo>
                    <a:cubicBezTo>
                      <a:pt x="61" y="16"/>
                      <a:pt x="77" y="22"/>
                      <a:pt x="77" y="22"/>
                    </a:cubicBezTo>
                    <a:cubicBezTo>
                      <a:pt x="71" y="46"/>
                      <a:pt x="65" y="43"/>
                      <a:pt x="41" y="38"/>
                    </a:cubicBezTo>
                    <a:cubicBezTo>
                      <a:pt x="3" y="12"/>
                      <a:pt x="21" y="34"/>
                      <a:pt x="21" y="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3" name="Freeform 59">
                <a:extLst>
                  <a:ext uri="{FF2B5EF4-FFF2-40B4-BE49-F238E27FC236}">
                    <a16:creationId xmlns:a16="http://schemas.microsoft.com/office/drawing/2014/main" id="{8BF5974B-8B57-44A6-B39C-56CCC249AB3B}"/>
                  </a:ext>
                </a:extLst>
              </p:cNvPr>
              <p:cNvSpPr>
                <a:spLocks/>
              </p:cNvSpPr>
              <p:nvPr/>
            </p:nvSpPr>
            <p:spPr bwMode="auto">
              <a:xfrm>
                <a:off x="4070" y="291"/>
                <a:ext cx="174" cy="47"/>
              </a:xfrm>
              <a:custGeom>
                <a:avLst/>
                <a:gdLst>
                  <a:gd name="T0" fmla="*/ 1385 w 141"/>
                  <a:gd name="T1" fmla="*/ 1172 h 37"/>
                  <a:gd name="T2" fmla="*/ 2458 w 141"/>
                  <a:gd name="T3" fmla="*/ 1172 h 37"/>
                  <a:gd name="T4" fmla="*/ 4407 w 141"/>
                  <a:gd name="T5" fmla="*/ 0 h 37"/>
                  <a:gd name="T6" fmla="*/ 5471 w 141"/>
                  <a:gd name="T7" fmla="*/ 310 h 37"/>
                  <a:gd name="T8" fmla="*/ 4924 w 141"/>
                  <a:gd name="T9" fmla="*/ 2402 h 37"/>
                  <a:gd name="T10" fmla="*/ 4223 w 141"/>
                  <a:gd name="T11" fmla="*/ 2101 h 37"/>
                  <a:gd name="T12" fmla="*/ 3183 w 141"/>
                  <a:gd name="T13" fmla="*/ 2669 h 37"/>
                  <a:gd name="T14" fmla="*/ 1385 w 141"/>
                  <a:gd name="T15" fmla="*/ 117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1" h="37">
                    <a:moveTo>
                      <a:pt x="32" y="16"/>
                    </a:moveTo>
                    <a:cubicBezTo>
                      <a:pt x="64" y="5"/>
                      <a:pt x="24" y="16"/>
                      <a:pt x="56" y="16"/>
                    </a:cubicBezTo>
                    <a:cubicBezTo>
                      <a:pt x="72" y="16"/>
                      <a:pt x="87" y="9"/>
                      <a:pt x="100" y="0"/>
                    </a:cubicBezTo>
                    <a:cubicBezTo>
                      <a:pt x="108" y="1"/>
                      <a:pt x="117" y="0"/>
                      <a:pt x="124" y="4"/>
                    </a:cubicBezTo>
                    <a:cubicBezTo>
                      <a:pt x="141" y="14"/>
                      <a:pt x="119" y="30"/>
                      <a:pt x="112" y="32"/>
                    </a:cubicBezTo>
                    <a:cubicBezTo>
                      <a:pt x="107" y="31"/>
                      <a:pt x="101" y="27"/>
                      <a:pt x="96" y="28"/>
                    </a:cubicBezTo>
                    <a:cubicBezTo>
                      <a:pt x="88" y="29"/>
                      <a:pt x="72" y="36"/>
                      <a:pt x="72" y="36"/>
                    </a:cubicBezTo>
                    <a:cubicBezTo>
                      <a:pt x="63" y="35"/>
                      <a:pt x="0" y="37"/>
                      <a:pt x="32"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4" name="Freeform 60">
                <a:extLst>
                  <a:ext uri="{FF2B5EF4-FFF2-40B4-BE49-F238E27FC236}">
                    <a16:creationId xmlns:a16="http://schemas.microsoft.com/office/drawing/2014/main" id="{4F350EE5-2EAE-43D5-A3BF-606CDF86AEDC}"/>
                  </a:ext>
                </a:extLst>
              </p:cNvPr>
              <p:cNvSpPr>
                <a:spLocks/>
              </p:cNvSpPr>
              <p:nvPr/>
            </p:nvSpPr>
            <p:spPr bwMode="auto">
              <a:xfrm>
                <a:off x="4195" y="322"/>
                <a:ext cx="539" cy="269"/>
              </a:xfrm>
              <a:custGeom>
                <a:avLst/>
                <a:gdLst>
                  <a:gd name="T0" fmla="*/ 2146 w 436"/>
                  <a:gd name="T1" fmla="*/ 3934 h 214"/>
                  <a:gd name="T2" fmla="*/ 334 w 436"/>
                  <a:gd name="T3" fmla="*/ 1924 h 214"/>
                  <a:gd name="T4" fmla="*/ 1225 w 436"/>
                  <a:gd name="T5" fmla="*/ 1213 h 214"/>
                  <a:gd name="T6" fmla="*/ 3065 w 436"/>
                  <a:gd name="T7" fmla="*/ 1924 h 214"/>
                  <a:gd name="T8" fmla="*/ 6139 w 436"/>
                  <a:gd name="T9" fmla="*/ 2418 h 214"/>
                  <a:gd name="T10" fmla="*/ 7270 w 436"/>
                  <a:gd name="T11" fmla="*/ 2897 h 214"/>
                  <a:gd name="T12" fmla="*/ 9395 w 436"/>
                  <a:gd name="T13" fmla="*/ 3440 h 214"/>
                  <a:gd name="T14" fmla="*/ 13825 w 436"/>
                  <a:gd name="T15" fmla="*/ 5677 h 214"/>
                  <a:gd name="T16" fmla="*/ 14851 w 436"/>
                  <a:gd name="T17" fmla="*/ 5163 h 214"/>
                  <a:gd name="T18" fmla="*/ 16331 w 436"/>
                  <a:gd name="T19" fmla="*/ 5677 h 214"/>
                  <a:gd name="T20" fmla="*/ 15753 w 436"/>
                  <a:gd name="T21" fmla="*/ 7587 h 214"/>
                  <a:gd name="T22" fmla="*/ 14140 w 436"/>
                  <a:gd name="T23" fmla="*/ 6626 h 214"/>
                  <a:gd name="T24" fmla="*/ 13257 w 436"/>
                  <a:gd name="T25" fmla="*/ 6857 h 214"/>
                  <a:gd name="T26" fmla="*/ 13825 w 436"/>
                  <a:gd name="T27" fmla="*/ 7136 h 214"/>
                  <a:gd name="T28" fmla="*/ 16158 w 436"/>
                  <a:gd name="T29" fmla="*/ 8588 h 214"/>
                  <a:gd name="T30" fmla="*/ 18356 w 436"/>
                  <a:gd name="T31" fmla="*/ 10066 h 214"/>
                  <a:gd name="T32" fmla="*/ 16331 w 436"/>
                  <a:gd name="T33" fmla="*/ 11552 h 214"/>
                  <a:gd name="T34" fmla="*/ 14140 w 436"/>
                  <a:gd name="T35" fmla="*/ 9822 h 214"/>
                  <a:gd name="T36" fmla="*/ 11598 w 436"/>
                  <a:gd name="T37" fmla="*/ 10579 h 214"/>
                  <a:gd name="T38" fmla="*/ 11795 w 436"/>
                  <a:gd name="T39" fmla="*/ 9093 h 214"/>
                  <a:gd name="T40" fmla="*/ 12341 w 436"/>
                  <a:gd name="T41" fmla="*/ 8588 h 214"/>
                  <a:gd name="T42" fmla="*/ 10724 w 436"/>
                  <a:gd name="T43" fmla="*/ 8132 h 214"/>
                  <a:gd name="T44" fmla="*/ 11219 w 436"/>
                  <a:gd name="T45" fmla="*/ 7587 h 214"/>
                  <a:gd name="T46" fmla="*/ 11795 w 436"/>
                  <a:gd name="T47" fmla="*/ 7377 h 214"/>
                  <a:gd name="T48" fmla="*/ 10532 w 436"/>
                  <a:gd name="T49" fmla="*/ 6401 h 214"/>
                  <a:gd name="T50" fmla="*/ 5938 w 436"/>
                  <a:gd name="T51" fmla="*/ 3934 h 214"/>
                  <a:gd name="T52" fmla="*/ 5406 w 436"/>
                  <a:gd name="T53" fmla="*/ 4180 h 214"/>
                  <a:gd name="T54" fmla="*/ 4872 w 436"/>
                  <a:gd name="T55" fmla="*/ 3934 h 214"/>
                  <a:gd name="T56" fmla="*/ 3065 w 436"/>
                  <a:gd name="T57" fmla="*/ 4709 h 214"/>
                  <a:gd name="T58" fmla="*/ 2146 w 436"/>
                  <a:gd name="T59" fmla="*/ 3934 h 2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6" h="214">
                    <a:moveTo>
                      <a:pt x="47" y="64"/>
                    </a:moveTo>
                    <a:cubicBezTo>
                      <a:pt x="40" y="44"/>
                      <a:pt x="24" y="43"/>
                      <a:pt x="7" y="32"/>
                    </a:cubicBezTo>
                    <a:cubicBezTo>
                      <a:pt x="0" y="12"/>
                      <a:pt x="12" y="15"/>
                      <a:pt x="27" y="20"/>
                    </a:cubicBezTo>
                    <a:cubicBezTo>
                      <a:pt x="56" y="0"/>
                      <a:pt x="44" y="24"/>
                      <a:pt x="67" y="32"/>
                    </a:cubicBezTo>
                    <a:cubicBezTo>
                      <a:pt x="91" y="24"/>
                      <a:pt x="112" y="32"/>
                      <a:pt x="135" y="40"/>
                    </a:cubicBezTo>
                    <a:cubicBezTo>
                      <a:pt x="143" y="43"/>
                      <a:pt x="159" y="48"/>
                      <a:pt x="159" y="48"/>
                    </a:cubicBezTo>
                    <a:cubicBezTo>
                      <a:pt x="178" y="42"/>
                      <a:pt x="191" y="45"/>
                      <a:pt x="207" y="56"/>
                    </a:cubicBezTo>
                    <a:cubicBezTo>
                      <a:pt x="225" y="84"/>
                      <a:pt x="273" y="82"/>
                      <a:pt x="303" y="92"/>
                    </a:cubicBezTo>
                    <a:cubicBezTo>
                      <a:pt x="311" y="89"/>
                      <a:pt x="319" y="87"/>
                      <a:pt x="327" y="84"/>
                    </a:cubicBezTo>
                    <a:cubicBezTo>
                      <a:pt x="337" y="81"/>
                      <a:pt x="359" y="92"/>
                      <a:pt x="359" y="92"/>
                    </a:cubicBezTo>
                    <a:cubicBezTo>
                      <a:pt x="365" y="110"/>
                      <a:pt x="362" y="114"/>
                      <a:pt x="347" y="124"/>
                    </a:cubicBezTo>
                    <a:cubicBezTo>
                      <a:pt x="334" y="120"/>
                      <a:pt x="324" y="112"/>
                      <a:pt x="311" y="108"/>
                    </a:cubicBezTo>
                    <a:cubicBezTo>
                      <a:pt x="304" y="109"/>
                      <a:pt x="296" y="107"/>
                      <a:pt x="291" y="112"/>
                    </a:cubicBezTo>
                    <a:cubicBezTo>
                      <a:pt x="288" y="115"/>
                      <a:pt x="299" y="114"/>
                      <a:pt x="303" y="116"/>
                    </a:cubicBezTo>
                    <a:cubicBezTo>
                      <a:pt x="327" y="129"/>
                      <a:pt x="330" y="134"/>
                      <a:pt x="355" y="140"/>
                    </a:cubicBezTo>
                    <a:cubicBezTo>
                      <a:pt x="370" y="150"/>
                      <a:pt x="388" y="154"/>
                      <a:pt x="403" y="164"/>
                    </a:cubicBezTo>
                    <a:cubicBezTo>
                      <a:pt x="436" y="214"/>
                      <a:pt x="380" y="191"/>
                      <a:pt x="359" y="188"/>
                    </a:cubicBezTo>
                    <a:cubicBezTo>
                      <a:pt x="346" y="175"/>
                      <a:pt x="329" y="166"/>
                      <a:pt x="311" y="160"/>
                    </a:cubicBezTo>
                    <a:cubicBezTo>
                      <a:pt x="292" y="163"/>
                      <a:pt x="273" y="166"/>
                      <a:pt x="255" y="172"/>
                    </a:cubicBezTo>
                    <a:cubicBezTo>
                      <a:pt x="233" y="165"/>
                      <a:pt x="245" y="155"/>
                      <a:pt x="259" y="148"/>
                    </a:cubicBezTo>
                    <a:cubicBezTo>
                      <a:pt x="263" y="146"/>
                      <a:pt x="267" y="143"/>
                      <a:pt x="271" y="140"/>
                    </a:cubicBezTo>
                    <a:cubicBezTo>
                      <a:pt x="255" y="129"/>
                      <a:pt x="252" y="138"/>
                      <a:pt x="235" y="132"/>
                    </a:cubicBezTo>
                    <a:cubicBezTo>
                      <a:pt x="239" y="129"/>
                      <a:pt x="243" y="126"/>
                      <a:pt x="247" y="124"/>
                    </a:cubicBezTo>
                    <a:cubicBezTo>
                      <a:pt x="251" y="122"/>
                      <a:pt x="258" y="124"/>
                      <a:pt x="259" y="120"/>
                    </a:cubicBezTo>
                    <a:cubicBezTo>
                      <a:pt x="263" y="105"/>
                      <a:pt x="234" y="105"/>
                      <a:pt x="231" y="104"/>
                    </a:cubicBezTo>
                    <a:cubicBezTo>
                      <a:pt x="196" y="95"/>
                      <a:pt x="165" y="75"/>
                      <a:pt x="131" y="64"/>
                    </a:cubicBezTo>
                    <a:cubicBezTo>
                      <a:pt x="127" y="65"/>
                      <a:pt x="123" y="68"/>
                      <a:pt x="119" y="68"/>
                    </a:cubicBezTo>
                    <a:cubicBezTo>
                      <a:pt x="115" y="68"/>
                      <a:pt x="111" y="64"/>
                      <a:pt x="107" y="64"/>
                    </a:cubicBezTo>
                    <a:cubicBezTo>
                      <a:pt x="93" y="66"/>
                      <a:pt x="81" y="73"/>
                      <a:pt x="67" y="76"/>
                    </a:cubicBezTo>
                    <a:cubicBezTo>
                      <a:pt x="51" y="71"/>
                      <a:pt x="58" y="75"/>
                      <a:pt x="47" y="6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5" name="Freeform 61">
                <a:extLst>
                  <a:ext uri="{FF2B5EF4-FFF2-40B4-BE49-F238E27FC236}">
                    <a16:creationId xmlns:a16="http://schemas.microsoft.com/office/drawing/2014/main" id="{F1AE9175-0302-4DD5-88E4-33A8515658EF}"/>
                  </a:ext>
                </a:extLst>
              </p:cNvPr>
              <p:cNvSpPr>
                <a:spLocks/>
              </p:cNvSpPr>
              <p:nvPr/>
            </p:nvSpPr>
            <p:spPr bwMode="auto">
              <a:xfrm>
                <a:off x="4409" y="429"/>
                <a:ext cx="53" cy="49"/>
              </a:xfrm>
              <a:custGeom>
                <a:avLst/>
                <a:gdLst>
                  <a:gd name="T0" fmla="*/ 773 w 43"/>
                  <a:gd name="T1" fmla="*/ 1645 h 39"/>
                  <a:gd name="T2" fmla="*/ 1468 w 43"/>
                  <a:gd name="T3" fmla="*/ 1156 h 39"/>
                  <a:gd name="T4" fmla="*/ 1809 w 43"/>
                  <a:gd name="T5" fmla="*/ 1914 h 39"/>
                  <a:gd name="T6" fmla="*/ 773 w 43"/>
                  <a:gd name="T7" fmla="*/ 1645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 h="39">
                    <a:moveTo>
                      <a:pt x="18" y="27"/>
                    </a:moveTo>
                    <a:cubicBezTo>
                      <a:pt x="0" y="0"/>
                      <a:pt x="22" y="11"/>
                      <a:pt x="34" y="19"/>
                    </a:cubicBezTo>
                    <a:cubicBezTo>
                      <a:pt x="37" y="23"/>
                      <a:pt x="43" y="26"/>
                      <a:pt x="42" y="31"/>
                    </a:cubicBezTo>
                    <a:cubicBezTo>
                      <a:pt x="40" y="39"/>
                      <a:pt x="18" y="27"/>
                      <a:pt x="18" y="27"/>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6" name="Freeform 62">
                <a:extLst>
                  <a:ext uri="{FF2B5EF4-FFF2-40B4-BE49-F238E27FC236}">
                    <a16:creationId xmlns:a16="http://schemas.microsoft.com/office/drawing/2014/main" id="{32EBDC2B-86CA-4E5B-9EF3-C4F0E4F33382}"/>
                  </a:ext>
                </a:extLst>
              </p:cNvPr>
              <p:cNvSpPr>
                <a:spLocks/>
              </p:cNvSpPr>
              <p:nvPr/>
            </p:nvSpPr>
            <p:spPr bwMode="auto">
              <a:xfrm>
                <a:off x="4391" y="508"/>
                <a:ext cx="81" cy="55"/>
              </a:xfrm>
              <a:custGeom>
                <a:avLst/>
                <a:gdLst>
                  <a:gd name="T0" fmla="*/ 854 w 65"/>
                  <a:gd name="T1" fmla="*/ 705 h 44"/>
                  <a:gd name="T2" fmla="*/ 2926 w 65"/>
                  <a:gd name="T3" fmla="*/ 889 h 44"/>
                  <a:gd name="T4" fmla="*/ 3396 w 65"/>
                  <a:gd name="T5" fmla="*/ 1575 h 44"/>
                  <a:gd name="T6" fmla="*/ 1502 w 65"/>
                  <a:gd name="T7" fmla="*/ 2461 h 44"/>
                  <a:gd name="T8" fmla="*/ 0 w 65"/>
                  <a:gd name="T9" fmla="*/ 705 h 44"/>
                  <a:gd name="T10" fmla="*/ 854 w 65"/>
                  <a:gd name="T11" fmla="*/ 705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4">
                    <a:moveTo>
                      <a:pt x="16" y="12"/>
                    </a:moveTo>
                    <a:cubicBezTo>
                      <a:pt x="31" y="17"/>
                      <a:pt x="41" y="11"/>
                      <a:pt x="56" y="16"/>
                    </a:cubicBezTo>
                    <a:cubicBezTo>
                      <a:pt x="59" y="20"/>
                      <a:pt x="65" y="23"/>
                      <a:pt x="64" y="28"/>
                    </a:cubicBezTo>
                    <a:cubicBezTo>
                      <a:pt x="61" y="41"/>
                      <a:pt x="28" y="44"/>
                      <a:pt x="28" y="44"/>
                    </a:cubicBezTo>
                    <a:cubicBezTo>
                      <a:pt x="19" y="31"/>
                      <a:pt x="9" y="25"/>
                      <a:pt x="0" y="12"/>
                    </a:cubicBezTo>
                    <a:cubicBezTo>
                      <a:pt x="14" y="2"/>
                      <a:pt x="10" y="0"/>
                      <a:pt x="16"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7" name="Freeform 63">
                <a:extLst>
                  <a:ext uri="{FF2B5EF4-FFF2-40B4-BE49-F238E27FC236}">
                    <a16:creationId xmlns:a16="http://schemas.microsoft.com/office/drawing/2014/main" id="{B67B2B0E-9849-4FD2-8660-1F0C34F80B6E}"/>
                  </a:ext>
                </a:extLst>
              </p:cNvPr>
              <p:cNvSpPr>
                <a:spLocks/>
              </p:cNvSpPr>
              <p:nvPr/>
            </p:nvSpPr>
            <p:spPr bwMode="auto">
              <a:xfrm>
                <a:off x="4476" y="568"/>
                <a:ext cx="23" cy="29"/>
              </a:xfrm>
              <a:custGeom>
                <a:avLst/>
                <a:gdLst>
                  <a:gd name="T0" fmla="*/ 125 w 19"/>
                  <a:gd name="T1" fmla="*/ 506 h 23"/>
                  <a:gd name="T2" fmla="*/ 504 w 19"/>
                  <a:gd name="T3" fmla="*/ 252 h 23"/>
                  <a:gd name="T4" fmla="*/ 395 w 19"/>
                  <a:gd name="T5" fmla="*/ 1279 h 23"/>
                  <a:gd name="T6" fmla="*/ 0 w 19"/>
                  <a:gd name="T7" fmla="*/ 1014 h 23"/>
                  <a:gd name="T8" fmla="*/ 125 w 19"/>
                  <a:gd name="T9" fmla="*/ 50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3">
                    <a:moveTo>
                      <a:pt x="4" y="8"/>
                    </a:moveTo>
                    <a:cubicBezTo>
                      <a:pt x="8" y="7"/>
                      <a:pt x="14" y="0"/>
                      <a:pt x="16" y="4"/>
                    </a:cubicBezTo>
                    <a:cubicBezTo>
                      <a:pt x="19" y="9"/>
                      <a:pt x="16" y="17"/>
                      <a:pt x="12" y="20"/>
                    </a:cubicBezTo>
                    <a:cubicBezTo>
                      <a:pt x="9" y="23"/>
                      <a:pt x="4" y="17"/>
                      <a:pt x="0" y="16"/>
                    </a:cubicBezTo>
                    <a:cubicBezTo>
                      <a:pt x="4" y="3"/>
                      <a:pt x="4" y="0"/>
                      <a:pt x="4" y="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8" name="Freeform 64">
                <a:extLst>
                  <a:ext uri="{FF2B5EF4-FFF2-40B4-BE49-F238E27FC236}">
                    <a16:creationId xmlns:a16="http://schemas.microsoft.com/office/drawing/2014/main" id="{14FEBD92-0F56-42A6-8CE0-BB925FC285F4}"/>
                  </a:ext>
                </a:extLst>
              </p:cNvPr>
              <p:cNvSpPr>
                <a:spLocks/>
              </p:cNvSpPr>
              <p:nvPr/>
            </p:nvSpPr>
            <p:spPr bwMode="auto">
              <a:xfrm>
                <a:off x="3872" y="377"/>
                <a:ext cx="238" cy="107"/>
              </a:xfrm>
              <a:custGeom>
                <a:avLst/>
                <a:gdLst>
                  <a:gd name="T0" fmla="*/ 395 w 192"/>
                  <a:gd name="T1" fmla="*/ 0 h 85"/>
                  <a:gd name="T2" fmla="*/ 3228 w 192"/>
                  <a:gd name="T3" fmla="*/ 973 h 85"/>
                  <a:gd name="T4" fmla="*/ 3798 w 192"/>
                  <a:gd name="T5" fmla="*/ 758 h 85"/>
                  <a:gd name="T6" fmla="*/ 4190 w 192"/>
                  <a:gd name="T7" fmla="*/ 0 h 85"/>
                  <a:gd name="T8" fmla="*/ 5936 w 192"/>
                  <a:gd name="T9" fmla="*/ 1225 h 85"/>
                  <a:gd name="T10" fmla="*/ 6484 w 192"/>
                  <a:gd name="T11" fmla="*/ 1973 h 85"/>
                  <a:gd name="T12" fmla="*/ 7621 w 192"/>
                  <a:gd name="T13" fmla="*/ 2484 h 85"/>
                  <a:gd name="T14" fmla="*/ 9183 w 192"/>
                  <a:gd name="T15" fmla="*/ 3258 h 85"/>
                  <a:gd name="T16" fmla="*/ 8390 w 192"/>
                  <a:gd name="T17" fmla="*/ 4780 h 85"/>
                  <a:gd name="T18" fmla="*/ 7234 w 192"/>
                  <a:gd name="T19" fmla="*/ 3797 h 85"/>
                  <a:gd name="T20" fmla="*/ 5329 w 192"/>
                  <a:gd name="T21" fmla="*/ 4780 h 85"/>
                  <a:gd name="T22" fmla="*/ 4789 w 192"/>
                  <a:gd name="T23" fmla="*/ 5257 h 85"/>
                  <a:gd name="T24" fmla="*/ 3636 w 192"/>
                  <a:gd name="T25" fmla="*/ 4288 h 85"/>
                  <a:gd name="T26" fmla="*/ 3404 w 192"/>
                  <a:gd name="T27" fmla="*/ 2300 h 85"/>
                  <a:gd name="T28" fmla="*/ 1553 w 192"/>
                  <a:gd name="T29" fmla="*/ 3258 h 85"/>
                  <a:gd name="T30" fmla="*/ 0 w 192"/>
                  <a:gd name="T31" fmla="*/ 1973 h 85"/>
                  <a:gd name="T32" fmla="*/ 395 w 192"/>
                  <a:gd name="T33" fmla="*/ 488 h 85"/>
                  <a:gd name="T34" fmla="*/ 938 w 192"/>
                  <a:gd name="T35" fmla="*/ 245 h 85"/>
                  <a:gd name="T36" fmla="*/ 395 w 192"/>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2" h="85">
                    <a:moveTo>
                      <a:pt x="8" y="0"/>
                    </a:moveTo>
                    <a:cubicBezTo>
                      <a:pt x="28" y="7"/>
                      <a:pt x="48" y="9"/>
                      <a:pt x="68" y="16"/>
                    </a:cubicBezTo>
                    <a:cubicBezTo>
                      <a:pt x="72" y="15"/>
                      <a:pt x="77" y="15"/>
                      <a:pt x="80" y="12"/>
                    </a:cubicBezTo>
                    <a:cubicBezTo>
                      <a:pt x="84" y="9"/>
                      <a:pt x="83" y="1"/>
                      <a:pt x="88" y="0"/>
                    </a:cubicBezTo>
                    <a:cubicBezTo>
                      <a:pt x="89" y="0"/>
                      <a:pt x="119" y="16"/>
                      <a:pt x="124" y="20"/>
                    </a:cubicBezTo>
                    <a:cubicBezTo>
                      <a:pt x="128" y="24"/>
                      <a:pt x="131" y="29"/>
                      <a:pt x="136" y="32"/>
                    </a:cubicBezTo>
                    <a:cubicBezTo>
                      <a:pt x="143" y="36"/>
                      <a:pt x="160" y="40"/>
                      <a:pt x="160" y="40"/>
                    </a:cubicBezTo>
                    <a:cubicBezTo>
                      <a:pt x="178" y="34"/>
                      <a:pt x="182" y="37"/>
                      <a:pt x="192" y="52"/>
                    </a:cubicBezTo>
                    <a:cubicBezTo>
                      <a:pt x="191" y="58"/>
                      <a:pt x="192" y="81"/>
                      <a:pt x="176" y="76"/>
                    </a:cubicBezTo>
                    <a:cubicBezTo>
                      <a:pt x="167" y="73"/>
                      <a:pt x="152" y="60"/>
                      <a:pt x="152" y="60"/>
                    </a:cubicBezTo>
                    <a:cubicBezTo>
                      <a:pt x="138" y="69"/>
                      <a:pt x="128" y="72"/>
                      <a:pt x="112" y="76"/>
                    </a:cubicBezTo>
                    <a:cubicBezTo>
                      <a:pt x="108" y="79"/>
                      <a:pt x="105" y="85"/>
                      <a:pt x="100" y="84"/>
                    </a:cubicBezTo>
                    <a:cubicBezTo>
                      <a:pt x="91" y="82"/>
                      <a:pt x="76" y="68"/>
                      <a:pt x="76" y="68"/>
                    </a:cubicBezTo>
                    <a:cubicBezTo>
                      <a:pt x="86" y="39"/>
                      <a:pt x="91" y="49"/>
                      <a:pt x="72" y="36"/>
                    </a:cubicBezTo>
                    <a:cubicBezTo>
                      <a:pt x="57" y="40"/>
                      <a:pt x="47" y="47"/>
                      <a:pt x="32" y="52"/>
                    </a:cubicBezTo>
                    <a:cubicBezTo>
                      <a:pt x="4" y="45"/>
                      <a:pt x="24" y="40"/>
                      <a:pt x="0" y="32"/>
                    </a:cubicBezTo>
                    <a:cubicBezTo>
                      <a:pt x="3" y="24"/>
                      <a:pt x="5" y="16"/>
                      <a:pt x="8" y="8"/>
                    </a:cubicBezTo>
                    <a:cubicBezTo>
                      <a:pt x="9" y="4"/>
                      <a:pt x="20" y="8"/>
                      <a:pt x="20" y="4"/>
                    </a:cubicBezTo>
                    <a:cubicBezTo>
                      <a:pt x="20" y="0"/>
                      <a:pt x="12" y="1"/>
                      <a:pt x="8" y="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99" name="Freeform 65">
                <a:extLst>
                  <a:ext uri="{FF2B5EF4-FFF2-40B4-BE49-F238E27FC236}">
                    <a16:creationId xmlns:a16="http://schemas.microsoft.com/office/drawing/2014/main" id="{3A15E394-519A-4549-ACDF-C9E5B9FC4688}"/>
                  </a:ext>
                </a:extLst>
              </p:cNvPr>
              <p:cNvSpPr>
                <a:spLocks/>
              </p:cNvSpPr>
              <p:nvPr/>
            </p:nvSpPr>
            <p:spPr bwMode="auto">
              <a:xfrm>
                <a:off x="3341" y="415"/>
                <a:ext cx="1895" cy="634"/>
              </a:xfrm>
              <a:custGeom>
                <a:avLst/>
                <a:gdLst>
                  <a:gd name="T0" fmla="*/ 13520 w 1533"/>
                  <a:gd name="T1" fmla="*/ 5116 h 504"/>
                  <a:gd name="T2" fmla="*/ 15376 w 1533"/>
                  <a:gd name="T3" fmla="*/ 4368 h 504"/>
                  <a:gd name="T4" fmla="*/ 17317 w 1533"/>
                  <a:gd name="T5" fmla="*/ 2624 h 504"/>
                  <a:gd name="T6" fmla="*/ 23508 w 1533"/>
                  <a:gd name="T7" fmla="*/ 4116 h 504"/>
                  <a:gd name="T8" fmla="*/ 29165 w 1533"/>
                  <a:gd name="T9" fmla="*/ 3844 h 504"/>
                  <a:gd name="T10" fmla="*/ 29507 w 1533"/>
                  <a:gd name="T11" fmla="*/ 155 h 504"/>
                  <a:gd name="T12" fmla="*/ 32622 w 1533"/>
                  <a:gd name="T13" fmla="*/ 3379 h 504"/>
                  <a:gd name="T14" fmla="*/ 34826 w 1533"/>
                  <a:gd name="T15" fmla="*/ 1843 h 504"/>
                  <a:gd name="T16" fmla="*/ 35157 w 1533"/>
                  <a:gd name="T17" fmla="*/ 1356 h 504"/>
                  <a:gd name="T18" fmla="*/ 39298 w 1533"/>
                  <a:gd name="T19" fmla="*/ 4368 h 504"/>
                  <a:gd name="T20" fmla="*/ 38412 w 1533"/>
                  <a:gd name="T21" fmla="*/ 5593 h 504"/>
                  <a:gd name="T22" fmla="*/ 38064 w 1533"/>
                  <a:gd name="T23" fmla="*/ 8360 h 504"/>
                  <a:gd name="T24" fmla="*/ 38794 w 1533"/>
                  <a:gd name="T25" fmla="*/ 12612 h 504"/>
                  <a:gd name="T26" fmla="*/ 42579 w 1533"/>
                  <a:gd name="T27" fmla="*/ 15288 h 504"/>
                  <a:gd name="T28" fmla="*/ 48578 w 1533"/>
                  <a:gd name="T29" fmla="*/ 16841 h 504"/>
                  <a:gd name="T30" fmla="*/ 51140 w 1533"/>
                  <a:gd name="T31" fmla="*/ 20272 h 504"/>
                  <a:gd name="T32" fmla="*/ 50404 w 1533"/>
                  <a:gd name="T33" fmla="*/ 17068 h 504"/>
                  <a:gd name="T34" fmla="*/ 47698 w 1533"/>
                  <a:gd name="T35" fmla="*/ 12075 h 504"/>
                  <a:gd name="T36" fmla="*/ 45858 w 1533"/>
                  <a:gd name="T37" fmla="*/ 8360 h 504"/>
                  <a:gd name="T38" fmla="*/ 48240 w 1533"/>
                  <a:gd name="T39" fmla="*/ 9085 h 504"/>
                  <a:gd name="T40" fmla="*/ 52066 w 1533"/>
                  <a:gd name="T41" fmla="*/ 9338 h 504"/>
                  <a:gd name="T42" fmla="*/ 55700 w 1533"/>
                  <a:gd name="T43" fmla="*/ 12323 h 504"/>
                  <a:gd name="T44" fmla="*/ 60048 w 1533"/>
                  <a:gd name="T45" fmla="*/ 14777 h 504"/>
                  <a:gd name="T46" fmla="*/ 66210 w 1533"/>
                  <a:gd name="T47" fmla="*/ 20737 h 504"/>
                  <a:gd name="T48" fmla="*/ 69257 w 1533"/>
                  <a:gd name="T49" fmla="*/ 22510 h 504"/>
                  <a:gd name="T50" fmla="*/ 63322 w 1533"/>
                  <a:gd name="T51" fmla="*/ 18570 h 504"/>
                  <a:gd name="T52" fmla="*/ 59880 w 1533"/>
                  <a:gd name="T53" fmla="*/ 24778 h 504"/>
                  <a:gd name="T54" fmla="*/ 63669 w 1533"/>
                  <a:gd name="T55" fmla="*/ 25744 h 504"/>
                  <a:gd name="T56" fmla="*/ 64416 w 1533"/>
                  <a:gd name="T57" fmla="*/ 29202 h 504"/>
                  <a:gd name="T58" fmla="*/ 63144 w 1533"/>
                  <a:gd name="T59" fmla="*/ 27252 h 504"/>
                  <a:gd name="T60" fmla="*/ 57882 w 1533"/>
                  <a:gd name="T61" fmla="*/ 28969 h 504"/>
                  <a:gd name="T62" fmla="*/ 55700 w 1533"/>
                  <a:gd name="T63" fmla="*/ 30921 h 504"/>
                  <a:gd name="T64" fmla="*/ 55700 w 1533"/>
                  <a:gd name="T65" fmla="*/ 27466 h 504"/>
                  <a:gd name="T66" fmla="*/ 53328 w 1533"/>
                  <a:gd name="T67" fmla="*/ 27008 h 504"/>
                  <a:gd name="T68" fmla="*/ 48240 w 1533"/>
                  <a:gd name="T69" fmla="*/ 25501 h 504"/>
                  <a:gd name="T70" fmla="*/ 43141 w 1533"/>
                  <a:gd name="T71" fmla="*/ 20737 h 504"/>
                  <a:gd name="T72" fmla="*/ 37152 w 1533"/>
                  <a:gd name="T73" fmla="*/ 17068 h 504"/>
                  <a:gd name="T74" fmla="*/ 34994 w 1533"/>
                  <a:gd name="T75" fmla="*/ 15288 h 504"/>
                  <a:gd name="T76" fmla="*/ 30971 w 1533"/>
                  <a:gd name="T77" fmla="*/ 14044 h 504"/>
                  <a:gd name="T78" fmla="*/ 28075 w 1533"/>
                  <a:gd name="T79" fmla="*/ 10339 h 504"/>
                  <a:gd name="T80" fmla="*/ 27172 w 1533"/>
                  <a:gd name="T81" fmla="*/ 11090 h 504"/>
                  <a:gd name="T82" fmla="*/ 23709 w 1533"/>
                  <a:gd name="T83" fmla="*/ 9599 h 504"/>
                  <a:gd name="T84" fmla="*/ 22987 w 1533"/>
                  <a:gd name="T85" fmla="*/ 6341 h 504"/>
                  <a:gd name="T86" fmla="*/ 21173 w 1533"/>
                  <a:gd name="T87" fmla="*/ 5804 h 504"/>
                  <a:gd name="T88" fmla="*/ 19351 w 1533"/>
                  <a:gd name="T89" fmla="*/ 9816 h 504"/>
                  <a:gd name="T90" fmla="*/ 17317 w 1533"/>
                  <a:gd name="T91" fmla="*/ 15036 h 504"/>
                  <a:gd name="T92" fmla="*/ 13698 w 1533"/>
                  <a:gd name="T93" fmla="*/ 15036 h 504"/>
                  <a:gd name="T94" fmla="*/ 10789 w 1533"/>
                  <a:gd name="T95" fmla="*/ 15865 h 504"/>
                  <a:gd name="T96" fmla="*/ 10610 w 1533"/>
                  <a:gd name="T97" fmla="*/ 17549 h 504"/>
                  <a:gd name="T98" fmla="*/ 5570 w 1533"/>
                  <a:gd name="T99" fmla="*/ 21492 h 504"/>
                  <a:gd name="T100" fmla="*/ 3884 w 1533"/>
                  <a:gd name="T101" fmla="*/ 23214 h 504"/>
                  <a:gd name="T102" fmla="*/ 8071 w 1533"/>
                  <a:gd name="T103" fmla="*/ 17817 h 504"/>
                  <a:gd name="T104" fmla="*/ 5376 w 1533"/>
                  <a:gd name="T105" fmla="*/ 16074 h 504"/>
                  <a:gd name="T106" fmla="*/ 1543 w 1533"/>
                  <a:gd name="T107" fmla="*/ 15288 h 504"/>
                  <a:gd name="T108" fmla="*/ 3535 w 1533"/>
                  <a:gd name="T109" fmla="*/ 10104 h 504"/>
                  <a:gd name="T110" fmla="*/ 1734 w 1533"/>
                  <a:gd name="T111" fmla="*/ 7881 h 504"/>
                  <a:gd name="T112" fmla="*/ 1381 w 1533"/>
                  <a:gd name="T113" fmla="*/ 7055 h 504"/>
                  <a:gd name="T114" fmla="*/ 2809 w 1533"/>
                  <a:gd name="T115" fmla="*/ 3088 h 5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33" h="504">
                    <a:moveTo>
                      <a:pt x="82" y="34"/>
                    </a:moveTo>
                    <a:cubicBezTo>
                      <a:pt x="95" y="38"/>
                      <a:pt x="104" y="53"/>
                      <a:pt x="118" y="54"/>
                    </a:cubicBezTo>
                    <a:cubicBezTo>
                      <a:pt x="172" y="57"/>
                      <a:pt x="249" y="49"/>
                      <a:pt x="298" y="82"/>
                    </a:cubicBezTo>
                    <a:cubicBezTo>
                      <a:pt x="326" y="64"/>
                      <a:pt x="290" y="72"/>
                      <a:pt x="318" y="54"/>
                    </a:cubicBezTo>
                    <a:cubicBezTo>
                      <a:pt x="322" y="55"/>
                      <a:pt x="327" y="55"/>
                      <a:pt x="330" y="58"/>
                    </a:cubicBezTo>
                    <a:cubicBezTo>
                      <a:pt x="334" y="61"/>
                      <a:pt x="334" y="73"/>
                      <a:pt x="338" y="70"/>
                    </a:cubicBezTo>
                    <a:cubicBezTo>
                      <a:pt x="345" y="65"/>
                      <a:pt x="346" y="46"/>
                      <a:pt x="346" y="46"/>
                    </a:cubicBezTo>
                    <a:cubicBezTo>
                      <a:pt x="354" y="47"/>
                      <a:pt x="362" y="51"/>
                      <a:pt x="370" y="50"/>
                    </a:cubicBezTo>
                    <a:cubicBezTo>
                      <a:pt x="375" y="49"/>
                      <a:pt x="377" y="43"/>
                      <a:pt x="382" y="42"/>
                    </a:cubicBezTo>
                    <a:cubicBezTo>
                      <a:pt x="391" y="41"/>
                      <a:pt x="402" y="49"/>
                      <a:pt x="410" y="50"/>
                    </a:cubicBezTo>
                    <a:cubicBezTo>
                      <a:pt x="430" y="52"/>
                      <a:pt x="450" y="53"/>
                      <a:pt x="470" y="54"/>
                    </a:cubicBezTo>
                    <a:cubicBezTo>
                      <a:pt x="502" y="65"/>
                      <a:pt x="486" y="61"/>
                      <a:pt x="518" y="66"/>
                    </a:cubicBezTo>
                    <a:cubicBezTo>
                      <a:pt x="539" y="87"/>
                      <a:pt x="547" y="79"/>
                      <a:pt x="574" y="74"/>
                    </a:cubicBezTo>
                    <a:cubicBezTo>
                      <a:pt x="591" y="80"/>
                      <a:pt x="594" y="71"/>
                      <a:pt x="610" y="82"/>
                    </a:cubicBezTo>
                    <a:cubicBezTo>
                      <a:pt x="597" y="42"/>
                      <a:pt x="617" y="54"/>
                      <a:pt x="642" y="62"/>
                    </a:cubicBezTo>
                    <a:cubicBezTo>
                      <a:pt x="654" y="58"/>
                      <a:pt x="668" y="62"/>
                      <a:pt x="678" y="54"/>
                    </a:cubicBezTo>
                    <a:cubicBezTo>
                      <a:pt x="690" y="44"/>
                      <a:pt x="653" y="31"/>
                      <a:pt x="650" y="30"/>
                    </a:cubicBezTo>
                    <a:cubicBezTo>
                      <a:pt x="641" y="16"/>
                      <a:pt x="630" y="9"/>
                      <a:pt x="650" y="2"/>
                    </a:cubicBezTo>
                    <a:cubicBezTo>
                      <a:pt x="658" y="7"/>
                      <a:pt x="666" y="13"/>
                      <a:pt x="674" y="18"/>
                    </a:cubicBezTo>
                    <a:cubicBezTo>
                      <a:pt x="678" y="21"/>
                      <a:pt x="686" y="26"/>
                      <a:pt x="686" y="26"/>
                    </a:cubicBezTo>
                    <a:cubicBezTo>
                      <a:pt x="694" y="38"/>
                      <a:pt x="718" y="54"/>
                      <a:pt x="718" y="54"/>
                    </a:cubicBezTo>
                    <a:cubicBezTo>
                      <a:pt x="712" y="36"/>
                      <a:pt x="699" y="35"/>
                      <a:pt x="718" y="22"/>
                    </a:cubicBezTo>
                    <a:cubicBezTo>
                      <a:pt x="736" y="28"/>
                      <a:pt x="737" y="38"/>
                      <a:pt x="754" y="26"/>
                    </a:cubicBezTo>
                    <a:cubicBezTo>
                      <a:pt x="758" y="27"/>
                      <a:pt x="763" y="27"/>
                      <a:pt x="766" y="30"/>
                    </a:cubicBezTo>
                    <a:cubicBezTo>
                      <a:pt x="770" y="33"/>
                      <a:pt x="770" y="39"/>
                      <a:pt x="774" y="42"/>
                    </a:cubicBezTo>
                    <a:cubicBezTo>
                      <a:pt x="781" y="46"/>
                      <a:pt x="798" y="50"/>
                      <a:pt x="798" y="50"/>
                    </a:cubicBezTo>
                    <a:cubicBezTo>
                      <a:pt x="793" y="34"/>
                      <a:pt x="790" y="27"/>
                      <a:pt x="774" y="22"/>
                    </a:cubicBezTo>
                    <a:cubicBezTo>
                      <a:pt x="781" y="0"/>
                      <a:pt x="797" y="12"/>
                      <a:pt x="814" y="18"/>
                    </a:cubicBezTo>
                    <a:cubicBezTo>
                      <a:pt x="825" y="35"/>
                      <a:pt x="842" y="35"/>
                      <a:pt x="858" y="46"/>
                    </a:cubicBezTo>
                    <a:cubicBezTo>
                      <a:pt x="861" y="54"/>
                      <a:pt x="874" y="73"/>
                      <a:pt x="866" y="70"/>
                    </a:cubicBezTo>
                    <a:cubicBezTo>
                      <a:pt x="853" y="66"/>
                      <a:pt x="843" y="58"/>
                      <a:pt x="830" y="54"/>
                    </a:cubicBezTo>
                    <a:cubicBezTo>
                      <a:pt x="804" y="63"/>
                      <a:pt x="825" y="69"/>
                      <a:pt x="838" y="78"/>
                    </a:cubicBezTo>
                    <a:cubicBezTo>
                      <a:pt x="841" y="82"/>
                      <a:pt x="845" y="85"/>
                      <a:pt x="846" y="90"/>
                    </a:cubicBezTo>
                    <a:cubicBezTo>
                      <a:pt x="850" y="125"/>
                      <a:pt x="816" y="102"/>
                      <a:pt x="798" y="98"/>
                    </a:cubicBezTo>
                    <a:cubicBezTo>
                      <a:pt x="770" y="107"/>
                      <a:pt x="777" y="98"/>
                      <a:pt x="770" y="118"/>
                    </a:cubicBezTo>
                    <a:cubicBezTo>
                      <a:pt x="793" y="126"/>
                      <a:pt x="815" y="128"/>
                      <a:pt x="838" y="134"/>
                    </a:cubicBezTo>
                    <a:cubicBezTo>
                      <a:pt x="839" y="138"/>
                      <a:pt x="842" y="142"/>
                      <a:pt x="842" y="146"/>
                    </a:cubicBezTo>
                    <a:cubicBezTo>
                      <a:pt x="841" y="154"/>
                      <a:pt x="834" y="170"/>
                      <a:pt x="834" y="170"/>
                    </a:cubicBezTo>
                    <a:cubicBezTo>
                      <a:pt x="844" y="199"/>
                      <a:pt x="835" y="189"/>
                      <a:pt x="854" y="202"/>
                    </a:cubicBezTo>
                    <a:cubicBezTo>
                      <a:pt x="867" y="222"/>
                      <a:pt x="885" y="211"/>
                      <a:pt x="902" y="226"/>
                    </a:cubicBezTo>
                    <a:cubicBezTo>
                      <a:pt x="906" y="230"/>
                      <a:pt x="909" y="235"/>
                      <a:pt x="914" y="238"/>
                    </a:cubicBezTo>
                    <a:cubicBezTo>
                      <a:pt x="921" y="242"/>
                      <a:pt x="938" y="246"/>
                      <a:pt x="938" y="246"/>
                    </a:cubicBezTo>
                    <a:cubicBezTo>
                      <a:pt x="954" y="241"/>
                      <a:pt x="966" y="237"/>
                      <a:pt x="982" y="242"/>
                    </a:cubicBezTo>
                    <a:cubicBezTo>
                      <a:pt x="983" y="246"/>
                      <a:pt x="982" y="253"/>
                      <a:pt x="986" y="254"/>
                    </a:cubicBezTo>
                    <a:cubicBezTo>
                      <a:pt x="1009" y="262"/>
                      <a:pt x="1043" y="261"/>
                      <a:pt x="1070" y="270"/>
                    </a:cubicBezTo>
                    <a:cubicBezTo>
                      <a:pt x="1074" y="283"/>
                      <a:pt x="1098" y="298"/>
                      <a:pt x="1098" y="298"/>
                    </a:cubicBezTo>
                    <a:cubicBezTo>
                      <a:pt x="1108" y="328"/>
                      <a:pt x="1093" y="297"/>
                      <a:pt x="1114" y="302"/>
                    </a:cubicBezTo>
                    <a:cubicBezTo>
                      <a:pt x="1123" y="304"/>
                      <a:pt x="1120" y="320"/>
                      <a:pt x="1126" y="326"/>
                    </a:cubicBezTo>
                    <a:cubicBezTo>
                      <a:pt x="1134" y="334"/>
                      <a:pt x="1140" y="335"/>
                      <a:pt x="1150" y="338"/>
                    </a:cubicBezTo>
                    <a:cubicBezTo>
                      <a:pt x="1157" y="318"/>
                      <a:pt x="1150" y="302"/>
                      <a:pt x="1134" y="290"/>
                    </a:cubicBezTo>
                    <a:cubicBezTo>
                      <a:pt x="1126" y="284"/>
                      <a:pt x="1110" y="274"/>
                      <a:pt x="1110" y="274"/>
                    </a:cubicBezTo>
                    <a:cubicBezTo>
                      <a:pt x="1099" y="257"/>
                      <a:pt x="1111" y="231"/>
                      <a:pt x="1098" y="218"/>
                    </a:cubicBezTo>
                    <a:cubicBezTo>
                      <a:pt x="1091" y="211"/>
                      <a:pt x="1082" y="207"/>
                      <a:pt x="1074" y="202"/>
                    </a:cubicBezTo>
                    <a:cubicBezTo>
                      <a:pt x="1067" y="197"/>
                      <a:pt x="1050" y="194"/>
                      <a:pt x="1050" y="194"/>
                    </a:cubicBezTo>
                    <a:cubicBezTo>
                      <a:pt x="1026" y="202"/>
                      <a:pt x="1043" y="201"/>
                      <a:pt x="1034" y="166"/>
                    </a:cubicBezTo>
                    <a:cubicBezTo>
                      <a:pt x="1031" y="155"/>
                      <a:pt x="1022" y="152"/>
                      <a:pt x="1014" y="146"/>
                    </a:cubicBezTo>
                    <a:cubicBezTo>
                      <a:pt x="1013" y="142"/>
                      <a:pt x="1013" y="137"/>
                      <a:pt x="1010" y="134"/>
                    </a:cubicBezTo>
                    <a:cubicBezTo>
                      <a:pt x="997" y="124"/>
                      <a:pt x="983" y="138"/>
                      <a:pt x="1006" y="122"/>
                    </a:cubicBezTo>
                    <a:cubicBezTo>
                      <a:pt x="1012" y="123"/>
                      <a:pt x="1031" y="126"/>
                      <a:pt x="1038" y="130"/>
                    </a:cubicBezTo>
                    <a:cubicBezTo>
                      <a:pt x="1046" y="135"/>
                      <a:pt x="1062" y="146"/>
                      <a:pt x="1062" y="146"/>
                    </a:cubicBezTo>
                    <a:cubicBezTo>
                      <a:pt x="1108" y="131"/>
                      <a:pt x="1096" y="148"/>
                      <a:pt x="1114" y="170"/>
                    </a:cubicBezTo>
                    <a:cubicBezTo>
                      <a:pt x="1122" y="180"/>
                      <a:pt x="1150" y="186"/>
                      <a:pt x="1150" y="186"/>
                    </a:cubicBezTo>
                    <a:cubicBezTo>
                      <a:pt x="1161" y="169"/>
                      <a:pt x="1157" y="166"/>
                      <a:pt x="1146" y="150"/>
                    </a:cubicBezTo>
                    <a:cubicBezTo>
                      <a:pt x="1168" y="143"/>
                      <a:pt x="1163" y="153"/>
                      <a:pt x="1174" y="166"/>
                    </a:cubicBezTo>
                    <a:cubicBezTo>
                      <a:pt x="1182" y="176"/>
                      <a:pt x="1195" y="176"/>
                      <a:pt x="1206" y="178"/>
                    </a:cubicBezTo>
                    <a:cubicBezTo>
                      <a:pt x="1214" y="183"/>
                      <a:pt x="1218" y="193"/>
                      <a:pt x="1226" y="198"/>
                    </a:cubicBezTo>
                    <a:cubicBezTo>
                      <a:pt x="1232" y="202"/>
                      <a:pt x="1257" y="208"/>
                      <a:pt x="1266" y="210"/>
                    </a:cubicBezTo>
                    <a:cubicBezTo>
                      <a:pt x="1279" y="229"/>
                      <a:pt x="1269" y="220"/>
                      <a:pt x="1298" y="230"/>
                    </a:cubicBezTo>
                    <a:cubicBezTo>
                      <a:pt x="1306" y="233"/>
                      <a:pt x="1322" y="238"/>
                      <a:pt x="1322" y="238"/>
                    </a:cubicBezTo>
                    <a:cubicBezTo>
                      <a:pt x="1330" y="261"/>
                      <a:pt x="1350" y="251"/>
                      <a:pt x="1370" y="258"/>
                    </a:cubicBezTo>
                    <a:cubicBezTo>
                      <a:pt x="1403" y="291"/>
                      <a:pt x="1381" y="292"/>
                      <a:pt x="1426" y="298"/>
                    </a:cubicBezTo>
                    <a:cubicBezTo>
                      <a:pt x="1448" y="313"/>
                      <a:pt x="1433" y="326"/>
                      <a:pt x="1458" y="334"/>
                    </a:cubicBezTo>
                    <a:cubicBezTo>
                      <a:pt x="1462" y="333"/>
                      <a:pt x="1466" y="330"/>
                      <a:pt x="1470" y="330"/>
                    </a:cubicBezTo>
                    <a:cubicBezTo>
                      <a:pt x="1478" y="331"/>
                      <a:pt x="1494" y="338"/>
                      <a:pt x="1494" y="338"/>
                    </a:cubicBezTo>
                    <a:cubicBezTo>
                      <a:pt x="1503" y="352"/>
                      <a:pt x="1510" y="357"/>
                      <a:pt x="1526" y="362"/>
                    </a:cubicBezTo>
                    <a:cubicBezTo>
                      <a:pt x="1533" y="384"/>
                      <a:pt x="1519" y="382"/>
                      <a:pt x="1502" y="378"/>
                    </a:cubicBezTo>
                    <a:cubicBezTo>
                      <a:pt x="1474" y="360"/>
                      <a:pt x="1487" y="359"/>
                      <a:pt x="1466" y="366"/>
                    </a:cubicBezTo>
                    <a:cubicBezTo>
                      <a:pt x="1415" y="356"/>
                      <a:pt x="1434" y="311"/>
                      <a:pt x="1394" y="298"/>
                    </a:cubicBezTo>
                    <a:cubicBezTo>
                      <a:pt x="1379" y="344"/>
                      <a:pt x="1398" y="325"/>
                      <a:pt x="1318" y="330"/>
                    </a:cubicBezTo>
                    <a:cubicBezTo>
                      <a:pt x="1310" y="353"/>
                      <a:pt x="1328" y="377"/>
                      <a:pt x="1302" y="394"/>
                    </a:cubicBezTo>
                    <a:cubicBezTo>
                      <a:pt x="1295" y="414"/>
                      <a:pt x="1310" y="415"/>
                      <a:pt x="1318" y="398"/>
                    </a:cubicBezTo>
                    <a:cubicBezTo>
                      <a:pt x="1325" y="383"/>
                      <a:pt x="1324" y="368"/>
                      <a:pt x="1334" y="354"/>
                    </a:cubicBezTo>
                    <a:cubicBezTo>
                      <a:pt x="1337" y="354"/>
                      <a:pt x="1399" y="362"/>
                      <a:pt x="1362" y="374"/>
                    </a:cubicBezTo>
                    <a:cubicBezTo>
                      <a:pt x="1379" y="385"/>
                      <a:pt x="1385" y="403"/>
                      <a:pt x="1402" y="414"/>
                    </a:cubicBezTo>
                    <a:cubicBezTo>
                      <a:pt x="1433" y="404"/>
                      <a:pt x="1411" y="396"/>
                      <a:pt x="1450" y="402"/>
                    </a:cubicBezTo>
                    <a:cubicBezTo>
                      <a:pt x="1456" y="419"/>
                      <a:pt x="1452" y="424"/>
                      <a:pt x="1442" y="438"/>
                    </a:cubicBezTo>
                    <a:cubicBezTo>
                      <a:pt x="1439" y="457"/>
                      <a:pt x="1441" y="478"/>
                      <a:pt x="1418" y="470"/>
                    </a:cubicBezTo>
                    <a:cubicBezTo>
                      <a:pt x="1417" y="459"/>
                      <a:pt x="1419" y="447"/>
                      <a:pt x="1414" y="438"/>
                    </a:cubicBezTo>
                    <a:cubicBezTo>
                      <a:pt x="1412" y="434"/>
                      <a:pt x="1406" y="442"/>
                      <a:pt x="1402" y="442"/>
                    </a:cubicBezTo>
                    <a:cubicBezTo>
                      <a:pt x="1398" y="442"/>
                      <a:pt x="1394" y="440"/>
                      <a:pt x="1390" y="438"/>
                    </a:cubicBezTo>
                    <a:cubicBezTo>
                      <a:pt x="1382" y="433"/>
                      <a:pt x="1366" y="422"/>
                      <a:pt x="1366" y="422"/>
                    </a:cubicBezTo>
                    <a:cubicBezTo>
                      <a:pt x="1345" y="427"/>
                      <a:pt x="1333" y="442"/>
                      <a:pt x="1314" y="454"/>
                    </a:cubicBezTo>
                    <a:cubicBezTo>
                      <a:pt x="1303" y="461"/>
                      <a:pt x="1286" y="462"/>
                      <a:pt x="1274" y="466"/>
                    </a:cubicBezTo>
                    <a:cubicBezTo>
                      <a:pt x="1262" y="485"/>
                      <a:pt x="1273" y="484"/>
                      <a:pt x="1290" y="490"/>
                    </a:cubicBezTo>
                    <a:cubicBezTo>
                      <a:pt x="1273" y="501"/>
                      <a:pt x="1271" y="491"/>
                      <a:pt x="1254" y="502"/>
                    </a:cubicBezTo>
                    <a:cubicBezTo>
                      <a:pt x="1245" y="501"/>
                      <a:pt x="1234" y="504"/>
                      <a:pt x="1226" y="498"/>
                    </a:cubicBezTo>
                    <a:cubicBezTo>
                      <a:pt x="1222" y="495"/>
                      <a:pt x="1236" y="495"/>
                      <a:pt x="1238" y="490"/>
                    </a:cubicBezTo>
                    <a:cubicBezTo>
                      <a:pt x="1244" y="473"/>
                      <a:pt x="1196" y="435"/>
                      <a:pt x="1230" y="458"/>
                    </a:cubicBezTo>
                    <a:cubicBezTo>
                      <a:pt x="1249" y="486"/>
                      <a:pt x="1249" y="450"/>
                      <a:pt x="1226" y="442"/>
                    </a:cubicBezTo>
                    <a:cubicBezTo>
                      <a:pt x="1223" y="433"/>
                      <a:pt x="1224" y="424"/>
                      <a:pt x="1210" y="426"/>
                    </a:cubicBezTo>
                    <a:cubicBezTo>
                      <a:pt x="1202" y="427"/>
                      <a:pt x="1186" y="434"/>
                      <a:pt x="1186" y="434"/>
                    </a:cubicBezTo>
                    <a:cubicBezTo>
                      <a:pt x="1178" y="457"/>
                      <a:pt x="1187" y="442"/>
                      <a:pt x="1174" y="434"/>
                    </a:cubicBezTo>
                    <a:cubicBezTo>
                      <a:pt x="1169" y="431"/>
                      <a:pt x="1163" y="431"/>
                      <a:pt x="1158" y="430"/>
                    </a:cubicBezTo>
                    <a:cubicBezTo>
                      <a:pt x="1149" y="404"/>
                      <a:pt x="1123" y="394"/>
                      <a:pt x="1098" y="386"/>
                    </a:cubicBezTo>
                    <a:cubicBezTo>
                      <a:pt x="1079" y="391"/>
                      <a:pt x="1078" y="399"/>
                      <a:pt x="1062" y="410"/>
                    </a:cubicBezTo>
                    <a:cubicBezTo>
                      <a:pt x="1030" y="399"/>
                      <a:pt x="1046" y="403"/>
                      <a:pt x="1014" y="398"/>
                    </a:cubicBezTo>
                    <a:cubicBezTo>
                      <a:pt x="1006" y="399"/>
                      <a:pt x="998" y="403"/>
                      <a:pt x="990" y="402"/>
                    </a:cubicBezTo>
                    <a:cubicBezTo>
                      <a:pt x="962" y="399"/>
                      <a:pt x="966" y="350"/>
                      <a:pt x="950" y="334"/>
                    </a:cubicBezTo>
                    <a:cubicBezTo>
                      <a:pt x="936" y="320"/>
                      <a:pt x="929" y="319"/>
                      <a:pt x="914" y="314"/>
                    </a:cubicBezTo>
                    <a:cubicBezTo>
                      <a:pt x="889" y="322"/>
                      <a:pt x="910" y="334"/>
                      <a:pt x="886" y="326"/>
                    </a:cubicBezTo>
                    <a:cubicBezTo>
                      <a:pt x="869" y="300"/>
                      <a:pt x="843" y="290"/>
                      <a:pt x="818" y="274"/>
                    </a:cubicBezTo>
                    <a:cubicBezTo>
                      <a:pt x="824" y="256"/>
                      <a:pt x="820" y="245"/>
                      <a:pt x="810" y="230"/>
                    </a:cubicBezTo>
                    <a:cubicBezTo>
                      <a:pt x="778" y="241"/>
                      <a:pt x="823" y="222"/>
                      <a:pt x="794" y="258"/>
                    </a:cubicBezTo>
                    <a:cubicBezTo>
                      <a:pt x="788" y="265"/>
                      <a:pt x="778" y="250"/>
                      <a:pt x="770" y="246"/>
                    </a:cubicBezTo>
                    <a:cubicBezTo>
                      <a:pt x="762" y="243"/>
                      <a:pt x="746" y="238"/>
                      <a:pt x="746" y="238"/>
                    </a:cubicBezTo>
                    <a:cubicBezTo>
                      <a:pt x="742" y="212"/>
                      <a:pt x="742" y="210"/>
                      <a:pt x="718" y="202"/>
                    </a:cubicBezTo>
                    <a:cubicBezTo>
                      <a:pt x="698" y="206"/>
                      <a:pt x="689" y="206"/>
                      <a:pt x="682" y="226"/>
                    </a:cubicBezTo>
                    <a:cubicBezTo>
                      <a:pt x="664" y="220"/>
                      <a:pt x="651" y="212"/>
                      <a:pt x="634" y="206"/>
                    </a:cubicBezTo>
                    <a:cubicBezTo>
                      <a:pt x="640" y="189"/>
                      <a:pt x="644" y="171"/>
                      <a:pt x="650" y="154"/>
                    </a:cubicBezTo>
                    <a:cubicBezTo>
                      <a:pt x="632" y="148"/>
                      <a:pt x="628" y="151"/>
                      <a:pt x="618" y="166"/>
                    </a:cubicBezTo>
                    <a:cubicBezTo>
                      <a:pt x="610" y="163"/>
                      <a:pt x="602" y="161"/>
                      <a:pt x="594" y="158"/>
                    </a:cubicBezTo>
                    <a:cubicBezTo>
                      <a:pt x="590" y="157"/>
                      <a:pt x="582" y="154"/>
                      <a:pt x="582" y="154"/>
                    </a:cubicBezTo>
                    <a:cubicBezTo>
                      <a:pt x="591" y="191"/>
                      <a:pt x="578" y="153"/>
                      <a:pt x="598" y="178"/>
                    </a:cubicBezTo>
                    <a:cubicBezTo>
                      <a:pt x="601" y="181"/>
                      <a:pt x="606" y="189"/>
                      <a:pt x="602" y="190"/>
                    </a:cubicBezTo>
                    <a:cubicBezTo>
                      <a:pt x="591" y="192"/>
                      <a:pt x="570" y="182"/>
                      <a:pt x="570" y="182"/>
                    </a:cubicBezTo>
                    <a:cubicBezTo>
                      <a:pt x="553" y="171"/>
                      <a:pt x="538" y="165"/>
                      <a:pt x="522" y="154"/>
                    </a:cubicBezTo>
                    <a:cubicBezTo>
                      <a:pt x="506" y="131"/>
                      <a:pt x="487" y="137"/>
                      <a:pt x="522" y="114"/>
                    </a:cubicBezTo>
                    <a:cubicBezTo>
                      <a:pt x="521" y="109"/>
                      <a:pt x="522" y="101"/>
                      <a:pt x="518" y="98"/>
                    </a:cubicBezTo>
                    <a:cubicBezTo>
                      <a:pt x="515" y="95"/>
                      <a:pt x="510" y="104"/>
                      <a:pt x="506" y="102"/>
                    </a:cubicBezTo>
                    <a:cubicBezTo>
                      <a:pt x="502" y="100"/>
                      <a:pt x="505" y="93"/>
                      <a:pt x="502" y="90"/>
                    </a:cubicBezTo>
                    <a:cubicBezTo>
                      <a:pt x="499" y="87"/>
                      <a:pt x="494" y="87"/>
                      <a:pt x="490" y="86"/>
                    </a:cubicBezTo>
                    <a:cubicBezTo>
                      <a:pt x="482" y="89"/>
                      <a:pt x="474" y="91"/>
                      <a:pt x="466" y="94"/>
                    </a:cubicBezTo>
                    <a:cubicBezTo>
                      <a:pt x="462" y="95"/>
                      <a:pt x="454" y="98"/>
                      <a:pt x="454" y="98"/>
                    </a:cubicBezTo>
                    <a:cubicBezTo>
                      <a:pt x="461" y="118"/>
                      <a:pt x="454" y="118"/>
                      <a:pt x="442" y="134"/>
                    </a:cubicBezTo>
                    <a:cubicBezTo>
                      <a:pt x="436" y="142"/>
                      <a:pt x="426" y="158"/>
                      <a:pt x="426" y="158"/>
                    </a:cubicBezTo>
                    <a:cubicBezTo>
                      <a:pt x="419" y="188"/>
                      <a:pt x="441" y="225"/>
                      <a:pt x="410" y="246"/>
                    </a:cubicBezTo>
                    <a:cubicBezTo>
                      <a:pt x="409" y="250"/>
                      <a:pt x="410" y="256"/>
                      <a:pt x="406" y="258"/>
                    </a:cubicBezTo>
                    <a:cubicBezTo>
                      <a:pt x="398" y="262"/>
                      <a:pt x="385" y="244"/>
                      <a:pt x="382" y="242"/>
                    </a:cubicBezTo>
                    <a:cubicBezTo>
                      <a:pt x="371" y="236"/>
                      <a:pt x="351" y="233"/>
                      <a:pt x="338" y="230"/>
                    </a:cubicBezTo>
                    <a:cubicBezTo>
                      <a:pt x="330" y="231"/>
                      <a:pt x="322" y="231"/>
                      <a:pt x="314" y="234"/>
                    </a:cubicBezTo>
                    <a:cubicBezTo>
                      <a:pt x="309" y="236"/>
                      <a:pt x="307" y="243"/>
                      <a:pt x="302" y="242"/>
                    </a:cubicBezTo>
                    <a:cubicBezTo>
                      <a:pt x="298" y="241"/>
                      <a:pt x="301" y="233"/>
                      <a:pt x="298" y="230"/>
                    </a:cubicBezTo>
                    <a:cubicBezTo>
                      <a:pt x="292" y="223"/>
                      <a:pt x="282" y="221"/>
                      <a:pt x="274" y="218"/>
                    </a:cubicBezTo>
                    <a:cubicBezTo>
                      <a:pt x="262" y="237"/>
                      <a:pt x="261" y="246"/>
                      <a:pt x="238" y="254"/>
                    </a:cubicBezTo>
                    <a:cubicBezTo>
                      <a:pt x="230" y="229"/>
                      <a:pt x="250" y="241"/>
                      <a:pt x="234" y="218"/>
                    </a:cubicBezTo>
                    <a:cubicBezTo>
                      <a:pt x="220" y="227"/>
                      <a:pt x="211" y="234"/>
                      <a:pt x="206" y="250"/>
                    </a:cubicBezTo>
                    <a:cubicBezTo>
                      <a:pt x="212" y="274"/>
                      <a:pt x="208" y="277"/>
                      <a:pt x="234" y="282"/>
                    </a:cubicBezTo>
                    <a:cubicBezTo>
                      <a:pt x="236" y="289"/>
                      <a:pt x="245" y="302"/>
                      <a:pt x="226" y="302"/>
                    </a:cubicBezTo>
                    <a:cubicBezTo>
                      <a:pt x="218" y="302"/>
                      <a:pt x="202" y="294"/>
                      <a:pt x="202" y="294"/>
                    </a:cubicBezTo>
                    <a:cubicBezTo>
                      <a:pt x="184" y="321"/>
                      <a:pt x="148" y="329"/>
                      <a:pt x="122" y="346"/>
                    </a:cubicBezTo>
                    <a:cubicBezTo>
                      <a:pt x="116" y="364"/>
                      <a:pt x="99" y="371"/>
                      <a:pt x="82" y="378"/>
                    </a:cubicBezTo>
                    <a:cubicBezTo>
                      <a:pt x="74" y="381"/>
                      <a:pt x="58" y="386"/>
                      <a:pt x="58" y="386"/>
                    </a:cubicBezTo>
                    <a:cubicBezTo>
                      <a:pt x="26" y="375"/>
                      <a:pt x="82" y="375"/>
                      <a:pt x="86" y="374"/>
                    </a:cubicBezTo>
                    <a:cubicBezTo>
                      <a:pt x="96" y="360"/>
                      <a:pt x="104" y="359"/>
                      <a:pt x="118" y="350"/>
                    </a:cubicBezTo>
                    <a:cubicBezTo>
                      <a:pt x="132" y="329"/>
                      <a:pt x="145" y="318"/>
                      <a:pt x="170" y="314"/>
                    </a:cubicBezTo>
                    <a:cubicBezTo>
                      <a:pt x="172" y="309"/>
                      <a:pt x="178" y="290"/>
                      <a:pt x="178" y="286"/>
                    </a:cubicBezTo>
                    <a:cubicBezTo>
                      <a:pt x="177" y="278"/>
                      <a:pt x="170" y="262"/>
                      <a:pt x="170" y="262"/>
                    </a:cubicBezTo>
                    <a:cubicBezTo>
                      <a:pt x="146" y="265"/>
                      <a:pt x="134" y="263"/>
                      <a:pt x="126" y="286"/>
                    </a:cubicBezTo>
                    <a:cubicBezTo>
                      <a:pt x="92" y="275"/>
                      <a:pt x="141" y="296"/>
                      <a:pt x="118" y="258"/>
                    </a:cubicBezTo>
                    <a:cubicBezTo>
                      <a:pt x="114" y="251"/>
                      <a:pt x="102" y="253"/>
                      <a:pt x="94" y="250"/>
                    </a:cubicBezTo>
                    <a:cubicBezTo>
                      <a:pt x="90" y="249"/>
                      <a:pt x="82" y="246"/>
                      <a:pt x="82" y="246"/>
                    </a:cubicBezTo>
                    <a:cubicBezTo>
                      <a:pt x="65" y="258"/>
                      <a:pt x="54" y="250"/>
                      <a:pt x="34" y="246"/>
                    </a:cubicBezTo>
                    <a:cubicBezTo>
                      <a:pt x="66" y="235"/>
                      <a:pt x="90" y="253"/>
                      <a:pt x="62" y="210"/>
                    </a:cubicBezTo>
                    <a:cubicBezTo>
                      <a:pt x="68" y="192"/>
                      <a:pt x="76" y="191"/>
                      <a:pt x="94" y="186"/>
                    </a:cubicBezTo>
                    <a:cubicBezTo>
                      <a:pt x="92" y="175"/>
                      <a:pt x="95" y="160"/>
                      <a:pt x="78" y="162"/>
                    </a:cubicBezTo>
                    <a:cubicBezTo>
                      <a:pt x="70" y="163"/>
                      <a:pt x="54" y="170"/>
                      <a:pt x="54" y="170"/>
                    </a:cubicBezTo>
                    <a:cubicBezTo>
                      <a:pt x="41" y="166"/>
                      <a:pt x="18" y="150"/>
                      <a:pt x="18" y="150"/>
                    </a:cubicBezTo>
                    <a:cubicBezTo>
                      <a:pt x="12" y="131"/>
                      <a:pt x="22" y="131"/>
                      <a:pt x="38" y="126"/>
                    </a:cubicBezTo>
                    <a:cubicBezTo>
                      <a:pt x="46" y="129"/>
                      <a:pt x="54" y="131"/>
                      <a:pt x="62" y="134"/>
                    </a:cubicBezTo>
                    <a:cubicBezTo>
                      <a:pt x="70" y="137"/>
                      <a:pt x="86" y="126"/>
                      <a:pt x="86" y="126"/>
                    </a:cubicBezTo>
                    <a:cubicBezTo>
                      <a:pt x="69" y="109"/>
                      <a:pt x="56" y="117"/>
                      <a:pt x="30" y="114"/>
                    </a:cubicBezTo>
                    <a:cubicBezTo>
                      <a:pt x="17" y="110"/>
                      <a:pt x="0" y="99"/>
                      <a:pt x="14" y="82"/>
                    </a:cubicBezTo>
                    <a:cubicBezTo>
                      <a:pt x="20" y="75"/>
                      <a:pt x="31" y="76"/>
                      <a:pt x="38" y="70"/>
                    </a:cubicBezTo>
                    <a:cubicBezTo>
                      <a:pt x="69" y="44"/>
                      <a:pt x="32" y="70"/>
                      <a:pt x="62" y="50"/>
                    </a:cubicBezTo>
                    <a:cubicBezTo>
                      <a:pt x="72" y="34"/>
                      <a:pt x="65" y="40"/>
                      <a:pt x="82" y="3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0" name="Freeform 66">
                <a:extLst>
                  <a:ext uri="{FF2B5EF4-FFF2-40B4-BE49-F238E27FC236}">
                    <a16:creationId xmlns:a16="http://schemas.microsoft.com/office/drawing/2014/main" id="{F01FB051-3A58-4310-9785-CD92B9AFD355}"/>
                  </a:ext>
                </a:extLst>
              </p:cNvPr>
              <p:cNvSpPr>
                <a:spLocks/>
              </p:cNvSpPr>
              <p:nvPr/>
            </p:nvSpPr>
            <p:spPr bwMode="auto">
              <a:xfrm>
                <a:off x="3828" y="548"/>
                <a:ext cx="744" cy="423"/>
              </a:xfrm>
              <a:custGeom>
                <a:avLst/>
                <a:gdLst>
                  <a:gd name="T0" fmla="*/ 14143 w 602"/>
                  <a:gd name="T1" fmla="*/ 21238 h 336"/>
                  <a:gd name="T2" fmla="*/ 9045 w 602"/>
                  <a:gd name="T3" fmla="*/ 17684 h 336"/>
                  <a:gd name="T4" fmla="*/ 8666 w 602"/>
                  <a:gd name="T5" fmla="*/ 16881 h 336"/>
                  <a:gd name="T6" fmla="*/ 8870 w 602"/>
                  <a:gd name="T7" fmla="*/ 16111 h 336"/>
                  <a:gd name="T8" fmla="*/ 7960 w 602"/>
                  <a:gd name="T9" fmla="*/ 15884 h 336"/>
                  <a:gd name="T10" fmla="*/ 6315 w 602"/>
                  <a:gd name="T11" fmla="*/ 14888 h 336"/>
                  <a:gd name="T12" fmla="*/ 5784 w 602"/>
                  <a:gd name="T13" fmla="*/ 15125 h 336"/>
                  <a:gd name="T14" fmla="*/ 6674 w 602"/>
                  <a:gd name="T15" fmla="*/ 16404 h 336"/>
                  <a:gd name="T16" fmla="*/ 5925 w 602"/>
                  <a:gd name="T17" fmla="*/ 16111 h 336"/>
                  <a:gd name="T18" fmla="*/ 5601 w 602"/>
                  <a:gd name="T19" fmla="*/ 14147 h 336"/>
                  <a:gd name="T20" fmla="*/ 4532 w 602"/>
                  <a:gd name="T21" fmla="*/ 12117 h 336"/>
                  <a:gd name="T22" fmla="*/ 358 w 602"/>
                  <a:gd name="T23" fmla="*/ 8807 h 336"/>
                  <a:gd name="T24" fmla="*/ 918 w 602"/>
                  <a:gd name="T25" fmla="*/ 6324 h 336"/>
                  <a:gd name="T26" fmla="*/ 1455 w 602"/>
                  <a:gd name="T27" fmla="*/ 245 h 336"/>
                  <a:gd name="T28" fmla="*/ 3620 w 602"/>
                  <a:gd name="T29" fmla="*/ 0 h 336"/>
                  <a:gd name="T30" fmla="*/ 4532 w 602"/>
                  <a:gd name="T31" fmla="*/ 1225 h 336"/>
                  <a:gd name="T32" fmla="*/ 5601 w 602"/>
                  <a:gd name="T33" fmla="*/ 1739 h 336"/>
                  <a:gd name="T34" fmla="*/ 6178 w 602"/>
                  <a:gd name="T35" fmla="*/ 1975 h 336"/>
                  <a:gd name="T36" fmla="*/ 8520 w 602"/>
                  <a:gd name="T37" fmla="*/ 4601 h 336"/>
                  <a:gd name="T38" fmla="*/ 8325 w 602"/>
                  <a:gd name="T39" fmla="*/ 5557 h 336"/>
                  <a:gd name="T40" fmla="*/ 9964 w 602"/>
                  <a:gd name="T41" fmla="*/ 6568 h 336"/>
                  <a:gd name="T42" fmla="*/ 13223 w 602"/>
                  <a:gd name="T43" fmla="*/ 7337 h 336"/>
                  <a:gd name="T44" fmla="*/ 13948 w 602"/>
                  <a:gd name="T45" fmla="*/ 8316 h 336"/>
                  <a:gd name="T46" fmla="*/ 15549 w 602"/>
                  <a:gd name="T47" fmla="*/ 7090 h 336"/>
                  <a:gd name="T48" fmla="*/ 17207 w 602"/>
                  <a:gd name="T49" fmla="*/ 8559 h 336"/>
                  <a:gd name="T50" fmla="*/ 18289 w 602"/>
                  <a:gd name="T51" fmla="*/ 9061 h 336"/>
                  <a:gd name="T52" fmla="*/ 19732 w 602"/>
                  <a:gd name="T53" fmla="*/ 10644 h 336"/>
                  <a:gd name="T54" fmla="*/ 21357 w 602"/>
                  <a:gd name="T55" fmla="*/ 12117 h 336"/>
                  <a:gd name="T56" fmla="*/ 22242 w 602"/>
                  <a:gd name="T57" fmla="*/ 13649 h 336"/>
                  <a:gd name="T58" fmla="*/ 24986 w 602"/>
                  <a:gd name="T59" fmla="*/ 15364 h 336"/>
                  <a:gd name="T60" fmla="*/ 24218 w 602"/>
                  <a:gd name="T61" fmla="*/ 15884 h 336"/>
                  <a:gd name="T62" fmla="*/ 22834 w 602"/>
                  <a:gd name="T63" fmla="*/ 14361 h 336"/>
                  <a:gd name="T64" fmla="*/ 22242 w 602"/>
                  <a:gd name="T65" fmla="*/ 14361 h 336"/>
                  <a:gd name="T66" fmla="*/ 23354 w 602"/>
                  <a:gd name="T67" fmla="*/ 16635 h 336"/>
                  <a:gd name="T68" fmla="*/ 26405 w 602"/>
                  <a:gd name="T69" fmla="*/ 17391 h 336"/>
                  <a:gd name="T70" fmla="*/ 26998 w 602"/>
                  <a:gd name="T71" fmla="*/ 19201 h 336"/>
                  <a:gd name="T72" fmla="*/ 24776 w 602"/>
                  <a:gd name="T73" fmla="*/ 19418 h 336"/>
                  <a:gd name="T74" fmla="*/ 14143 w 602"/>
                  <a:gd name="T75" fmla="*/ 21238 h 3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02" h="336">
                    <a:moveTo>
                      <a:pt x="312" y="336"/>
                    </a:moveTo>
                    <a:cubicBezTo>
                      <a:pt x="279" y="314"/>
                      <a:pt x="238" y="290"/>
                      <a:pt x="200" y="280"/>
                    </a:cubicBezTo>
                    <a:cubicBezTo>
                      <a:pt x="197" y="276"/>
                      <a:pt x="193" y="273"/>
                      <a:pt x="192" y="268"/>
                    </a:cubicBezTo>
                    <a:cubicBezTo>
                      <a:pt x="191" y="264"/>
                      <a:pt x="199" y="259"/>
                      <a:pt x="196" y="256"/>
                    </a:cubicBezTo>
                    <a:cubicBezTo>
                      <a:pt x="191" y="251"/>
                      <a:pt x="183" y="254"/>
                      <a:pt x="176" y="252"/>
                    </a:cubicBezTo>
                    <a:cubicBezTo>
                      <a:pt x="152" y="245"/>
                      <a:pt x="157" y="247"/>
                      <a:pt x="140" y="236"/>
                    </a:cubicBezTo>
                    <a:cubicBezTo>
                      <a:pt x="136" y="237"/>
                      <a:pt x="128" y="236"/>
                      <a:pt x="128" y="240"/>
                    </a:cubicBezTo>
                    <a:cubicBezTo>
                      <a:pt x="128" y="240"/>
                      <a:pt x="153" y="255"/>
                      <a:pt x="148" y="260"/>
                    </a:cubicBezTo>
                    <a:cubicBezTo>
                      <a:pt x="144" y="264"/>
                      <a:pt x="137" y="257"/>
                      <a:pt x="132" y="256"/>
                    </a:cubicBezTo>
                    <a:cubicBezTo>
                      <a:pt x="117" y="241"/>
                      <a:pt x="102" y="238"/>
                      <a:pt x="124" y="224"/>
                    </a:cubicBezTo>
                    <a:cubicBezTo>
                      <a:pt x="119" y="203"/>
                      <a:pt x="122" y="197"/>
                      <a:pt x="100" y="192"/>
                    </a:cubicBezTo>
                    <a:cubicBezTo>
                      <a:pt x="76" y="155"/>
                      <a:pt x="41" y="162"/>
                      <a:pt x="8" y="140"/>
                    </a:cubicBezTo>
                    <a:cubicBezTo>
                      <a:pt x="18" y="111"/>
                      <a:pt x="14" y="124"/>
                      <a:pt x="20" y="100"/>
                    </a:cubicBezTo>
                    <a:cubicBezTo>
                      <a:pt x="14" y="68"/>
                      <a:pt x="0" y="25"/>
                      <a:pt x="32" y="4"/>
                    </a:cubicBezTo>
                    <a:cubicBezTo>
                      <a:pt x="49" y="10"/>
                      <a:pt x="62" y="3"/>
                      <a:pt x="80" y="0"/>
                    </a:cubicBezTo>
                    <a:cubicBezTo>
                      <a:pt x="89" y="28"/>
                      <a:pt x="80" y="27"/>
                      <a:pt x="100" y="20"/>
                    </a:cubicBezTo>
                    <a:cubicBezTo>
                      <a:pt x="108" y="23"/>
                      <a:pt x="116" y="25"/>
                      <a:pt x="124" y="28"/>
                    </a:cubicBezTo>
                    <a:cubicBezTo>
                      <a:pt x="128" y="29"/>
                      <a:pt x="136" y="32"/>
                      <a:pt x="136" y="32"/>
                    </a:cubicBezTo>
                    <a:cubicBezTo>
                      <a:pt x="143" y="53"/>
                      <a:pt x="167" y="65"/>
                      <a:pt x="188" y="72"/>
                    </a:cubicBezTo>
                    <a:cubicBezTo>
                      <a:pt x="187" y="77"/>
                      <a:pt x="182" y="83"/>
                      <a:pt x="184" y="88"/>
                    </a:cubicBezTo>
                    <a:cubicBezTo>
                      <a:pt x="188" y="100"/>
                      <a:pt x="220" y="104"/>
                      <a:pt x="220" y="104"/>
                    </a:cubicBezTo>
                    <a:cubicBezTo>
                      <a:pt x="243" y="89"/>
                      <a:pt x="271" y="102"/>
                      <a:pt x="292" y="116"/>
                    </a:cubicBezTo>
                    <a:cubicBezTo>
                      <a:pt x="296" y="127"/>
                      <a:pt x="294" y="132"/>
                      <a:pt x="308" y="132"/>
                    </a:cubicBezTo>
                    <a:cubicBezTo>
                      <a:pt x="322" y="132"/>
                      <a:pt x="344" y="112"/>
                      <a:pt x="344" y="112"/>
                    </a:cubicBezTo>
                    <a:cubicBezTo>
                      <a:pt x="356" y="120"/>
                      <a:pt x="368" y="128"/>
                      <a:pt x="380" y="136"/>
                    </a:cubicBezTo>
                    <a:cubicBezTo>
                      <a:pt x="387" y="141"/>
                      <a:pt x="404" y="144"/>
                      <a:pt x="404" y="144"/>
                    </a:cubicBezTo>
                    <a:cubicBezTo>
                      <a:pt x="410" y="162"/>
                      <a:pt x="418" y="163"/>
                      <a:pt x="436" y="168"/>
                    </a:cubicBezTo>
                    <a:cubicBezTo>
                      <a:pt x="449" y="177"/>
                      <a:pt x="457" y="187"/>
                      <a:pt x="472" y="192"/>
                    </a:cubicBezTo>
                    <a:cubicBezTo>
                      <a:pt x="479" y="199"/>
                      <a:pt x="484" y="209"/>
                      <a:pt x="492" y="216"/>
                    </a:cubicBezTo>
                    <a:cubicBezTo>
                      <a:pt x="503" y="225"/>
                      <a:pt x="538" y="239"/>
                      <a:pt x="552" y="244"/>
                    </a:cubicBezTo>
                    <a:cubicBezTo>
                      <a:pt x="570" y="271"/>
                      <a:pt x="548" y="260"/>
                      <a:pt x="536" y="252"/>
                    </a:cubicBezTo>
                    <a:cubicBezTo>
                      <a:pt x="526" y="238"/>
                      <a:pt x="518" y="237"/>
                      <a:pt x="504" y="228"/>
                    </a:cubicBezTo>
                    <a:cubicBezTo>
                      <a:pt x="503" y="225"/>
                      <a:pt x="497" y="197"/>
                      <a:pt x="492" y="228"/>
                    </a:cubicBezTo>
                    <a:cubicBezTo>
                      <a:pt x="491" y="237"/>
                      <a:pt x="510" y="260"/>
                      <a:pt x="516" y="264"/>
                    </a:cubicBezTo>
                    <a:cubicBezTo>
                      <a:pt x="533" y="275"/>
                      <a:pt x="568" y="275"/>
                      <a:pt x="584" y="276"/>
                    </a:cubicBezTo>
                    <a:cubicBezTo>
                      <a:pt x="601" y="282"/>
                      <a:pt x="602" y="287"/>
                      <a:pt x="596" y="304"/>
                    </a:cubicBezTo>
                    <a:cubicBezTo>
                      <a:pt x="579" y="298"/>
                      <a:pt x="566" y="308"/>
                      <a:pt x="548" y="308"/>
                    </a:cubicBezTo>
                    <a:lnTo>
                      <a:pt x="312" y="3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1" name="Freeform 67">
                <a:extLst>
                  <a:ext uri="{FF2B5EF4-FFF2-40B4-BE49-F238E27FC236}">
                    <a16:creationId xmlns:a16="http://schemas.microsoft.com/office/drawing/2014/main" id="{AF8CDBBC-570C-451E-BF51-5A6DD02A0801}"/>
                  </a:ext>
                </a:extLst>
              </p:cNvPr>
              <p:cNvSpPr>
                <a:spLocks/>
              </p:cNvSpPr>
              <p:nvPr/>
            </p:nvSpPr>
            <p:spPr bwMode="auto">
              <a:xfrm>
                <a:off x="3318" y="639"/>
                <a:ext cx="41" cy="31"/>
              </a:xfrm>
              <a:custGeom>
                <a:avLst/>
                <a:gdLst>
                  <a:gd name="T0" fmla="*/ 1383 w 33"/>
                  <a:gd name="T1" fmla="*/ 944 h 25"/>
                  <a:gd name="T2" fmla="*/ 1187 w 33"/>
                  <a:gd name="T3" fmla="*/ 0 h 25"/>
                  <a:gd name="T4" fmla="*/ 1621 w 33"/>
                  <a:gd name="T5" fmla="*/ 609 h 25"/>
                  <a:gd name="T6" fmla="*/ 1383 w 33"/>
                  <a:gd name="T7" fmla="*/ 1161 h 25"/>
                  <a:gd name="T8" fmla="*/ 1383 w 33"/>
                  <a:gd name="T9" fmla="*/ 94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25">
                    <a:moveTo>
                      <a:pt x="28" y="20"/>
                    </a:moveTo>
                    <a:cubicBezTo>
                      <a:pt x="12" y="15"/>
                      <a:pt x="0" y="8"/>
                      <a:pt x="24" y="0"/>
                    </a:cubicBezTo>
                    <a:cubicBezTo>
                      <a:pt x="27" y="4"/>
                      <a:pt x="31" y="7"/>
                      <a:pt x="32" y="12"/>
                    </a:cubicBezTo>
                    <a:cubicBezTo>
                      <a:pt x="33" y="16"/>
                      <a:pt x="30" y="20"/>
                      <a:pt x="28" y="24"/>
                    </a:cubicBezTo>
                    <a:cubicBezTo>
                      <a:pt x="27" y="25"/>
                      <a:pt x="28" y="21"/>
                      <a:pt x="28" y="2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2" name="Freeform 68">
                <a:extLst>
                  <a:ext uri="{FF2B5EF4-FFF2-40B4-BE49-F238E27FC236}">
                    <a16:creationId xmlns:a16="http://schemas.microsoft.com/office/drawing/2014/main" id="{B2758639-BC05-4F84-9519-C3615FC4588C}"/>
                  </a:ext>
                </a:extLst>
              </p:cNvPr>
              <p:cNvSpPr>
                <a:spLocks/>
              </p:cNvSpPr>
              <p:nvPr/>
            </p:nvSpPr>
            <p:spPr bwMode="auto">
              <a:xfrm>
                <a:off x="3128" y="468"/>
                <a:ext cx="62" cy="20"/>
              </a:xfrm>
              <a:custGeom>
                <a:avLst/>
                <a:gdLst>
                  <a:gd name="T0" fmla="*/ 1610 w 50"/>
                  <a:gd name="T1" fmla="*/ 889 h 16"/>
                  <a:gd name="T2" fmla="*/ 1996 w 50"/>
                  <a:gd name="T3" fmla="*/ 0 h 16"/>
                  <a:gd name="T4" fmla="*/ 1610 w 50"/>
                  <a:gd name="T5" fmla="*/ 889 h 16"/>
                  <a:gd name="T6" fmla="*/ 0 60000 65536"/>
                  <a:gd name="T7" fmla="*/ 0 60000 65536"/>
                  <a:gd name="T8" fmla="*/ 0 60000 65536"/>
                </a:gdLst>
                <a:ahLst/>
                <a:cxnLst>
                  <a:cxn ang="T6">
                    <a:pos x="T0" y="T1"/>
                  </a:cxn>
                  <a:cxn ang="T7">
                    <a:pos x="T2" y="T3"/>
                  </a:cxn>
                  <a:cxn ang="T8">
                    <a:pos x="T4" y="T5"/>
                  </a:cxn>
                </a:cxnLst>
                <a:rect l="0" t="0" r="r" b="b"/>
                <a:pathLst>
                  <a:path w="50" h="16">
                    <a:moveTo>
                      <a:pt x="34" y="16"/>
                    </a:moveTo>
                    <a:cubicBezTo>
                      <a:pt x="0" y="8"/>
                      <a:pt x="27" y="5"/>
                      <a:pt x="42" y="0"/>
                    </a:cubicBezTo>
                    <a:cubicBezTo>
                      <a:pt x="47" y="16"/>
                      <a:pt x="50" y="11"/>
                      <a:pt x="34"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3" name="Freeform 69">
                <a:extLst>
                  <a:ext uri="{FF2B5EF4-FFF2-40B4-BE49-F238E27FC236}">
                    <a16:creationId xmlns:a16="http://schemas.microsoft.com/office/drawing/2014/main" id="{CE4F5AEA-B9C3-4CCE-B3C1-A4AF87BCCAE5}"/>
                  </a:ext>
                </a:extLst>
              </p:cNvPr>
              <p:cNvSpPr>
                <a:spLocks/>
              </p:cNvSpPr>
              <p:nvPr/>
            </p:nvSpPr>
            <p:spPr bwMode="auto">
              <a:xfrm>
                <a:off x="3110" y="867"/>
                <a:ext cx="47" cy="47"/>
              </a:xfrm>
              <a:custGeom>
                <a:avLst/>
                <a:gdLst>
                  <a:gd name="T0" fmla="*/ 967 w 38"/>
                  <a:gd name="T1" fmla="*/ 1048 h 38"/>
                  <a:gd name="T2" fmla="*/ 1344 w 38"/>
                  <a:gd name="T3" fmla="*/ 334 h 38"/>
                  <a:gd name="T4" fmla="*/ 1737 w 38"/>
                  <a:gd name="T5" fmla="*/ 918 h 38"/>
                  <a:gd name="T6" fmla="*/ 967 w 38"/>
                  <a:gd name="T7" fmla="*/ 104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38">
                    <a:moveTo>
                      <a:pt x="21" y="23"/>
                    </a:moveTo>
                    <a:cubicBezTo>
                      <a:pt x="0" y="9"/>
                      <a:pt x="9" y="0"/>
                      <a:pt x="29" y="7"/>
                    </a:cubicBezTo>
                    <a:cubicBezTo>
                      <a:pt x="32" y="11"/>
                      <a:pt x="38" y="14"/>
                      <a:pt x="37" y="19"/>
                    </a:cubicBezTo>
                    <a:cubicBezTo>
                      <a:pt x="33" y="38"/>
                      <a:pt x="25" y="27"/>
                      <a:pt x="21" y="2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4" name="Freeform 70">
                <a:extLst>
                  <a:ext uri="{FF2B5EF4-FFF2-40B4-BE49-F238E27FC236}">
                    <a16:creationId xmlns:a16="http://schemas.microsoft.com/office/drawing/2014/main" id="{2EACA20F-C4E3-48B7-8233-73BAE3A09E81}"/>
                  </a:ext>
                </a:extLst>
              </p:cNvPr>
              <p:cNvSpPr>
                <a:spLocks/>
              </p:cNvSpPr>
              <p:nvPr/>
            </p:nvSpPr>
            <p:spPr bwMode="auto">
              <a:xfrm>
                <a:off x="3175" y="880"/>
                <a:ext cx="29" cy="26"/>
              </a:xfrm>
              <a:custGeom>
                <a:avLst/>
                <a:gdLst>
                  <a:gd name="T0" fmla="*/ 782 w 23"/>
                  <a:gd name="T1" fmla="*/ 1802 h 20"/>
                  <a:gd name="T2" fmla="*/ 252 w 23"/>
                  <a:gd name="T3" fmla="*/ 485 h 20"/>
                  <a:gd name="T4" fmla="*/ 1279 w 23"/>
                  <a:gd name="T5" fmla="*/ 879 h 20"/>
                  <a:gd name="T6" fmla="*/ 1014 w 23"/>
                  <a:gd name="T7" fmla="*/ 2254 h 20"/>
                  <a:gd name="T8" fmla="*/ 782 w 23"/>
                  <a:gd name="T9" fmla="*/ 1802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0">
                    <a:moveTo>
                      <a:pt x="12" y="16"/>
                    </a:moveTo>
                    <a:cubicBezTo>
                      <a:pt x="9" y="12"/>
                      <a:pt x="1" y="7"/>
                      <a:pt x="4" y="4"/>
                    </a:cubicBezTo>
                    <a:cubicBezTo>
                      <a:pt x="8" y="0"/>
                      <a:pt x="17" y="4"/>
                      <a:pt x="20" y="8"/>
                    </a:cubicBezTo>
                    <a:cubicBezTo>
                      <a:pt x="23" y="11"/>
                      <a:pt x="17" y="16"/>
                      <a:pt x="16" y="20"/>
                    </a:cubicBezTo>
                    <a:cubicBezTo>
                      <a:pt x="2" y="10"/>
                      <a:pt x="0" y="10"/>
                      <a:pt x="12"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5" name="Freeform 71">
                <a:extLst>
                  <a:ext uri="{FF2B5EF4-FFF2-40B4-BE49-F238E27FC236}">
                    <a16:creationId xmlns:a16="http://schemas.microsoft.com/office/drawing/2014/main" id="{517ECB0C-C557-4DCE-AC20-A897E64DB0A6}"/>
                  </a:ext>
                </a:extLst>
              </p:cNvPr>
              <p:cNvSpPr>
                <a:spLocks/>
              </p:cNvSpPr>
              <p:nvPr/>
            </p:nvSpPr>
            <p:spPr bwMode="auto">
              <a:xfrm>
                <a:off x="2809" y="1010"/>
                <a:ext cx="51" cy="37"/>
              </a:xfrm>
              <a:custGeom>
                <a:avLst/>
                <a:gdLst>
                  <a:gd name="T0" fmla="*/ 0 w 41"/>
                  <a:gd name="T1" fmla="*/ 2001 h 29"/>
                  <a:gd name="T2" fmla="*/ 626 w 41"/>
                  <a:gd name="T3" fmla="*/ 2317 h 29"/>
                  <a:gd name="T4" fmla="*/ 0 w 41"/>
                  <a:gd name="T5" fmla="*/ 2001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6" name="Freeform 72">
                <a:extLst>
                  <a:ext uri="{FF2B5EF4-FFF2-40B4-BE49-F238E27FC236}">
                    <a16:creationId xmlns:a16="http://schemas.microsoft.com/office/drawing/2014/main" id="{214B845E-D28A-46F3-82CE-96CB8D339B11}"/>
                  </a:ext>
                </a:extLst>
              </p:cNvPr>
              <p:cNvSpPr>
                <a:spLocks/>
              </p:cNvSpPr>
              <p:nvPr/>
            </p:nvSpPr>
            <p:spPr bwMode="auto">
              <a:xfrm>
                <a:off x="2641" y="352"/>
                <a:ext cx="193" cy="70"/>
              </a:xfrm>
              <a:custGeom>
                <a:avLst/>
                <a:gdLst>
                  <a:gd name="T0" fmla="*/ 744 w 156"/>
                  <a:gd name="T1" fmla="*/ 1814 h 56"/>
                  <a:gd name="T2" fmla="*/ 1304 w 156"/>
                  <a:gd name="T3" fmla="*/ 0 h 56"/>
                  <a:gd name="T4" fmla="*/ 3149 w 156"/>
                  <a:gd name="T5" fmla="*/ 705 h 56"/>
                  <a:gd name="T6" fmla="*/ 6084 w 156"/>
                  <a:gd name="T7" fmla="*/ 1111 h 56"/>
                  <a:gd name="T8" fmla="*/ 4820 w 156"/>
                  <a:gd name="T9" fmla="*/ 1575 h 56"/>
                  <a:gd name="T10" fmla="*/ 2550 w 156"/>
                  <a:gd name="T11" fmla="*/ 1575 h 56"/>
                  <a:gd name="T12" fmla="*/ 1480 w 156"/>
                  <a:gd name="T13" fmla="*/ 2018 h 56"/>
                  <a:gd name="T14" fmla="*/ 744 w 156"/>
                  <a:gd name="T15" fmla="*/ 1814 h 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6" h="56">
                    <a:moveTo>
                      <a:pt x="16" y="32"/>
                    </a:moveTo>
                    <a:cubicBezTo>
                      <a:pt x="4" y="13"/>
                      <a:pt x="6" y="5"/>
                      <a:pt x="28" y="0"/>
                    </a:cubicBezTo>
                    <a:cubicBezTo>
                      <a:pt x="57" y="10"/>
                      <a:pt x="44" y="6"/>
                      <a:pt x="68" y="12"/>
                    </a:cubicBezTo>
                    <a:cubicBezTo>
                      <a:pt x="85" y="24"/>
                      <a:pt x="110" y="17"/>
                      <a:pt x="132" y="20"/>
                    </a:cubicBezTo>
                    <a:cubicBezTo>
                      <a:pt x="156" y="56"/>
                      <a:pt x="115" y="35"/>
                      <a:pt x="104" y="28"/>
                    </a:cubicBezTo>
                    <a:cubicBezTo>
                      <a:pt x="71" y="39"/>
                      <a:pt x="123" y="24"/>
                      <a:pt x="56" y="28"/>
                    </a:cubicBezTo>
                    <a:cubicBezTo>
                      <a:pt x="48" y="29"/>
                      <a:pt x="32" y="36"/>
                      <a:pt x="32" y="36"/>
                    </a:cubicBezTo>
                    <a:cubicBezTo>
                      <a:pt x="5" y="27"/>
                      <a:pt x="0" y="24"/>
                      <a:pt x="16"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7" name="Freeform 73">
                <a:extLst>
                  <a:ext uri="{FF2B5EF4-FFF2-40B4-BE49-F238E27FC236}">
                    <a16:creationId xmlns:a16="http://schemas.microsoft.com/office/drawing/2014/main" id="{70139382-B8AD-4DAB-BE45-47D93F97DC09}"/>
                  </a:ext>
                </a:extLst>
              </p:cNvPr>
              <p:cNvSpPr>
                <a:spLocks/>
              </p:cNvSpPr>
              <p:nvPr/>
            </p:nvSpPr>
            <p:spPr bwMode="auto">
              <a:xfrm>
                <a:off x="2184" y="226"/>
                <a:ext cx="87" cy="33"/>
              </a:xfrm>
              <a:custGeom>
                <a:avLst/>
                <a:gdLst>
                  <a:gd name="T0" fmla="*/ 2073 w 71"/>
                  <a:gd name="T1" fmla="*/ 1165 h 26"/>
                  <a:gd name="T2" fmla="*/ 1608 w 71"/>
                  <a:gd name="T3" fmla="*/ 0 h 26"/>
                  <a:gd name="T4" fmla="*/ 2540 w 71"/>
                  <a:gd name="T5" fmla="*/ 633 h 26"/>
                  <a:gd name="T6" fmla="*/ 2414 w 71"/>
                  <a:gd name="T7" fmla="*/ 1703 h 26"/>
                  <a:gd name="T8" fmla="*/ 2073 w 71"/>
                  <a:gd name="T9" fmla="*/ 116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6">
                    <a:moveTo>
                      <a:pt x="54" y="16"/>
                    </a:moveTo>
                    <a:cubicBezTo>
                      <a:pt x="29" y="24"/>
                      <a:pt x="0" y="14"/>
                      <a:pt x="42" y="0"/>
                    </a:cubicBezTo>
                    <a:cubicBezTo>
                      <a:pt x="50" y="3"/>
                      <a:pt x="58" y="5"/>
                      <a:pt x="66" y="8"/>
                    </a:cubicBezTo>
                    <a:cubicBezTo>
                      <a:pt x="71" y="10"/>
                      <a:pt x="67" y="21"/>
                      <a:pt x="62" y="24"/>
                    </a:cubicBezTo>
                    <a:cubicBezTo>
                      <a:pt x="59" y="26"/>
                      <a:pt x="57" y="19"/>
                      <a:pt x="54"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8" name="Freeform 74">
                <a:extLst>
                  <a:ext uri="{FF2B5EF4-FFF2-40B4-BE49-F238E27FC236}">
                    <a16:creationId xmlns:a16="http://schemas.microsoft.com/office/drawing/2014/main" id="{C2DB1E5C-B2C4-4BF6-9118-303A3AE9F327}"/>
                  </a:ext>
                </a:extLst>
              </p:cNvPr>
              <p:cNvSpPr>
                <a:spLocks/>
              </p:cNvSpPr>
              <p:nvPr/>
            </p:nvSpPr>
            <p:spPr bwMode="auto">
              <a:xfrm>
                <a:off x="2216" y="256"/>
                <a:ext cx="81" cy="50"/>
              </a:xfrm>
              <a:custGeom>
                <a:avLst/>
                <a:gdLst>
                  <a:gd name="T0" fmla="*/ 0 w 66"/>
                  <a:gd name="T1" fmla="*/ 705 h 40"/>
                  <a:gd name="T2" fmla="*/ 2417 w 66"/>
                  <a:gd name="T3" fmla="*/ 455 h 40"/>
                  <a:gd name="T4" fmla="*/ 1749 w 66"/>
                  <a:gd name="T5" fmla="*/ 2268 h 40"/>
                  <a:gd name="T6" fmla="*/ 163 w 66"/>
                  <a:gd name="T7" fmla="*/ 1111 h 40"/>
                  <a:gd name="T8" fmla="*/ 0 w 66"/>
                  <a:gd name="T9" fmla="*/ 705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40">
                    <a:moveTo>
                      <a:pt x="0" y="12"/>
                    </a:moveTo>
                    <a:cubicBezTo>
                      <a:pt x="23" y="9"/>
                      <a:pt x="39" y="3"/>
                      <a:pt x="60" y="8"/>
                    </a:cubicBezTo>
                    <a:cubicBezTo>
                      <a:pt x="66" y="26"/>
                      <a:pt x="59" y="30"/>
                      <a:pt x="44" y="40"/>
                    </a:cubicBezTo>
                    <a:cubicBezTo>
                      <a:pt x="27" y="34"/>
                      <a:pt x="17" y="33"/>
                      <a:pt x="4" y="20"/>
                    </a:cubicBezTo>
                    <a:cubicBezTo>
                      <a:pt x="9" y="0"/>
                      <a:pt x="12" y="0"/>
                      <a:pt x="0"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09" name="Freeform 75">
                <a:extLst>
                  <a:ext uri="{FF2B5EF4-FFF2-40B4-BE49-F238E27FC236}">
                    <a16:creationId xmlns:a16="http://schemas.microsoft.com/office/drawing/2014/main" id="{CFEC8BC8-47A1-4D94-B773-BE99C39923FE}"/>
                  </a:ext>
                </a:extLst>
              </p:cNvPr>
              <p:cNvSpPr>
                <a:spLocks/>
              </p:cNvSpPr>
              <p:nvPr/>
            </p:nvSpPr>
            <p:spPr bwMode="auto">
              <a:xfrm>
                <a:off x="2285" y="286"/>
                <a:ext cx="68" cy="36"/>
              </a:xfrm>
              <a:custGeom>
                <a:avLst/>
                <a:gdLst>
                  <a:gd name="T0" fmla="*/ 0 w 55"/>
                  <a:gd name="T1" fmla="*/ 1810 h 28"/>
                  <a:gd name="T2" fmla="*/ 554 w 55"/>
                  <a:gd name="T3" fmla="*/ 729 h 28"/>
                  <a:gd name="T4" fmla="*/ 1662 w 55"/>
                  <a:gd name="T5" fmla="*/ 0 h 28"/>
                  <a:gd name="T6" fmla="*/ 0 w 55"/>
                  <a:gd name="T7" fmla="*/ 1810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 h="28">
                    <a:moveTo>
                      <a:pt x="0" y="20"/>
                    </a:moveTo>
                    <a:cubicBezTo>
                      <a:pt x="4" y="16"/>
                      <a:pt x="7" y="11"/>
                      <a:pt x="12" y="8"/>
                    </a:cubicBezTo>
                    <a:cubicBezTo>
                      <a:pt x="19" y="4"/>
                      <a:pt x="36" y="0"/>
                      <a:pt x="36" y="0"/>
                    </a:cubicBezTo>
                    <a:cubicBezTo>
                      <a:pt x="55" y="28"/>
                      <a:pt x="18" y="16"/>
                      <a:pt x="0" y="20"/>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0" name="Freeform 76">
                <a:extLst>
                  <a:ext uri="{FF2B5EF4-FFF2-40B4-BE49-F238E27FC236}">
                    <a16:creationId xmlns:a16="http://schemas.microsoft.com/office/drawing/2014/main" id="{7E65C18C-9E85-4829-B039-D4E4D76154A3}"/>
                  </a:ext>
                </a:extLst>
              </p:cNvPr>
              <p:cNvSpPr>
                <a:spLocks/>
              </p:cNvSpPr>
              <p:nvPr/>
            </p:nvSpPr>
            <p:spPr bwMode="auto">
              <a:xfrm>
                <a:off x="1385" y="327"/>
                <a:ext cx="1964" cy="1132"/>
              </a:xfrm>
              <a:custGeom>
                <a:avLst/>
                <a:gdLst>
                  <a:gd name="T0" fmla="*/ 13046 w 1589"/>
                  <a:gd name="T1" fmla="*/ 7727 h 900"/>
                  <a:gd name="T2" fmla="*/ 14863 w 1589"/>
                  <a:gd name="T3" fmla="*/ 6710 h 900"/>
                  <a:gd name="T4" fmla="*/ 17919 w 1589"/>
                  <a:gd name="T5" fmla="*/ 4449 h 900"/>
                  <a:gd name="T6" fmla="*/ 13962 w 1589"/>
                  <a:gd name="T7" fmla="*/ 11862 h 900"/>
                  <a:gd name="T8" fmla="*/ 16125 w 1589"/>
                  <a:gd name="T9" fmla="*/ 10396 h 900"/>
                  <a:gd name="T10" fmla="*/ 18313 w 1589"/>
                  <a:gd name="T11" fmla="*/ 9426 h 900"/>
                  <a:gd name="T12" fmla="*/ 21571 w 1589"/>
                  <a:gd name="T13" fmla="*/ 5483 h 900"/>
                  <a:gd name="T14" fmla="*/ 22105 w 1589"/>
                  <a:gd name="T15" fmla="*/ 6508 h 900"/>
                  <a:gd name="T16" fmla="*/ 25018 w 1589"/>
                  <a:gd name="T17" fmla="*/ 3466 h 900"/>
                  <a:gd name="T18" fmla="*/ 35550 w 1589"/>
                  <a:gd name="T19" fmla="*/ 487 h 900"/>
                  <a:gd name="T20" fmla="*/ 32644 w 1589"/>
                  <a:gd name="T21" fmla="*/ 5738 h 900"/>
                  <a:gd name="T22" fmla="*/ 37868 w 1589"/>
                  <a:gd name="T23" fmla="*/ 4242 h 900"/>
                  <a:gd name="T24" fmla="*/ 42406 w 1589"/>
                  <a:gd name="T25" fmla="*/ 4737 h 900"/>
                  <a:gd name="T26" fmla="*/ 43150 w 1589"/>
                  <a:gd name="T27" fmla="*/ 7485 h 900"/>
                  <a:gd name="T28" fmla="*/ 44945 w 1589"/>
                  <a:gd name="T29" fmla="*/ 6948 h 900"/>
                  <a:gd name="T30" fmla="*/ 47499 w 1589"/>
                  <a:gd name="T31" fmla="*/ 6193 h 900"/>
                  <a:gd name="T32" fmla="*/ 49517 w 1589"/>
                  <a:gd name="T33" fmla="*/ 4737 h 900"/>
                  <a:gd name="T34" fmla="*/ 49870 w 1589"/>
                  <a:gd name="T35" fmla="*/ 6710 h 900"/>
                  <a:gd name="T36" fmla="*/ 52044 w 1589"/>
                  <a:gd name="T37" fmla="*/ 6193 h 900"/>
                  <a:gd name="T38" fmla="*/ 55116 w 1589"/>
                  <a:gd name="T39" fmla="*/ 8197 h 900"/>
                  <a:gd name="T40" fmla="*/ 58573 w 1589"/>
                  <a:gd name="T41" fmla="*/ 9426 h 900"/>
                  <a:gd name="T42" fmla="*/ 61095 w 1589"/>
                  <a:gd name="T43" fmla="*/ 9181 h 900"/>
                  <a:gd name="T44" fmla="*/ 69283 w 1589"/>
                  <a:gd name="T45" fmla="*/ 12950 h 900"/>
                  <a:gd name="T46" fmla="*/ 68365 w 1589"/>
                  <a:gd name="T47" fmla="*/ 14409 h 900"/>
                  <a:gd name="T48" fmla="*/ 66863 w 1589"/>
                  <a:gd name="T49" fmla="*/ 17389 h 900"/>
                  <a:gd name="T50" fmla="*/ 60927 w 1589"/>
                  <a:gd name="T51" fmla="*/ 19829 h 900"/>
                  <a:gd name="T52" fmla="*/ 58185 w 1589"/>
                  <a:gd name="T53" fmla="*/ 23347 h 900"/>
                  <a:gd name="T54" fmla="*/ 56727 w 1589"/>
                  <a:gd name="T55" fmla="*/ 27796 h 900"/>
                  <a:gd name="T56" fmla="*/ 57999 w 1589"/>
                  <a:gd name="T57" fmla="*/ 20116 h 900"/>
                  <a:gd name="T58" fmla="*/ 56408 w 1589"/>
                  <a:gd name="T59" fmla="*/ 18852 h 900"/>
                  <a:gd name="T60" fmla="*/ 53478 w 1589"/>
                  <a:gd name="T61" fmla="*/ 22380 h 900"/>
                  <a:gd name="T62" fmla="*/ 51681 w 1589"/>
                  <a:gd name="T63" fmla="*/ 21124 h 900"/>
                  <a:gd name="T64" fmla="*/ 45351 w 1589"/>
                  <a:gd name="T65" fmla="*/ 24078 h 900"/>
                  <a:gd name="T66" fmla="*/ 44421 w 1589"/>
                  <a:gd name="T67" fmla="*/ 26291 h 900"/>
                  <a:gd name="T68" fmla="*/ 46791 w 1589"/>
                  <a:gd name="T69" fmla="*/ 29061 h 900"/>
                  <a:gd name="T70" fmla="*/ 41701 w 1589"/>
                  <a:gd name="T71" fmla="*/ 40749 h 900"/>
                  <a:gd name="T72" fmla="*/ 38542 w 1589"/>
                  <a:gd name="T73" fmla="*/ 45973 h 900"/>
                  <a:gd name="T74" fmla="*/ 38542 w 1589"/>
                  <a:gd name="T75" fmla="*/ 50300 h 900"/>
                  <a:gd name="T76" fmla="*/ 36997 w 1589"/>
                  <a:gd name="T77" fmla="*/ 47182 h 900"/>
                  <a:gd name="T78" fmla="*/ 36463 w 1589"/>
                  <a:gd name="T79" fmla="*/ 44232 h 900"/>
                  <a:gd name="T80" fmla="*/ 31549 w 1589"/>
                  <a:gd name="T81" fmla="*/ 45205 h 900"/>
                  <a:gd name="T82" fmla="*/ 33072 w 1589"/>
                  <a:gd name="T83" fmla="*/ 51043 h 900"/>
                  <a:gd name="T84" fmla="*/ 33355 w 1589"/>
                  <a:gd name="T85" fmla="*/ 54361 h 900"/>
                  <a:gd name="T86" fmla="*/ 10890 w 1589"/>
                  <a:gd name="T87" fmla="*/ 8949 h 9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9" h="900">
                    <a:moveTo>
                      <a:pt x="240" y="144"/>
                    </a:moveTo>
                    <a:cubicBezTo>
                      <a:pt x="246" y="127"/>
                      <a:pt x="252" y="118"/>
                      <a:pt x="256" y="100"/>
                    </a:cubicBezTo>
                    <a:cubicBezTo>
                      <a:pt x="265" y="114"/>
                      <a:pt x="272" y="119"/>
                      <a:pt x="288" y="124"/>
                    </a:cubicBezTo>
                    <a:cubicBezTo>
                      <a:pt x="291" y="128"/>
                      <a:pt x="292" y="133"/>
                      <a:pt x="296" y="136"/>
                    </a:cubicBezTo>
                    <a:cubicBezTo>
                      <a:pt x="303" y="140"/>
                      <a:pt x="320" y="144"/>
                      <a:pt x="320" y="144"/>
                    </a:cubicBezTo>
                    <a:cubicBezTo>
                      <a:pt x="316" y="131"/>
                      <a:pt x="316" y="118"/>
                      <a:pt x="328" y="108"/>
                    </a:cubicBezTo>
                    <a:cubicBezTo>
                      <a:pt x="335" y="102"/>
                      <a:pt x="344" y="97"/>
                      <a:pt x="352" y="92"/>
                    </a:cubicBezTo>
                    <a:cubicBezTo>
                      <a:pt x="356" y="89"/>
                      <a:pt x="364" y="84"/>
                      <a:pt x="364" y="84"/>
                    </a:cubicBezTo>
                    <a:cubicBezTo>
                      <a:pt x="374" y="69"/>
                      <a:pt x="378" y="66"/>
                      <a:pt x="396" y="72"/>
                    </a:cubicBezTo>
                    <a:cubicBezTo>
                      <a:pt x="407" y="89"/>
                      <a:pt x="404" y="93"/>
                      <a:pt x="388" y="104"/>
                    </a:cubicBezTo>
                    <a:cubicBezTo>
                      <a:pt x="364" y="140"/>
                      <a:pt x="350" y="168"/>
                      <a:pt x="304" y="180"/>
                    </a:cubicBezTo>
                    <a:cubicBezTo>
                      <a:pt x="305" y="184"/>
                      <a:pt x="304" y="191"/>
                      <a:pt x="308" y="192"/>
                    </a:cubicBezTo>
                    <a:cubicBezTo>
                      <a:pt x="316" y="193"/>
                      <a:pt x="332" y="184"/>
                      <a:pt x="332" y="184"/>
                    </a:cubicBezTo>
                    <a:cubicBezTo>
                      <a:pt x="336" y="180"/>
                      <a:pt x="339" y="175"/>
                      <a:pt x="344" y="172"/>
                    </a:cubicBezTo>
                    <a:cubicBezTo>
                      <a:pt x="348" y="170"/>
                      <a:pt x="353" y="171"/>
                      <a:pt x="356" y="168"/>
                    </a:cubicBezTo>
                    <a:cubicBezTo>
                      <a:pt x="360" y="165"/>
                      <a:pt x="361" y="159"/>
                      <a:pt x="364" y="156"/>
                    </a:cubicBezTo>
                    <a:cubicBezTo>
                      <a:pt x="367" y="153"/>
                      <a:pt x="372" y="151"/>
                      <a:pt x="376" y="148"/>
                    </a:cubicBezTo>
                    <a:cubicBezTo>
                      <a:pt x="404" y="166"/>
                      <a:pt x="397" y="173"/>
                      <a:pt x="404" y="152"/>
                    </a:cubicBezTo>
                    <a:cubicBezTo>
                      <a:pt x="382" y="130"/>
                      <a:pt x="388" y="124"/>
                      <a:pt x="412" y="108"/>
                    </a:cubicBezTo>
                    <a:cubicBezTo>
                      <a:pt x="417" y="92"/>
                      <a:pt x="424" y="80"/>
                      <a:pt x="432" y="104"/>
                    </a:cubicBezTo>
                    <a:cubicBezTo>
                      <a:pt x="444" y="69"/>
                      <a:pt x="436" y="75"/>
                      <a:pt x="476" y="88"/>
                    </a:cubicBezTo>
                    <a:cubicBezTo>
                      <a:pt x="482" y="105"/>
                      <a:pt x="478" y="110"/>
                      <a:pt x="468" y="124"/>
                    </a:cubicBezTo>
                    <a:cubicBezTo>
                      <a:pt x="472" y="125"/>
                      <a:pt x="477" y="131"/>
                      <a:pt x="480" y="128"/>
                    </a:cubicBezTo>
                    <a:cubicBezTo>
                      <a:pt x="486" y="122"/>
                      <a:pt x="485" y="112"/>
                      <a:pt x="488" y="104"/>
                    </a:cubicBezTo>
                    <a:cubicBezTo>
                      <a:pt x="489" y="100"/>
                      <a:pt x="492" y="92"/>
                      <a:pt x="492" y="92"/>
                    </a:cubicBezTo>
                    <a:cubicBezTo>
                      <a:pt x="486" y="74"/>
                      <a:pt x="489" y="70"/>
                      <a:pt x="504" y="60"/>
                    </a:cubicBezTo>
                    <a:cubicBezTo>
                      <a:pt x="524" y="64"/>
                      <a:pt x="533" y="62"/>
                      <a:pt x="552" y="56"/>
                    </a:cubicBezTo>
                    <a:cubicBezTo>
                      <a:pt x="584" y="24"/>
                      <a:pt x="643" y="25"/>
                      <a:pt x="684" y="20"/>
                    </a:cubicBezTo>
                    <a:cubicBezTo>
                      <a:pt x="703" y="14"/>
                      <a:pt x="720" y="11"/>
                      <a:pt x="736" y="0"/>
                    </a:cubicBezTo>
                    <a:cubicBezTo>
                      <a:pt x="759" y="8"/>
                      <a:pt x="756" y="13"/>
                      <a:pt x="784" y="8"/>
                    </a:cubicBezTo>
                    <a:cubicBezTo>
                      <a:pt x="801" y="14"/>
                      <a:pt x="807" y="36"/>
                      <a:pt x="788" y="48"/>
                    </a:cubicBezTo>
                    <a:cubicBezTo>
                      <a:pt x="776" y="56"/>
                      <a:pt x="745" y="65"/>
                      <a:pt x="732" y="68"/>
                    </a:cubicBezTo>
                    <a:cubicBezTo>
                      <a:pt x="720" y="76"/>
                      <a:pt x="693" y="83"/>
                      <a:pt x="720" y="92"/>
                    </a:cubicBezTo>
                    <a:cubicBezTo>
                      <a:pt x="747" y="74"/>
                      <a:pt x="764" y="69"/>
                      <a:pt x="796" y="64"/>
                    </a:cubicBezTo>
                    <a:cubicBezTo>
                      <a:pt x="799" y="68"/>
                      <a:pt x="799" y="76"/>
                      <a:pt x="804" y="76"/>
                    </a:cubicBezTo>
                    <a:cubicBezTo>
                      <a:pt x="815" y="77"/>
                      <a:pt x="836" y="68"/>
                      <a:pt x="836" y="68"/>
                    </a:cubicBezTo>
                    <a:cubicBezTo>
                      <a:pt x="850" y="77"/>
                      <a:pt x="860" y="80"/>
                      <a:pt x="876" y="84"/>
                    </a:cubicBezTo>
                    <a:cubicBezTo>
                      <a:pt x="894" y="78"/>
                      <a:pt x="886" y="70"/>
                      <a:pt x="904" y="64"/>
                    </a:cubicBezTo>
                    <a:cubicBezTo>
                      <a:pt x="922" y="70"/>
                      <a:pt x="917" y="82"/>
                      <a:pt x="936" y="76"/>
                    </a:cubicBezTo>
                    <a:cubicBezTo>
                      <a:pt x="939" y="80"/>
                      <a:pt x="946" y="84"/>
                      <a:pt x="944" y="88"/>
                    </a:cubicBezTo>
                    <a:cubicBezTo>
                      <a:pt x="939" y="96"/>
                      <a:pt x="920" y="104"/>
                      <a:pt x="920" y="104"/>
                    </a:cubicBezTo>
                    <a:cubicBezTo>
                      <a:pt x="928" y="116"/>
                      <a:pt x="931" y="126"/>
                      <a:pt x="952" y="120"/>
                    </a:cubicBezTo>
                    <a:cubicBezTo>
                      <a:pt x="956" y="119"/>
                      <a:pt x="953" y="111"/>
                      <a:pt x="956" y="108"/>
                    </a:cubicBezTo>
                    <a:cubicBezTo>
                      <a:pt x="959" y="105"/>
                      <a:pt x="964" y="105"/>
                      <a:pt x="968" y="104"/>
                    </a:cubicBezTo>
                    <a:cubicBezTo>
                      <a:pt x="976" y="107"/>
                      <a:pt x="984" y="109"/>
                      <a:pt x="992" y="112"/>
                    </a:cubicBezTo>
                    <a:cubicBezTo>
                      <a:pt x="996" y="113"/>
                      <a:pt x="1004" y="116"/>
                      <a:pt x="1004" y="116"/>
                    </a:cubicBezTo>
                    <a:cubicBezTo>
                      <a:pt x="1019" y="111"/>
                      <a:pt x="1025" y="117"/>
                      <a:pt x="1040" y="112"/>
                    </a:cubicBezTo>
                    <a:cubicBezTo>
                      <a:pt x="1043" y="108"/>
                      <a:pt x="1049" y="105"/>
                      <a:pt x="1048" y="100"/>
                    </a:cubicBezTo>
                    <a:cubicBezTo>
                      <a:pt x="1047" y="95"/>
                      <a:pt x="1038" y="96"/>
                      <a:pt x="1036" y="92"/>
                    </a:cubicBezTo>
                    <a:cubicBezTo>
                      <a:pt x="1032" y="82"/>
                      <a:pt x="1047" y="75"/>
                      <a:pt x="1052" y="72"/>
                    </a:cubicBezTo>
                    <a:cubicBezTo>
                      <a:pt x="1067" y="77"/>
                      <a:pt x="1076" y="81"/>
                      <a:pt x="1092" y="76"/>
                    </a:cubicBezTo>
                    <a:cubicBezTo>
                      <a:pt x="1096" y="77"/>
                      <a:pt x="1107" y="77"/>
                      <a:pt x="1104" y="80"/>
                    </a:cubicBezTo>
                    <a:cubicBezTo>
                      <a:pt x="1098" y="86"/>
                      <a:pt x="1080" y="88"/>
                      <a:pt x="1080" y="88"/>
                    </a:cubicBezTo>
                    <a:cubicBezTo>
                      <a:pt x="1085" y="92"/>
                      <a:pt x="1100" y="99"/>
                      <a:pt x="1100" y="108"/>
                    </a:cubicBezTo>
                    <a:cubicBezTo>
                      <a:pt x="1100" y="113"/>
                      <a:pt x="1090" y="116"/>
                      <a:pt x="1092" y="120"/>
                    </a:cubicBezTo>
                    <a:cubicBezTo>
                      <a:pt x="1094" y="124"/>
                      <a:pt x="1100" y="117"/>
                      <a:pt x="1104" y="116"/>
                    </a:cubicBezTo>
                    <a:cubicBezTo>
                      <a:pt x="1115" y="82"/>
                      <a:pt x="1118" y="94"/>
                      <a:pt x="1148" y="100"/>
                    </a:cubicBezTo>
                    <a:cubicBezTo>
                      <a:pt x="1147" y="104"/>
                      <a:pt x="1142" y="109"/>
                      <a:pt x="1144" y="112"/>
                    </a:cubicBezTo>
                    <a:cubicBezTo>
                      <a:pt x="1150" y="120"/>
                      <a:pt x="1168" y="128"/>
                      <a:pt x="1168" y="128"/>
                    </a:cubicBezTo>
                    <a:cubicBezTo>
                      <a:pt x="1184" y="123"/>
                      <a:pt x="1201" y="124"/>
                      <a:pt x="1216" y="132"/>
                    </a:cubicBezTo>
                    <a:cubicBezTo>
                      <a:pt x="1224" y="137"/>
                      <a:pt x="1240" y="148"/>
                      <a:pt x="1240" y="148"/>
                    </a:cubicBezTo>
                    <a:cubicBezTo>
                      <a:pt x="1271" y="195"/>
                      <a:pt x="1247" y="173"/>
                      <a:pt x="1260" y="160"/>
                    </a:cubicBezTo>
                    <a:cubicBezTo>
                      <a:pt x="1268" y="152"/>
                      <a:pt x="1281" y="154"/>
                      <a:pt x="1292" y="152"/>
                    </a:cubicBezTo>
                    <a:cubicBezTo>
                      <a:pt x="1317" y="160"/>
                      <a:pt x="1305" y="140"/>
                      <a:pt x="1328" y="156"/>
                    </a:cubicBezTo>
                    <a:cubicBezTo>
                      <a:pt x="1330" y="163"/>
                      <a:pt x="1339" y="178"/>
                      <a:pt x="1344" y="172"/>
                    </a:cubicBezTo>
                    <a:cubicBezTo>
                      <a:pt x="1349" y="166"/>
                      <a:pt x="1344" y="155"/>
                      <a:pt x="1348" y="148"/>
                    </a:cubicBezTo>
                    <a:cubicBezTo>
                      <a:pt x="1350" y="144"/>
                      <a:pt x="1356" y="145"/>
                      <a:pt x="1360" y="144"/>
                    </a:cubicBezTo>
                    <a:cubicBezTo>
                      <a:pt x="1390" y="164"/>
                      <a:pt x="1362" y="148"/>
                      <a:pt x="1432" y="156"/>
                    </a:cubicBezTo>
                    <a:cubicBezTo>
                      <a:pt x="1456" y="159"/>
                      <a:pt x="1499" y="198"/>
                      <a:pt x="1528" y="208"/>
                    </a:cubicBezTo>
                    <a:cubicBezTo>
                      <a:pt x="1557" y="198"/>
                      <a:pt x="1531" y="222"/>
                      <a:pt x="1560" y="212"/>
                    </a:cubicBezTo>
                    <a:cubicBezTo>
                      <a:pt x="1589" y="222"/>
                      <a:pt x="1560" y="228"/>
                      <a:pt x="1548" y="232"/>
                    </a:cubicBezTo>
                    <a:cubicBezTo>
                      <a:pt x="1539" y="258"/>
                      <a:pt x="1527" y="238"/>
                      <a:pt x="1508" y="232"/>
                    </a:cubicBezTo>
                    <a:cubicBezTo>
                      <a:pt x="1500" y="229"/>
                      <a:pt x="1484" y="224"/>
                      <a:pt x="1484" y="224"/>
                    </a:cubicBezTo>
                    <a:cubicBezTo>
                      <a:pt x="1475" y="197"/>
                      <a:pt x="1475" y="232"/>
                      <a:pt x="1456" y="244"/>
                    </a:cubicBezTo>
                    <a:cubicBezTo>
                      <a:pt x="1460" y="257"/>
                      <a:pt x="1476" y="280"/>
                      <a:pt x="1476" y="280"/>
                    </a:cubicBezTo>
                    <a:cubicBezTo>
                      <a:pt x="1459" y="286"/>
                      <a:pt x="1443" y="281"/>
                      <a:pt x="1424" y="284"/>
                    </a:cubicBezTo>
                    <a:cubicBezTo>
                      <a:pt x="1386" y="297"/>
                      <a:pt x="1402" y="325"/>
                      <a:pt x="1368" y="336"/>
                    </a:cubicBezTo>
                    <a:cubicBezTo>
                      <a:pt x="1362" y="330"/>
                      <a:pt x="1354" y="319"/>
                      <a:pt x="1344" y="320"/>
                    </a:cubicBezTo>
                    <a:cubicBezTo>
                      <a:pt x="1336" y="321"/>
                      <a:pt x="1320" y="328"/>
                      <a:pt x="1320" y="328"/>
                    </a:cubicBezTo>
                    <a:cubicBezTo>
                      <a:pt x="1319" y="324"/>
                      <a:pt x="1320" y="314"/>
                      <a:pt x="1316" y="316"/>
                    </a:cubicBezTo>
                    <a:cubicBezTo>
                      <a:pt x="1303" y="324"/>
                      <a:pt x="1288" y="363"/>
                      <a:pt x="1284" y="376"/>
                    </a:cubicBezTo>
                    <a:cubicBezTo>
                      <a:pt x="1289" y="397"/>
                      <a:pt x="1281" y="412"/>
                      <a:pt x="1276" y="432"/>
                    </a:cubicBezTo>
                    <a:cubicBezTo>
                      <a:pt x="1272" y="429"/>
                      <a:pt x="1269" y="423"/>
                      <a:pt x="1264" y="424"/>
                    </a:cubicBezTo>
                    <a:cubicBezTo>
                      <a:pt x="1257" y="425"/>
                      <a:pt x="1255" y="444"/>
                      <a:pt x="1252" y="448"/>
                    </a:cubicBezTo>
                    <a:cubicBezTo>
                      <a:pt x="1242" y="464"/>
                      <a:pt x="1226" y="482"/>
                      <a:pt x="1208" y="488"/>
                    </a:cubicBezTo>
                    <a:cubicBezTo>
                      <a:pt x="1196" y="453"/>
                      <a:pt x="1197" y="382"/>
                      <a:pt x="1240" y="368"/>
                    </a:cubicBezTo>
                    <a:cubicBezTo>
                      <a:pt x="1251" y="351"/>
                      <a:pt x="1270" y="343"/>
                      <a:pt x="1280" y="324"/>
                    </a:cubicBezTo>
                    <a:cubicBezTo>
                      <a:pt x="1286" y="312"/>
                      <a:pt x="1300" y="288"/>
                      <a:pt x="1300" y="288"/>
                    </a:cubicBezTo>
                    <a:cubicBezTo>
                      <a:pt x="1269" y="267"/>
                      <a:pt x="1270" y="311"/>
                      <a:pt x="1256" y="332"/>
                    </a:cubicBezTo>
                    <a:cubicBezTo>
                      <a:pt x="1237" y="326"/>
                      <a:pt x="1250" y="322"/>
                      <a:pt x="1244" y="304"/>
                    </a:cubicBezTo>
                    <a:cubicBezTo>
                      <a:pt x="1204" y="314"/>
                      <a:pt x="1245" y="299"/>
                      <a:pt x="1224" y="320"/>
                    </a:cubicBezTo>
                    <a:cubicBezTo>
                      <a:pt x="1217" y="327"/>
                      <a:pt x="1200" y="336"/>
                      <a:pt x="1200" y="336"/>
                    </a:cubicBezTo>
                    <a:cubicBezTo>
                      <a:pt x="1206" y="355"/>
                      <a:pt x="1196" y="355"/>
                      <a:pt x="1180" y="360"/>
                    </a:cubicBezTo>
                    <a:cubicBezTo>
                      <a:pt x="1168" y="359"/>
                      <a:pt x="1154" y="362"/>
                      <a:pt x="1144" y="356"/>
                    </a:cubicBezTo>
                    <a:cubicBezTo>
                      <a:pt x="1140" y="354"/>
                      <a:pt x="1153" y="349"/>
                      <a:pt x="1152" y="344"/>
                    </a:cubicBezTo>
                    <a:cubicBezTo>
                      <a:pt x="1151" y="340"/>
                      <a:pt x="1144" y="341"/>
                      <a:pt x="1140" y="340"/>
                    </a:cubicBezTo>
                    <a:cubicBezTo>
                      <a:pt x="1126" y="350"/>
                      <a:pt x="1121" y="354"/>
                      <a:pt x="1104" y="348"/>
                    </a:cubicBezTo>
                    <a:cubicBezTo>
                      <a:pt x="1079" y="354"/>
                      <a:pt x="1054" y="349"/>
                      <a:pt x="1032" y="364"/>
                    </a:cubicBezTo>
                    <a:cubicBezTo>
                      <a:pt x="1023" y="378"/>
                      <a:pt x="1016" y="383"/>
                      <a:pt x="1000" y="388"/>
                    </a:cubicBezTo>
                    <a:cubicBezTo>
                      <a:pt x="984" y="404"/>
                      <a:pt x="971" y="410"/>
                      <a:pt x="964" y="432"/>
                    </a:cubicBezTo>
                    <a:cubicBezTo>
                      <a:pt x="968" y="433"/>
                      <a:pt x="972" y="438"/>
                      <a:pt x="976" y="436"/>
                    </a:cubicBezTo>
                    <a:cubicBezTo>
                      <a:pt x="980" y="434"/>
                      <a:pt x="976" y="424"/>
                      <a:pt x="980" y="424"/>
                    </a:cubicBezTo>
                    <a:cubicBezTo>
                      <a:pt x="985" y="424"/>
                      <a:pt x="991" y="445"/>
                      <a:pt x="992" y="448"/>
                    </a:cubicBezTo>
                    <a:cubicBezTo>
                      <a:pt x="1000" y="443"/>
                      <a:pt x="1006" y="434"/>
                      <a:pt x="1016" y="444"/>
                    </a:cubicBezTo>
                    <a:cubicBezTo>
                      <a:pt x="1023" y="451"/>
                      <a:pt x="1044" y="460"/>
                      <a:pt x="1032" y="468"/>
                    </a:cubicBezTo>
                    <a:cubicBezTo>
                      <a:pt x="1017" y="513"/>
                      <a:pt x="1007" y="571"/>
                      <a:pt x="976" y="608"/>
                    </a:cubicBezTo>
                    <a:cubicBezTo>
                      <a:pt x="962" y="625"/>
                      <a:pt x="951" y="635"/>
                      <a:pt x="932" y="648"/>
                    </a:cubicBezTo>
                    <a:cubicBezTo>
                      <a:pt x="928" y="651"/>
                      <a:pt x="920" y="656"/>
                      <a:pt x="920" y="656"/>
                    </a:cubicBezTo>
                    <a:cubicBezTo>
                      <a:pt x="886" y="633"/>
                      <a:pt x="904" y="648"/>
                      <a:pt x="880" y="664"/>
                    </a:cubicBezTo>
                    <a:cubicBezTo>
                      <a:pt x="872" y="689"/>
                      <a:pt x="870" y="693"/>
                      <a:pt x="848" y="708"/>
                    </a:cubicBezTo>
                    <a:cubicBezTo>
                      <a:pt x="842" y="720"/>
                      <a:pt x="855" y="724"/>
                      <a:pt x="850" y="740"/>
                    </a:cubicBezTo>
                    <a:cubicBezTo>
                      <a:pt x="851" y="750"/>
                      <a:pt x="855" y="759"/>
                      <a:pt x="856" y="766"/>
                    </a:cubicBezTo>
                    <a:cubicBezTo>
                      <a:pt x="857" y="773"/>
                      <a:pt x="859" y="777"/>
                      <a:pt x="858" y="784"/>
                    </a:cubicBezTo>
                    <a:cubicBezTo>
                      <a:pt x="857" y="791"/>
                      <a:pt x="856" y="806"/>
                      <a:pt x="850" y="810"/>
                    </a:cubicBezTo>
                    <a:cubicBezTo>
                      <a:pt x="844" y="814"/>
                      <a:pt x="831" y="802"/>
                      <a:pt x="824" y="806"/>
                    </a:cubicBezTo>
                    <a:cubicBezTo>
                      <a:pt x="816" y="832"/>
                      <a:pt x="827" y="824"/>
                      <a:pt x="804" y="832"/>
                    </a:cubicBezTo>
                    <a:cubicBezTo>
                      <a:pt x="798" y="814"/>
                      <a:pt x="810" y="779"/>
                      <a:pt x="816" y="760"/>
                    </a:cubicBezTo>
                    <a:cubicBezTo>
                      <a:pt x="816" y="744"/>
                      <a:pt x="795" y="750"/>
                      <a:pt x="794" y="744"/>
                    </a:cubicBezTo>
                    <a:cubicBezTo>
                      <a:pt x="793" y="738"/>
                      <a:pt x="806" y="729"/>
                      <a:pt x="808" y="724"/>
                    </a:cubicBezTo>
                    <a:cubicBezTo>
                      <a:pt x="807" y="720"/>
                      <a:pt x="808" y="713"/>
                      <a:pt x="804" y="712"/>
                    </a:cubicBezTo>
                    <a:cubicBezTo>
                      <a:pt x="796" y="711"/>
                      <a:pt x="761" y="725"/>
                      <a:pt x="752" y="728"/>
                    </a:cubicBezTo>
                    <a:cubicBezTo>
                      <a:pt x="744" y="703"/>
                      <a:pt x="769" y="708"/>
                      <a:pt x="744" y="700"/>
                    </a:cubicBezTo>
                    <a:cubicBezTo>
                      <a:pt x="731" y="719"/>
                      <a:pt x="718" y="723"/>
                      <a:pt x="696" y="728"/>
                    </a:cubicBezTo>
                    <a:cubicBezTo>
                      <a:pt x="703" y="757"/>
                      <a:pt x="720" y="749"/>
                      <a:pt x="752" y="752"/>
                    </a:cubicBezTo>
                    <a:cubicBezTo>
                      <a:pt x="747" y="773"/>
                      <a:pt x="729" y="777"/>
                      <a:pt x="716" y="796"/>
                    </a:cubicBezTo>
                    <a:lnTo>
                      <a:pt x="730" y="822"/>
                    </a:lnTo>
                    <a:lnTo>
                      <a:pt x="740" y="858"/>
                    </a:lnTo>
                    <a:lnTo>
                      <a:pt x="724" y="862"/>
                    </a:lnTo>
                    <a:lnTo>
                      <a:pt x="736" y="876"/>
                    </a:lnTo>
                    <a:lnTo>
                      <a:pt x="720" y="900"/>
                    </a:lnTo>
                    <a:lnTo>
                      <a:pt x="0" y="892"/>
                    </a:lnTo>
                    <a:lnTo>
                      <a:pt x="24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1" name="Freeform 77">
                <a:extLst>
                  <a:ext uri="{FF2B5EF4-FFF2-40B4-BE49-F238E27FC236}">
                    <a16:creationId xmlns:a16="http://schemas.microsoft.com/office/drawing/2014/main" id="{4F5D716F-159D-4F19-BA0C-161F68D2E37D}"/>
                  </a:ext>
                </a:extLst>
              </p:cNvPr>
              <p:cNvSpPr>
                <a:spLocks/>
              </p:cNvSpPr>
              <p:nvPr/>
            </p:nvSpPr>
            <p:spPr bwMode="auto">
              <a:xfrm>
                <a:off x="2655" y="878"/>
                <a:ext cx="58" cy="208"/>
              </a:xfrm>
              <a:custGeom>
                <a:avLst/>
                <a:gdLst>
                  <a:gd name="T0" fmla="*/ 209 w 47"/>
                  <a:gd name="T1" fmla="*/ 10115 h 165"/>
                  <a:gd name="T2" fmla="*/ 658 w 47"/>
                  <a:gd name="T3" fmla="*/ 6965 h 165"/>
                  <a:gd name="T4" fmla="*/ 737 w 47"/>
                  <a:gd name="T5" fmla="*/ 4383 h 165"/>
                  <a:gd name="T6" fmla="*/ 484 w 47"/>
                  <a:gd name="T7" fmla="*/ 2560 h 165"/>
                  <a:gd name="T8" fmla="*/ 737 w 47"/>
                  <a:gd name="T9" fmla="*/ 782 h 165"/>
                  <a:gd name="T10" fmla="*/ 909 w 47"/>
                  <a:gd name="T11" fmla="*/ 0 h 165"/>
                  <a:gd name="T12" fmla="*/ 1373 w 47"/>
                  <a:gd name="T13" fmla="*/ 1975 h 165"/>
                  <a:gd name="T14" fmla="*/ 2090 w 47"/>
                  <a:gd name="T15" fmla="*/ 6365 h 165"/>
                  <a:gd name="T16" fmla="*/ 1373 w 47"/>
                  <a:gd name="T17" fmla="*/ 6965 h 165"/>
                  <a:gd name="T18" fmla="*/ 1002 w 47"/>
                  <a:gd name="T19" fmla="*/ 8149 h 165"/>
                  <a:gd name="T20" fmla="*/ 909 w 47"/>
                  <a:gd name="T21" fmla="*/ 8517 h 165"/>
                  <a:gd name="T22" fmla="*/ 1196 w 47"/>
                  <a:gd name="T23" fmla="*/ 8664 h 165"/>
                  <a:gd name="T24" fmla="*/ 1373 w 47"/>
                  <a:gd name="T25" fmla="*/ 9415 h 165"/>
                  <a:gd name="T26" fmla="*/ 592 w 47"/>
                  <a:gd name="T27" fmla="*/ 9630 h 165"/>
                  <a:gd name="T28" fmla="*/ 318 w 47"/>
                  <a:gd name="T29" fmla="*/ 10379 h 165"/>
                  <a:gd name="T30" fmla="*/ 137 w 47"/>
                  <a:gd name="T31" fmla="*/ 9993 h 165"/>
                  <a:gd name="T32" fmla="*/ 209 w 47"/>
                  <a:gd name="T33" fmla="*/ 10115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2" name="Freeform 78">
                <a:extLst>
                  <a:ext uri="{FF2B5EF4-FFF2-40B4-BE49-F238E27FC236}">
                    <a16:creationId xmlns:a16="http://schemas.microsoft.com/office/drawing/2014/main" id="{463CDA49-A247-40AA-BB2D-AA248A0151BC}"/>
                  </a:ext>
                </a:extLst>
              </p:cNvPr>
              <p:cNvSpPr>
                <a:spLocks/>
              </p:cNvSpPr>
              <p:nvPr/>
            </p:nvSpPr>
            <p:spPr bwMode="auto">
              <a:xfrm>
                <a:off x="2621" y="1053"/>
                <a:ext cx="171" cy="129"/>
              </a:xfrm>
              <a:custGeom>
                <a:avLst/>
                <a:gdLst>
                  <a:gd name="T0" fmla="*/ 1244 w 138"/>
                  <a:gd name="T1" fmla="*/ 3484 h 103"/>
                  <a:gd name="T2" fmla="*/ 1426 w 138"/>
                  <a:gd name="T3" fmla="*/ 2490 h 103"/>
                  <a:gd name="T4" fmla="*/ 2367 w 138"/>
                  <a:gd name="T5" fmla="*/ 1870 h 103"/>
                  <a:gd name="T6" fmla="*/ 2575 w 138"/>
                  <a:gd name="T7" fmla="*/ 2585 h 103"/>
                  <a:gd name="T8" fmla="*/ 3135 w 138"/>
                  <a:gd name="T9" fmla="*/ 2782 h 103"/>
                  <a:gd name="T10" fmla="*/ 3788 w 138"/>
                  <a:gd name="T11" fmla="*/ 3161 h 103"/>
                  <a:gd name="T12" fmla="*/ 5528 w 138"/>
                  <a:gd name="T13" fmla="*/ 1870 h 103"/>
                  <a:gd name="T14" fmla="*/ 6182 w 138"/>
                  <a:gd name="T15" fmla="*/ 952 h 103"/>
                  <a:gd name="T16" fmla="*/ 6570 w 138"/>
                  <a:gd name="T17" fmla="*/ 670 h 103"/>
                  <a:gd name="T18" fmla="*/ 5028 w 138"/>
                  <a:gd name="T19" fmla="*/ 2782 h 103"/>
                  <a:gd name="T20" fmla="*/ 3983 w 138"/>
                  <a:gd name="T21" fmla="*/ 3852 h 103"/>
                  <a:gd name="T22" fmla="*/ 3135 w 138"/>
                  <a:gd name="T23" fmla="*/ 4630 h 103"/>
                  <a:gd name="T24" fmla="*/ 2252 w 138"/>
                  <a:gd name="T25" fmla="*/ 5923 h 103"/>
                  <a:gd name="T26" fmla="*/ 1244 w 138"/>
                  <a:gd name="T27" fmla="*/ 5089 h 103"/>
                  <a:gd name="T28" fmla="*/ 938 w 138"/>
                  <a:gd name="T29" fmla="*/ 5028 h 103"/>
                  <a:gd name="T30" fmla="*/ 1027 w 138"/>
                  <a:gd name="T31" fmla="*/ 5556 h 103"/>
                  <a:gd name="T32" fmla="*/ 0 w 138"/>
                  <a:gd name="T33" fmla="*/ 5556 h 103"/>
                  <a:gd name="T34" fmla="*/ 488 w 138"/>
                  <a:gd name="T35" fmla="*/ 4530 h 103"/>
                  <a:gd name="T36" fmla="*/ 1244 w 138"/>
                  <a:gd name="T37" fmla="*/ 3484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3" name="Freeform 79">
                <a:extLst>
                  <a:ext uri="{FF2B5EF4-FFF2-40B4-BE49-F238E27FC236}">
                    <a16:creationId xmlns:a16="http://schemas.microsoft.com/office/drawing/2014/main" id="{38944D31-1ABE-4C5A-948E-DF54A57668F7}"/>
                  </a:ext>
                </a:extLst>
              </p:cNvPr>
              <p:cNvSpPr>
                <a:spLocks/>
              </p:cNvSpPr>
              <p:nvPr/>
            </p:nvSpPr>
            <p:spPr bwMode="auto">
              <a:xfrm>
                <a:off x="2436" y="1175"/>
                <a:ext cx="232" cy="269"/>
              </a:xfrm>
              <a:custGeom>
                <a:avLst/>
                <a:gdLst>
                  <a:gd name="T0" fmla="*/ 6969 w 188"/>
                  <a:gd name="T1" fmla="*/ 1459 h 214"/>
                  <a:gd name="T2" fmla="*/ 7034 w 188"/>
                  <a:gd name="T3" fmla="*/ 387 h 214"/>
                  <a:gd name="T4" fmla="*/ 7498 w 188"/>
                  <a:gd name="T5" fmla="*/ 0 h 214"/>
                  <a:gd name="T6" fmla="*/ 8037 w 188"/>
                  <a:gd name="T7" fmla="*/ 1459 h 214"/>
                  <a:gd name="T8" fmla="*/ 8282 w 188"/>
                  <a:gd name="T9" fmla="*/ 2599 h 214"/>
                  <a:gd name="T10" fmla="*/ 7828 w 188"/>
                  <a:gd name="T11" fmla="*/ 3593 h 214"/>
                  <a:gd name="T12" fmla="*/ 7498 w 188"/>
                  <a:gd name="T13" fmla="*/ 4709 h 214"/>
                  <a:gd name="T14" fmla="*/ 7144 w 188"/>
                  <a:gd name="T15" fmla="*/ 7741 h 214"/>
                  <a:gd name="T16" fmla="*/ 6343 w 188"/>
                  <a:gd name="T17" fmla="*/ 8329 h 214"/>
                  <a:gd name="T18" fmla="*/ 5299 w 188"/>
                  <a:gd name="T19" fmla="*/ 8433 h 214"/>
                  <a:gd name="T20" fmla="*/ 4924 w 188"/>
                  <a:gd name="T21" fmla="*/ 7587 h 214"/>
                  <a:gd name="T22" fmla="*/ 4482 w 188"/>
                  <a:gd name="T23" fmla="*/ 8970 h 214"/>
                  <a:gd name="T24" fmla="*/ 3964 w 188"/>
                  <a:gd name="T25" fmla="*/ 9259 h 214"/>
                  <a:gd name="T26" fmla="*/ 3540 w 188"/>
                  <a:gd name="T27" fmla="*/ 8132 h 214"/>
                  <a:gd name="T28" fmla="*/ 2579 w 188"/>
                  <a:gd name="T29" fmla="*/ 8897 h 214"/>
                  <a:gd name="T30" fmla="*/ 3338 w 188"/>
                  <a:gd name="T31" fmla="*/ 8705 h 214"/>
                  <a:gd name="T32" fmla="*/ 3422 w 188"/>
                  <a:gd name="T33" fmla="*/ 9822 h 214"/>
                  <a:gd name="T34" fmla="*/ 2579 w 188"/>
                  <a:gd name="T35" fmla="*/ 10222 h 214"/>
                  <a:gd name="T36" fmla="*/ 1501 w 188"/>
                  <a:gd name="T37" fmla="*/ 10222 h 214"/>
                  <a:gd name="T38" fmla="*/ 1566 w 188"/>
                  <a:gd name="T39" fmla="*/ 9490 h 214"/>
                  <a:gd name="T40" fmla="*/ 2023 w 188"/>
                  <a:gd name="T41" fmla="*/ 8897 h 214"/>
                  <a:gd name="T42" fmla="*/ 1501 w 188"/>
                  <a:gd name="T43" fmla="*/ 9093 h 214"/>
                  <a:gd name="T44" fmla="*/ 1122 w 188"/>
                  <a:gd name="T45" fmla="*/ 10222 h 214"/>
                  <a:gd name="T46" fmla="*/ 1328 w 188"/>
                  <a:gd name="T47" fmla="*/ 11656 h 214"/>
                  <a:gd name="T48" fmla="*/ 597 w 188"/>
                  <a:gd name="T49" fmla="*/ 12270 h 214"/>
                  <a:gd name="T50" fmla="*/ 0 w 188"/>
                  <a:gd name="T51" fmla="*/ 13116 h 214"/>
                  <a:gd name="T52" fmla="*/ 350 w 188"/>
                  <a:gd name="T53" fmla="*/ 11552 h 214"/>
                  <a:gd name="T54" fmla="*/ 0 w 188"/>
                  <a:gd name="T55" fmla="*/ 10066 h 214"/>
                  <a:gd name="T56" fmla="*/ 597 w 188"/>
                  <a:gd name="T57" fmla="*/ 9352 h 214"/>
                  <a:gd name="T58" fmla="*/ 1385 w 188"/>
                  <a:gd name="T59" fmla="*/ 8197 h 214"/>
                  <a:gd name="T60" fmla="*/ 1933 w 188"/>
                  <a:gd name="T61" fmla="*/ 7234 h 214"/>
                  <a:gd name="T62" fmla="*/ 3183 w 188"/>
                  <a:gd name="T63" fmla="*/ 7136 h 214"/>
                  <a:gd name="T64" fmla="*/ 3708 w 188"/>
                  <a:gd name="T65" fmla="*/ 6857 h 214"/>
                  <a:gd name="T66" fmla="*/ 5045 w 188"/>
                  <a:gd name="T67" fmla="*/ 4785 h 214"/>
                  <a:gd name="T68" fmla="*/ 5299 w 188"/>
                  <a:gd name="T69" fmla="*/ 5677 h 214"/>
                  <a:gd name="T70" fmla="*/ 5812 w 188"/>
                  <a:gd name="T71" fmla="*/ 4709 h 214"/>
                  <a:gd name="T72" fmla="*/ 6591 w 188"/>
                  <a:gd name="T73" fmla="*/ 3325 h 214"/>
                  <a:gd name="T74" fmla="*/ 6779 w 188"/>
                  <a:gd name="T75" fmla="*/ 2599 h 214"/>
                  <a:gd name="T76" fmla="*/ 6539 w 188"/>
                  <a:gd name="T77" fmla="*/ 2305 h 214"/>
                  <a:gd name="T78" fmla="*/ 6711 w 188"/>
                  <a:gd name="T79" fmla="*/ 1924 h 214"/>
                  <a:gd name="T80" fmla="*/ 6969 w 188"/>
                  <a:gd name="T81" fmla="*/ 1459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4" name="Freeform 80">
                <a:extLst>
                  <a:ext uri="{FF2B5EF4-FFF2-40B4-BE49-F238E27FC236}">
                    <a16:creationId xmlns:a16="http://schemas.microsoft.com/office/drawing/2014/main" id="{86EEB2DA-C3CB-4747-B479-C4BAD36755C2}"/>
                  </a:ext>
                </a:extLst>
              </p:cNvPr>
              <p:cNvSpPr>
                <a:spLocks/>
              </p:cNvSpPr>
              <p:nvPr/>
            </p:nvSpPr>
            <p:spPr bwMode="auto">
              <a:xfrm>
                <a:off x="2592" y="1252"/>
                <a:ext cx="16" cy="16"/>
              </a:xfrm>
              <a:custGeom>
                <a:avLst/>
                <a:gdLst>
                  <a:gd name="T0" fmla="*/ 0 w 13"/>
                  <a:gd name="T1" fmla="*/ 388 h 13"/>
                  <a:gd name="T2" fmla="*/ 169 w 13"/>
                  <a:gd name="T3" fmla="*/ 564 h 13"/>
                  <a:gd name="T4" fmla="*/ 0 w 13"/>
                  <a:gd name="T5" fmla="*/ 388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5" name="Freeform 81">
                <a:extLst>
                  <a:ext uri="{FF2B5EF4-FFF2-40B4-BE49-F238E27FC236}">
                    <a16:creationId xmlns:a16="http://schemas.microsoft.com/office/drawing/2014/main" id="{9AAF4E9E-E187-48B2-9C0C-AA97C5E1BFE3}"/>
                  </a:ext>
                </a:extLst>
              </p:cNvPr>
              <p:cNvSpPr>
                <a:spLocks/>
              </p:cNvSpPr>
              <p:nvPr/>
            </p:nvSpPr>
            <p:spPr bwMode="auto">
              <a:xfrm>
                <a:off x="1294" y="1437"/>
                <a:ext cx="1003" cy="709"/>
              </a:xfrm>
              <a:custGeom>
                <a:avLst/>
                <a:gdLst>
                  <a:gd name="T0" fmla="*/ 36379 w 812"/>
                  <a:gd name="T1" fmla="*/ 1599 h 564"/>
                  <a:gd name="T2" fmla="*/ 34864 w 812"/>
                  <a:gd name="T3" fmla="*/ 4788 h 564"/>
                  <a:gd name="T4" fmla="*/ 33476 w 812"/>
                  <a:gd name="T5" fmla="*/ 7463 h 564"/>
                  <a:gd name="T6" fmla="*/ 32347 w 812"/>
                  <a:gd name="T7" fmla="*/ 8778 h 564"/>
                  <a:gd name="T8" fmla="*/ 28403 w 812"/>
                  <a:gd name="T9" fmla="*/ 11037 h 564"/>
                  <a:gd name="T10" fmla="*/ 28338 w 812"/>
                  <a:gd name="T11" fmla="*/ 12907 h 564"/>
                  <a:gd name="T12" fmla="*/ 27076 w 812"/>
                  <a:gd name="T13" fmla="*/ 14107 h 564"/>
                  <a:gd name="T14" fmla="*/ 27802 w 812"/>
                  <a:gd name="T15" fmla="*/ 10976 h 564"/>
                  <a:gd name="T16" fmla="*/ 25791 w 812"/>
                  <a:gd name="T17" fmla="*/ 11561 h 564"/>
                  <a:gd name="T18" fmla="*/ 24958 w 812"/>
                  <a:gd name="T19" fmla="*/ 13386 h 564"/>
                  <a:gd name="T20" fmla="*/ 26703 w 812"/>
                  <a:gd name="T21" fmla="*/ 17206 h 564"/>
                  <a:gd name="T22" fmla="*/ 26615 w 812"/>
                  <a:gd name="T23" fmla="*/ 22653 h 564"/>
                  <a:gd name="T24" fmla="*/ 24246 w 812"/>
                  <a:gd name="T25" fmla="*/ 24913 h 564"/>
                  <a:gd name="T26" fmla="*/ 23389 w 812"/>
                  <a:gd name="T27" fmla="*/ 23733 h 564"/>
                  <a:gd name="T28" fmla="*/ 21595 w 812"/>
                  <a:gd name="T29" fmla="*/ 21342 h 564"/>
                  <a:gd name="T30" fmla="*/ 20712 w 812"/>
                  <a:gd name="T31" fmla="*/ 21342 h 564"/>
                  <a:gd name="T32" fmla="*/ 20205 w 812"/>
                  <a:gd name="T33" fmla="*/ 24204 h 564"/>
                  <a:gd name="T34" fmla="*/ 22404 w 812"/>
                  <a:gd name="T35" fmla="*/ 28488 h 564"/>
                  <a:gd name="T36" fmla="*/ 22850 w 812"/>
                  <a:gd name="T37" fmla="*/ 32232 h 564"/>
                  <a:gd name="T38" fmla="*/ 23590 w 812"/>
                  <a:gd name="T39" fmla="*/ 34424 h 564"/>
                  <a:gd name="T40" fmla="*/ 22065 w 812"/>
                  <a:gd name="T41" fmla="*/ 33434 h 564"/>
                  <a:gd name="T42" fmla="*/ 21090 w 812"/>
                  <a:gd name="T43" fmla="*/ 31804 h 564"/>
                  <a:gd name="T44" fmla="*/ 18893 w 812"/>
                  <a:gd name="T45" fmla="*/ 26033 h 564"/>
                  <a:gd name="T46" fmla="*/ 19098 w 812"/>
                  <a:gd name="T47" fmla="*/ 19039 h 564"/>
                  <a:gd name="T48" fmla="*/ 18893 w 812"/>
                  <a:gd name="T49" fmla="*/ 16474 h 564"/>
                  <a:gd name="T50" fmla="*/ 18494 w 812"/>
                  <a:gd name="T51" fmla="*/ 16959 h 564"/>
                  <a:gd name="T52" fmla="*/ 17293 w 812"/>
                  <a:gd name="T53" fmla="*/ 16350 h 564"/>
                  <a:gd name="T54" fmla="*/ 16146 w 812"/>
                  <a:gd name="T55" fmla="*/ 10455 h 564"/>
                  <a:gd name="T56" fmla="*/ 14824 w 812"/>
                  <a:gd name="T57" fmla="*/ 10235 h 564"/>
                  <a:gd name="T58" fmla="*/ 12925 w 812"/>
                  <a:gd name="T59" fmla="*/ 10591 h 564"/>
                  <a:gd name="T60" fmla="*/ 10824 w 812"/>
                  <a:gd name="T61" fmla="*/ 14262 h 564"/>
                  <a:gd name="T62" fmla="*/ 8763 w 812"/>
                  <a:gd name="T63" fmla="*/ 16474 h 564"/>
                  <a:gd name="T64" fmla="*/ 8218 w 812"/>
                  <a:gd name="T65" fmla="*/ 16827 h 564"/>
                  <a:gd name="T66" fmla="*/ 7203 w 812"/>
                  <a:gd name="T67" fmla="*/ 20126 h 564"/>
                  <a:gd name="T68" fmla="*/ 6826 w 812"/>
                  <a:gd name="T69" fmla="*/ 21746 h 564"/>
                  <a:gd name="T70" fmla="*/ 5740 w 812"/>
                  <a:gd name="T71" fmla="*/ 24821 h 564"/>
                  <a:gd name="T72" fmla="*/ 4217 w 812"/>
                  <a:gd name="T73" fmla="*/ 24097 h 564"/>
                  <a:gd name="T74" fmla="*/ 2958 w 812"/>
                  <a:gd name="T75" fmla="*/ 15861 h 564"/>
                  <a:gd name="T76" fmla="*/ 3244 w 812"/>
                  <a:gd name="T77" fmla="*/ 9550 h 564"/>
                  <a:gd name="T78" fmla="*/ 1980 w 812"/>
                  <a:gd name="T79" fmla="*/ 11037 h 564"/>
                  <a:gd name="T80" fmla="*/ 913 w 812"/>
                  <a:gd name="T81" fmla="*/ 9267 h 564"/>
                  <a:gd name="T82" fmla="*/ 1085 w 812"/>
                  <a:gd name="T83" fmla="*/ 8439 h 564"/>
                  <a:gd name="T84" fmla="*/ 0 w 812"/>
                  <a:gd name="T85" fmla="*/ 5680 h 564"/>
                  <a:gd name="T86" fmla="*/ 35778 w 812"/>
                  <a:gd name="T87" fmla="*/ 38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6" name="Freeform 82">
                <a:extLst>
                  <a:ext uri="{FF2B5EF4-FFF2-40B4-BE49-F238E27FC236}">
                    <a16:creationId xmlns:a16="http://schemas.microsoft.com/office/drawing/2014/main" id="{EE7C26E9-BBC0-4635-B468-7451DB65D20C}"/>
                  </a:ext>
                </a:extLst>
              </p:cNvPr>
              <p:cNvSpPr>
                <a:spLocks/>
              </p:cNvSpPr>
              <p:nvPr/>
            </p:nvSpPr>
            <p:spPr bwMode="auto">
              <a:xfrm>
                <a:off x="1470" y="1926"/>
                <a:ext cx="54" cy="107"/>
              </a:xfrm>
              <a:custGeom>
                <a:avLst/>
                <a:gdLst>
                  <a:gd name="T0" fmla="*/ 443 w 43"/>
                  <a:gd name="T1" fmla="*/ 736 h 85"/>
                  <a:gd name="T2" fmla="*/ 978 w 43"/>
                  <a:gd name="T3" fmla="*/ 195 h 85"/>
                  <a:gd name="T4" fmla="*/ 2248 w 43"/>
                  <a:gd name="T5" fmla="*/ 2093 h 85"/>
                  <a:gd name="T6" fmla="*/ 1152 w 43"/>
                  <a:gd name="T7" fmla="*/ 5376 h 85"/>
                  <a:gd name="T8" fmla="*/ 1 w 43"/>
                  <a:gd name="T9" fmla="*/ 4363 h 85"/>
                  <a:gd name="T10" fmla="*/ 443 w 43"/>
                  <a:gd name="T11" fmla="*/ 736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7" name="Freeform 83">
                <a:extLst>
                  <a:ext uri="{FF2B5EF4-FFF2-40B4-BE49-F238E27FC236}">
                    <a16:creationId xmlns:a16="http://schemas.microsoft.com/office/drawing/2014/main" id="{47081E40-FF05-4BE3-9464-C76685309F79}"/>
                  </a:ext>
                </a:extLst>
              </p:cNvPr>
              <p:cNvSpPr>
                <a:spLocks/>
              </p:cNvSpPr>
              <p:nvPr/>
            </p:nvSpPr>
            <p:spPr bwMode="auto">
              <a:xfrm>
                <a:off x="2239" y="1555"/>
                <a:ext cx="55" cy="93"/>
              </a:xfrm>
              <a:custGeom>
                <a:avLst/>
                <a:gdLst>
                  <a:gd name="T0" fmla="*/ 711 w 44"/>
                  <a:gd name="T1" fmla="*/ 1690 h 74"/>
                  <a:gd name="T2" fmla="*/ 1614 w 44"/>
                  <a:gd name="T3" fmla="*/ 155 h 74"/>
                  <a:gd name="T4" fmla="*/ 2424 w 44"/>
                  <a:gd name="T5" fmla="*/ 245 h 74"/>
                  <a:gd name="T6" fmla="*/ 2170 w 44"/>
                  <a:gd name="T7" fmla="*/ 1595 h 74"/>
                  <a:gd name="T8" fmla="*/ 711 w 44"/>
                  <a:gd name="T9" fmla="*/ 4539 h 74"/>
                  <a:gd name="T10" fmla="*/ 423 w 44"/>
                  <a:gd name="T11" fmla="*/ 3627 h 74"/>
                  <a:gd name="T12" fmla="*/ 186 w 44"/>
                  <a:gd name="T13" fmla="*/ 2204 h 74"/>
                  <a:gd name="T14" fmla="*/ 711 w 44"/>
                  <a:gd name="T15" fmla="*/ 169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8" name="Freeform 84">
                <a:extLst>
                  <a:ext uri="{FF2B5EF4-FFF2-40B4-BE49-F238E27FC236}">
                    <a16:creationId xmlns:a16="http://schemas.microsoft.com/office/drawing/2014/main" id="{C0D1C720-8F25-42FF-AD58-D5902119F3E6}"/>
                  </a:ext>
                </a:extLst>
              </p:cNvPr>
              <p:cNvSpPr>
                <a:spLocks/>
              </p:cNvSpPr>
              <p:nvPr/>
            </p:nvSpPr>
            <p:spPr bwMode="auto">
              <a:xfrm>
                <a:off x="2388" y="1512"/>
                <a:ext cx="24" cy="38"/>
              </a:xfrm>
              <a:custGeom>
                <a:avLst/>
                <a:gdLst>
                  <a:gd name="T0" fmla="*/ 179 w 20"/>
                  <a:gd name="T1" fmla="*/ 1126 h 30"/>
                  <a:gd name="T2" fmla="*/ 124 w 20"/>
                  <a:gd name="T3" fmla="*/ 2117 h 30"/>
                  <a:gd name="T4" fmla="*/ 179 w 20"/>
                  <a:gd name="T5" fmla="*/ 1126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19" name="Freeform 85">
                <a:extLst>
                  <a:ext uri="{FF2B5EF4-FFF2-40B4-BE49-F238E27FC236}">
                    <a16:creationId xmlns:a16="http://schemas.microsoft.com/office/drawing/2014/main" id="{7DBE6B78-5F93-41F6-98BB-4824211A8042}"/>
                  </a:ext>
                </a:extLst>
              </p:cNvPr>
              <p:cNvSpPr>
                <a:spLocks/>
              </p:cNvSpPr>
              <p:nvPr/>
            </p:nvSpPr>
            <p:spPr bwMode="auto">
              <a:xfrm>
                <a:off x="-306" y="1167"/>
                <a:ext cx="1255" cy="1752"/>
              </a:xfrm>
              <a:custGeom>
                <a:avLst/>
                <a:gdLst>
                  <a:gd name="T0" fmla="*/ 36673 w 1015"/>
                  <a:gd name="T1" fmla="*/ 75629 h 1392"/>
                  <a:gd name="T2" fmla="*/ 38136 w 1015"/>
                  <a:gd name="T3" fmla="*/ 81668 h 1392"/>
                  <a:gd name="T4" fmla="*/ 37451 w 1015"/>
                  <a:gd name="T5" fmla="*/ 85443 h 1392"/>
                  <a:gd name="T6" fmla="*/ 32660 w 1015"/>
                  <a:gd name="T7" fmla="*/ 55316 h 1392"/>
                  <a:gd name="T8" fmla="*/ 33052 w 1015"/>
                  <a:gd name="T9" fmla="*/ 53782 h 1392"/>
                  <a:gd name="T10" fmla="*/ 33968 w 1015"/>
                  <a:gd name="T11" fmla="*/ 49242 h 1392"/>
                  <a:gd name="T12" fmla="*/ 20995 w 1015"/>
                  <a:gd name="T13" fmla="*/ 34204 h 1392"/>
                  <a:gd name="T14" fmla="*/ 19172 w 1015"/>
                  <a:gd name="T15" fmla="*/ 41246 h 1392"/>
                  <a:gd name="T16" fmla="*/ 20304 w 1015"/>
                  <a:gd name="T17" fmla="*/ 73125 h 1392"/>
                  <a:gd name="T18" fmla="*/ 20304 w 1015"/>
                  <a:gd name="T19" fmla="*/ 67820 h 1392"/>
                  <a:gd name="T20" fmla="*/ 20627 w 1015"/>
                  <a:gd name="T21" fmla="*/ 63839 h 1392"/>
                  <a:gd name="T22" fmla="*/ 17167 w 1015"/>
                  <a:gd name="T23" fmla="*/ 53782 h 1392"/>
                  <a:gd name="T24" fmla="*/ 16034 w 1015"/>
                  <a:gd name="T25" fmla="*/ 51522 h 1392"/>
                  <a:gd name="T26" fmla="*/ 16980 w 1015"/>
                  <a:gd name="T27" fmla="*/ 47785 h 1392"/>
                  <a:gd name="T28" fmla="*/ 17167 w 1015"/>
                  <a:gd name="T29" fmla="*/ 45480 h 1392"/>
                  <a:gd name="T30" fmla="*/ 14052 w 1015"/>
                  <a:gd name="T31" fmla="*/ 43458 h 1392"/>
                  <a:gd name="T32" fmla="*/ 10598 w 1015"/>
                  <a:gd name="T33" fmla="*/ 41999 h 1392"/>
                  <a:gd name="T34" fmla="*/ 9680 w 1015"/>
                  <a:gd name="T35" fmla="*/ 42974 h 1392"/>
                  <a:gd name="T36" fmla="*/ 6421 w 1015"/>
                  <a:gd name="T37" fmla="*/ 42974 h 1392"/>
                  <a:gd name="T38" fmla="*/ 2368 w 1015"/>
                  <a:gd name="T39" fmla="*/ 40202 h 1392"/>
                  <a:gd name="T40" fmla="*/ 1295 w 1015"/>
                  <a:gd name="T41" fmla="*/ 35696 h 1392"/>
                  <a:gd name="T42" fmla="*/ 362 w 1015"/>
                  <a:gd name="T43" fmla="*/ 32981 h 1392"/>
                  <a:gd name="T44" fmla="*/ 919 w 1015"/>
                  <a:gd name="T45" fmla="*/ 28924 h 1392"/>
                  <a:gd name="T46" fmla="*/ 2006 w 1015"/>
                  <a:gd name="T47" fmla="*/ 23889 h 1392"/>
                  <a:gd name="T48" fmla="*/ 2928 w 1015"/>
                  <a:gd name="T49" fmla="*/ 20104 h 1392"/>
                  <a:gd name="T50" fmla="*/ 4550 w 1015"/>
                  <a:gd name="T51" fmla="*/ 16073 h 1392"/>
                  <a:gd name="T52" fmla="*/ 7676 w 1015"/>
                  <a:gd name="T53" fmla="*/ 11808 h 1392"/>
                  <a:gd name="T54" fmla="*/ 12759 w 1015"/>
                  <a:gd name="T55" fmla="*/ 5549 h 1392"/>
                  <a:gd name="T56" fmla="*/ 15506 w 1015"/>
                  <a:gd name="T57" fmla="*/ 3014 h 1392"/>
                  <a:gd name="T58" fmla="*/ 21716 w 1015"/>
                  <a:gd name="T59" fmla="*/ 488 h 1392"/>
                  <a:gd name="T60" fmla="*/ 25901 w 1015"/>
                  <a:gd name="T61" fmla="*/ 488 h 1392"/>
                  <a:gd name="T62" fmla="*/ 27170 w 1015"/>
                  <a:gd name="T63" fmla="*/ 3503 h 1392"/>
                  <a:gd name="T64" fmla="*/ 27914 w 1015"/>
                  <a:gd name="T65" fmla="*/ 6555 h 1392"/>
                  <a:gd name="T66" fmla="*/ 31787 w 1015"/>
                  <a:gd name="T67" fmla="*/ 6785 h 1392"/>
                  <a:gd name="T68" fmla="*/ 35391 w 1015"/>
                  <a:gd name="T69" fmla="*/ 9519 h 1392"/>
                  <a:gd name="T70" fmla="*/ 38136 w 1015"/>
                  <a:gd name="T71" fmla="*/ 10004 h 1392"/>
                  <a:gd name="T72" fmla="*/ 37591 w 1015"/>
                  <a:gd name="T73" fmla="*/ 13070 h 1392"/>
                  <a:gd name="T74" fmla="*/ 38136 w 1015"/>
                  <a:gd name="T75" fmla="*/ 26204 h 1392"/>
                  <a:gd name="T76" fmla="*/ 39034 w 1015"/>
                  <a:gd name="T77" fmla="*/ 30864 h 1392"/>
                  <a:gd name="T78" fmla="*/ 42000 w 1015"/>
                  <a:gd name="T79" fmla="*/ 36910 h 1392"/>
                  <a:gd name="T80" fmla="*/ 45591 w 1015"/>
                  <a:gd name="T81" fmla="*/ 34941 h 1392"/>
                  <a:gd name="T82" fmla="*/ 45591 w 1015"/>
                  <a:gd name="T83" fmla="*/ 38932 h 1392"/>
                  <a:gd name="T84" fmla="*/ 42147 w 1015"/>
                  <a:gd name="T85" fmla="*/ 46943 h 1392"/>
                  <a:gd name="T86" fmla="*/ 38517 w 1015"/>
                  <a:gd name="T87" fmla="*/ 52279 h 1392"/>
                  <a:gd name="T88" fmla="*/ 37451 w 1015"/>
                  <a:gd name="T89" fmla="*/ 59052 h 1392"/>
                  <a:gd name="T90" fmla="*/ 39034 w 1015"/>
                  <a:gd name="T91" fmla="*/ 65339 h 1392"/>
                  <a:gd name="T92" fmla="*/ 39597 w 1015"/>
                  <a:gd name="T93" fmla="*/ 67584 h 1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15" h="1392">
                    <a:moveTo>
                      <a:pt x="824" y="1168"/>
                    </a:moveTo>
                    <a:lnTo>
                      <a:pt x="804" y="1204"/>
                    </a:lnTo>
                    <a:lnTo>
                      <a:pt x="816" y="1252"/>
                    </a:lnTo>
                    <a:lnTo>
                      <a:pt x="836" y="1300"/>
                    </a:lnTo>
                    <a:lnTo>
                      <a:pt x="816" y="1324"/>
                    </a:lnTo>
                    <a:lnTo>
                      <a:pt x="820" y="1360"/>
                    </a:lnTo>
                    <a:lnTo>
                      <a:pt x="820" y="1392"/>
                    </a:lnTo>
                    <a:lnTo>
                      <a:pt x="716" y="880"/>
                    </a:lnTo>
                    <a:lnTo>
                      <a:pt x="704" y="852"/>
                    </a:lnTo>
                    <a:lnTo>
                      <a:pt x="724" y="856"/>
                    </a:lnTo>
                    <a:lnTo>
                      <a:pt x="736" y="836"/>
                    </a:lnTo>
                    <a:lnTo>
                      <a:pt x="744" y="784"/>
                    </a:lnTo>
                    <a:lnTo>
                      <a:pt x="744" y="704"/>
                    </a:lnTo>
                    <a:lnTo>
                      <a:pt x="460" y="544"/>
                    </a:lnTo>
                    <a:lnTo>
                      <a:pt x="440" y="584"/>
                    </a:lnTo>
                    <a:lnTo>
                      <a:pt x="420" y="656"/>
                    </a:lnTo>
                    <a:lnTo>
                      <a:pt x="608" y="1168"/>
                    </a:lnTo>
                    <a:lnTo>
                      <a:pt x="444" y="1164"/>
                    </a:lnTo>
                    <a:lnTo>
                      <a:pt x="444" y="1112"/>
                    </a:lnTo>
                    <a:lnTo>
                      <a:pt x="444" y="1080"/>
                    </a:lnTo>
                    <a:lnTo>
                      <a:pt x="452" y="1048"/>
                    </a:lnTo>
                    <a:lnTo>
                      <a:pt x="452" y="1016"/>
                    </a:lnTo>
                    <a:cubicBezTo>
                      <a:pt x="423" y="987"/>
                      <a:pt x="441" y="967"/>
                      <a:pt x="420" y="936"/>
                    </a:cubicBezTo>
                    <a:cubicBezTo>
                      <a:pt x="411" y="901"/>
                      <a:pt x="397" y="887"/>
                      <a:pt x="376" y="856"/>
                    </a:cubicBezTo>
                    <a:cubicBezTo>
                      <a:pt x="371" y="848"/>
                      <a:pt x="365" y="840"/>
                      <a:pt x="360" y="832"/>
                    </a:cubicBezTo>
                    <a:lnTo>
                      <a:pt x="352" y="820"/>
                    </a:lnTo>
                    <a:cubicBezTo>
                      <a:pt x="352" y="820"/>
                      <a:pt x="364" y="784"/>
                      <a:pt x="364" y="784"/>
                    </a:cubicBezTo>
                    <a:cubicBezTo>
                      <a:pt x="367" y="776"/>
                      <a:pt x="372" y="760"/>
                      <a:pt x="372" y="760"/>
                    </a:cubicBezTo>
                    <a:cubicBezTo>
                      <a:pt x="371" y="756"/>
                      <a:pt x="368" y="752"/>
                      <a:pt x="368" y="748"/>
                    </a:cubicBezTo>
                    <a:cubicBezTo>
                      <a:pt x="369" y="740"/>
                      <a:pt x="376" y="724"/>
                      <a:pt x="376" y="724"/>
                    </a:cubicBezTo>
                    <a:cubicBezTo>
                      <a:pt x="361" y="701"/>
                      <a:pt x="352" y="704"/>
                      <a:pt x="328" y="712"/>
                    </a:cubicBezTo>
                    <a:cubicBezTo>
                      <a:pt x="323" y="704"/>
                      <a:pt x="313" y="700"/>
                      <a:pt x="308" y="692"/>
                    </a:cubicBezTo>
                    <a:cubicBezTo>
                      <a:pt x="275" y="640"/>
                      <a:pt x="321" y="689"/>
                      <a:pt x="288" y="656"/>
                    </a:cubicBezTo>
                    <a:cubicBezTo>
                      <a:pt x="248" y="661"/>
                      <a:pt x="266" y="657"/>
                      <a:pt x="232" y="668"/>
                    </a:cubicBezTo>
                    <a:cubicBezTo>
                      <a:pt x="228" y="669"/>
                      <a:pt x="220" y="672"/>
                      <a:pt x="220" y="672"/>
                    </a:cubicBezTo>
                    <a:cubicBezTo>
                      <a:pt x="217" y="676"/>
                      <a:pt x="216" y="681"/>
                      <a:pt x="212" y="684"/>
                    </a:cubicBezTo>
                    <a:cubicBezTo>
                      <a:pt x="205" y="688"/>
                      <a:pt x="188" y="692"/>
                      <a:pt x="188" y="692"/>
                    </a:cubicBezTo>
                    <a:cubicBezTo>
                      <a:pt x="157" y="671"/>
                      <a:pt x="173" y="673"/>
                      <a:pt x="140" y="684"/>
                    </a:cubicBezTo>
                    <a:cubicBezTo>
                      <a:pt x="132" y="687"/>
                      <a:pt x="116" y="692"/>
                      <a:pt x="116" y="692"/>
                    </a:cubicBezTo>
                    <a:cubicBezTo>
                      <a:pt x="93" y="727"/>
                      <a:pt x="68" y="656"/>
                      <a:pt x="52" y="640"/>
                    </a:cubicBezTo>
                    <a:cubicBezTo>
                      <a:pt x="47" y="625"/>
                      <a:pt x="35" y="607"/>
                      <a:pt x="32" y="592"/>
                    </a:cubicBezTo>
                    <a:cubicBezTo>
                      <a:pt x="30" y="584"/>
                      <a:pt x="32" y="575"/>
                      <a:pt x="28" y="568"/>
                    </a:cubicBezTo>
                    <a:cubicBezTo>
                      <a:pt x="26" y="564"/>
                      <a:pt x="20" y="563"/>
                      <a:pt x="16" y="560"/>
                    </a:cubicBezTo>
                    <a:cubicBezTo>
                      <a:pt x="5" y="526"/>
                      <a:pt x="22" y="580"/>
                      <a:pt x="8" y="524"/>
                    </a:cubicBezTo>
                    <a:cubicBezTo>
                      <a:pt x="6" y="516"/>
                      <a:pt x="0" y="500"/>
                      <a:pt x="0" y="500"/>
                    </a:cubicBezTo>
                    <a:cubicBezTo>
                      <a:pt x="4" y="480"/>
                      <a:pt x="3" y="471"/>
                      <a:pt x="20" y="460"/>
                    </a:cubicBezTo>
                    <a:cubicBezTo>
                      <a:pt x="30" y="420"/>
                      <a:pt x="25" y="438"/>
                      <a:pt x="36" y="404"/>
                    </a:cubicBezTo>
                    <a:cubicBezTo>
                      <a:pt x="39" y="396"/>
                      <a:pt x="44" y="380"/>
                      <a:pt x="44" y="380"/>
                    </a:cubicBezTo>
                    <a:cubicBezTo>
                      <a:pt x="39" y="365"/>
                      <a:pt x="36" y="363"/>
                      <a:pt x="48" y="344"/>
                    </a:cubicBezTo>
                    <a:cubicBezTo>
                      <a:pt x="53" y="336"/>
                      <a:pt x="64" y="320"/>
                      <a:pt x="64" y="320"/>
                    </a:cubicBezTo>
                    <a:cubicBezTo>
                      <a:pt x="55" y="294"/>
                      <a:pt x="53" y="290"/>
                      <a:pt x="76" y="272"/>
                    </a:cubicBezTo>
                    <a:cubicBezTo>
                      <a:pt x="84" y="266"/>
                      <a:pt x="100" y="256"/>
                      <a:pt x="100" y="256"/>
                    </a:cubicBezTo>
                    <a:cubicBezTo>
                      <a:pt x="108" y="245"/>
                      <a:pt x="112" y="231"/>
                      <a:pt x="120" y="220"/>
                    </a:cubicBezTo>
                    <a:cubicBezTo>
                      <a:pt x="132" y="203"/>
                      <a:pt x="152" y="199"/>
                      <a:pt x="168" y="188"/>
                    </a:cubicBezTo>
                    <a:cubicBezTo>
                      <a:pt x="186" y="162"/>
                      <a:pt x="222" y="145"/>
                      <a:pt x="248" y="128"/>
                    </a:cubicBezTo>
                    <a:cubicBezTo>
                      <a:pt x="259" y="111"/>
                      <a:pt x="260" y="95"/>
                      <a:pt x="280" y="88"/>
                    </a:cubicBezTo>
                    <a:cubicBezTo>
                      <a:pt x="294" y="74"/>
                      <a:pt x="310" y="68"/>
                      <a:pt x="328" y="56"/>
                    </a:cubicBezTo>
                    <a:cubicBezTo>
                      <a:pt x="332" y="53"/>
                      <a:pt x="340" y="48"/>
                      <a:pt x="340" y="48"/>
                    </a:cubicBezTo>
                    <a:cubicBezTo>
                      <a:pt x="352" y="30"/>
                      <a:pt x="364" y="19"/>
                      <a:pt x="384" y="12"/>
                    </a:cubicBezTo>
                    <a:cubicBezTo>
                      <a:pt x="400" y="59"/>
                      <a:pt x="448" y="11"/>
                      <a:pt x="476" y="8"/>
                    </a:cubicBezTo>
                    <a:cubicBezTo>
                      <a:pt x="497" y="6"/>
                      <a:pt x="519" y="5"/>
                      <a:pt x="540" y="4"/>
                    </a:cubicBezTo>
                    <a:cubicBezTo>
                      <a:pt x="549" y="5"/>
                      <a:pt x="559" y="9"/>
                      <a:pt x="568" y="8"/>
                    </a:cubicBezTo>
                    <a:cubicBezTo>
                      <a:pt x="576" y="7"/>
                      <a:pt x="592" y="0"/>
                      <a:pt x="592" y="0"/>
                    </a:cubicBezTo>
                    <a:cubicBezTo>
                      <a:pt x="617" y="16"/>
                      <a:pt x="604" y="31"/>
                      <a:pt x="596" y="56"/>
                    </a:cubicBezTo>
                    <a:cubicBezTo>
                      <a:pt x="593" y="64"/>
                      <a:pt x="572" y="64"/>
                      <a:pt x="572" y="64"/>
                    </a:cubicBezTo>
                    <a:cubicBezTo>
                      <a:pt x="564" y="89"/>
                      <a:pt x="592" y="97"/>
                      <a:pt x="612" y="104"/>
                    </a:cubicBezTo>
                    <a:cubicBezTo>
                      <a:pt x="623" y="136"/>
                      <a:pt x="626" y="149"/>
                      <a:pt x="660" y="160"/>
                    </a:cubicBezTo>
                    <a:cubicBezTo>
                      <a:pt x="686" y="134"/>
                      <a:pt x="647" y="124"/>
                      <a:pt x="696" y="108"/>
                    </a:cubicBezTo>
                    <a:cubicBezTo>
                      <a:pt x="717" y="115"/>
                      <a:pt x="722" y="132"/>
                      <a:pt x="740" y="140"/>
                    </a:cubicBezTo>
                    <a:cubicBezTo>
                      <a:pt x="752" y="145"/>
                      <a:pt x="764" y="148"/>
                      <a:pt x="776" y="152"/>
                    </a:cubicBezTo>
                    <a:cubicBezTo>
                      <a:pt x="780" y="153"/>
                      <a:pt x="788" y="156"/>
                      <a:pt x="788" y="156"/>
                    </a:cubicBezTo>
                    <a:cubicBezTo>
                      <a:pt x="814" y="147"/>
                      <a:pt x="814" y="145"/>
                      <a:pt x="836" y="160"/>
                    </a:cubicBezTo>
                    <a:cubicBezTo>
                      <a:pt x="843" y="180"/>
                      <a:pt x="841" y="164"/>
                      <a:pt x="832" y="184"/>
                    </a:cubicBezTo>
                    <a:cubicBezTo>
                      <a:pt x="829" y="192"/>
                      <a:pt x="824" y="208"/>
                      <a:pt x="824" y="208"/>
                    </a:cubicBezTo>
                    <a:cubicBezTo>
                      <a:pt x="828" y="250"/>
                      <a:pt x="827" y="319"/>
                      <a:pt x="852" y="356"/>
                    </a:cubicBezTo>
                    <a:cubicBezTo>
                      <a:pt x="845" y="376"/>
                      <a:pt x="840" y="395"/>
                      <a:pt x="836" y="416"/>
                    </a:cubicBezTo>
                    <a:cubicBezTo>
                      <a:pt x="840" y="431"/>
                      <a:pt x="847" y="441"/>
                      <a:pt x="852" y="456"/>
                    </a:cubicBezTo>
                    <a:cubicBezTo>
                      <a:pt x="853" y="468"/>
                      <a:pt x="852" y="481"/>
                      <a:pt x="856" y="492"/>
                    </a:cubicBezTo>
                    <a:cubicBezTo>
                      <a:pt x="858" y="498"/>
                      <a:pt x="885" y="515"/>
                      <a:pt x="892" y="536"/>
                    </a:cubicBezTo>
                    <a:cubicBezTo>
                      <a:pt x="884" y="559"/>
                      <a:pt x="898" y="581"/>
                      <a:pt x="920" y="588"/>
                    </a:cubicBezTo>
                    <a:cubicBezTo>
                      <a:pt x="938" y="582"/>
                      <a:pt x="949" y="584"/>
                      <a:pt x="960" y="568"/>
                    </a:cubicBezTo>
                    <a:cubicBezTo>
                      <a:pt x="982" y="572"/>
                      <a:pt x="987" y="575"/>
                      <a:pt x="1000" y="556"/>
                    </a:cubicBezTo>
                    <a:cubicBezTo>
                      <a:pt x="1004" y="557"/>
                      <a:pt x="1011" y="556"/>
                      <a:pt x="1012" y="560"/>
                    </a:cubicBezTo>
                    <a:cubicBezTo>
                      <a:pt x="1015" y="571"/>
                      <a:pt x="1003" y="608"/>
                      <a:pt x="1000" y="620"/>
                    </a:cubicBezTo>
                    <a:cubicBezTo>
                      <a:pt x="994" y="645"/>
                      <a:pt x="999" y="619"/>
                      <a:pt x="988" y="644"/>
                    </a:cubicBezTo>
                    <a:cubicBezTo>
                      <a:pt x="971" y="683"/>
                      <a:pt x="962" y="723"/>
                      <a:pt x="924" y="748"/>
                    </a:cubicBezTo>
                    <a:cubicBezTo>
                      <a:pt x="914" y="762"/>
                      <a:pt x="906" y="763"/>
                      <a:pt x="892" y="772"/>
                    </a:cubicBezTo>
                    <a:cubicBezTo>
                      <a:pt x="878" y="793"/>
                      <a:pt x="862" y="814"/>
                      <a:pt x="844" y="832"/>
                    </a:cubicBezTo>
                    <a:cubicBezTo>
                      <a:pt x="834" y="861"/>
                      <a:pt x="826" y="891"/>
                      <a:pt x="816" y="920"/>
                    </a:cubicBezTo>
                    <a:cubicBezTo>
                      <a:pt x="817" y="927"/>
                      <a:pt x="818" y="933"/>
                      <a:pt x="820" y="940"/>
                    </a:cubicBezTo>
                    <a:cubicBezTo>
                      <a:pt x="822" y="948"/>
                      <a:pt x="828" y="964"/>
                      <a:pt x="828" y="964"/>
                    </a:cubicBezTo>
                    <a:cubicBezTo>
                      <a:pt x="832" y="993"/>
                      <a:pt x="835" y="1019"/>
                      <a:pt x="856" y="1040"/>
                    </a:cubicBezTo>
                    <a:cubicBezTo>
                      <a:pt x="859" y="1048"/>
                      <a:pt x="861" y="1056"/>
                      <a:pt x="864" y="1064"/>
                    </a:cubicBezTo>
                    <a:cubicBezTo>
                      <a:pt x="865" y="1068"/>
                      <a:pt x="868" y="1076"/>
                      <a:pt x="868" y="1076"/>
                    </a:cubicBezTo>
                    <a:cubicBezTo>
                      <a:pt x="865" y="1095"/>
                      <a:pt x="853" y="1168"/>
                      <a:pt x="824" y="116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0" name="Freeform 86">
                <a:extLst>
                  <a:ext uri="{FF2B5EF4-FFF2-40B4-BE49-F238E27FC236}">
                    <a16:creationId xmlns:a16="http://schemas.microsoft.com/office/drawing/2014/main" id="{49F22D12-915F-424A-BE61-3DFE75CCFE8C}"/>
                  </a:ext>
                </a:extLst>
              </p:cNvPr>
              <p:cNvSpPr>
                <a:spLocks/>
              </p:cNvSpPr>
              <p:nvPr/>
            </p:nvSpPr>
            <p:spPr bwMode="auto">
              <a:xfrm>
                <a:off x="179" y="1668"/>
                <a:ext cx="529" cy="1417"/>
              </a:xfrm>
              <a:custGeom>
                <a:avLst/>
                <a:gdLst>
                  <a:gd name="T0" fmla="*/ 2357 w 428"/>
                  <a:gd name="T1" fmla="*/ 47773 h 1126"/>
                  <a:gd name="T2" fmla="*/ 5419 w 428"/>
                  <a:gd name="T3" fmla="*/ 54518 h 1126"/>
                  <a:gd name="T4" fmla="*/ 6182 w 428"/>
                  <a:gd name="T5" fmla="*/ 56229 h 1126"/>
                  <a:gd name="T6" fmla="*/ 7641 w 428"/>
                  <a:gd name="T7" fmla="*/ 60306 h 1126"/>
                  <a:gd name="T8" fmla="*/ 8882 w 428"/>
                  <a:gd name="T9" fmla="*/ 62553 h 1126"/>
                  <a:gd name="T10" fmla="*/ 9969 w 428"/>
                  <a:gd name="T11" fmla="*/ 63528 h 1126"/>
                  <a:gd name="T12" fmla="*/ 11780 w 428"/>
                  <a:gd name="T13" fmla="*/ 65762 h 1126"/>
                  <a:gd name="T14" fmla="*/ 12858 w 428"/>
                  <a:gd name="T15" fmla="*/ 68064 h 1126"/>
                  <a:gd name="T16" fmla="*/ 13043 w 428"/>
                  <a:gd name="T17" fmla="*/ 69534 h 1126"/>
                  <a:gd name="T18" fmla="*/ 14169 w 428"/>
                  <a:gd name="T19" fmla="*/ 70539 h 1126"/>
                  <a:gd name="T20" fmla="*/ 18650 w 428"/>
                  <a:gd name="T21" fmla="*/ 68064 h 1126"/>
                  <a:gd name="T22" fmla="*/ 19395 w 428"/>
                  <a:gd name="T23" fmla="*/ 64759 h 1126"/>
                  <a:gd name="T24" fmla="*/ 19227 w 428"/>
                  <a:gd name="T25" fmla="*/ 62762 h 1126"/>
                  <a:gd name="T26" fmla="*/ 19227 w 428"/>
                  <a:gd name="T27" fmla="*/ 58774 h 1126"/>
                  <a:gd name="T28" fmla="*/ 18836 w 428"/>
                  <a:gd name="T29" fmla="*/ 55005 h 1126"/>
                  <a:gd name="T30" fmla="*/ 18115 w 428"/>
                  <a:gd name="T31" fmla="*/ 43709 h 1126"/>
                  <a:gd name="T32" fmla="*/ 15730 w 428"/>
                  <a:gd name="T33" fmla="*/ 35658 h 1126"/>
                  <a:gd name="T34" fmla="*/ 14656 w 428"/>
                  <a:gd name="T35" fmla="*/ 34238 h 1126"/>
                  <a:gd name="T36" fmla="*/ 14497 w 428"/>
                  <a:gd name="T37" fmla="*/ 31977 h 1126"/>
                  <a:gd name="T38" fmla="*/ 14169 w 428"/>
                  <a:gd name="T39" fmla="*/ 30204 h 1126"/>
                  <a:gd name="T40" fmla="*/ 14169 w 428"/>
                  <a:gd name="T41" fmla="*/ 27207 h 1126"/>
                  <a:gd name="T42" fmla="*/ 13962 w 428"/>
                  <a:gd name="T43" fmla="*/ 25432 h 1126"/>
                  <a:gd name="T44" fmla="*/ 15379 w 428"/>
                  <a:gd name="T45" fmla="*/ 23947 h 1126"/>
                  <a:gd name="T46" fmla="*/ 17426 w 428"/>
                  <a:gd name="T47" fmla="*/ 23464 h 1126"/>
                  <a:gd name="T48" fmla="*/ 17426 w 428"/>
                  <a:gd name="T49" fmla="*/ 16189 h 1126"/>
                  <a:gd name="T50" fmla="*/ 3626 w 428"/>
                  <a:gd name="T51" fmla="*/ 11393 h 1126"/>
                  <a:gd name="T52" fmla="*/ 2147 w 428"/>
                  <a:gd name="T53" fmla="*/ 11629 h 1126"/>
                  <a:gd name="T54" fmla="*/ 1105 w 428"/>
                  <a:gd name="T55" fmla="*/ 12140 h 1126"/>
                  <a:gd name="T56" fmla="*/ 0 w 428"/>
                  <a:gd name="T57" fmla="*/ 17718 h 1126"/>
                  <a:gd name="T58" fmla="*/ 7641 w 428"/>
                  <a:gd name="T59" fmla="*/ 46027 h 1126"/>
                  <a:gd name="T60" fmla="*/ 2357 w 428"/>
                  <a:gd name="T61" fmla="*/ 47773 h 11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28" h="1126">
                    <a:moveTo>
                      <a:pt x="52" y="762"/>
                    </a:moveTo>
                    <a:lnTo>
                      <a:pt x="120" y="870"/>
                    </a:lnTo>
                    <a:lnTo>
                      <a:pt x="136" y="898"/>
                    </a:lnTo>
                    <a:lnTo>
                      <a:pt x="168" y="962"/>
                    </a:lnTo>
                    <a:cubicBezTo>
                      <a:pt x="196" y="1018"/>
                      <a:pt x="169" y="983"/>
                      <a:pt x="196" y="998"/>
                    </a:cubicBezTo>
                    <a:cubicBezTo>
                      <a:pt x="204" y="1003"/>
                      <a:pt x="220" y="1014"/>
                      <a:pt x="220" y="1014"/>
                    </a:cubicBezTo>
                    <a:cubicBezTo>
                      <a:pt x="229" y="1028"/>
                      <a:pt x="244" y="1045"/>
                      <a:pt x="260" y="1050"/>
                    </a:cubicBezTo>
                    <a:cubicBezTo>
                      <a:pt x="272" y="1062"/>
                      <a:pt x="279" y="1070"/>
                      <a:pt x="284" y="1086"/>
                    </a:cubicBezTo>
                    <a:cubicBezTo>
                      <a:pt x="280" y="1098"/>
                      <a:pt x="276" y="1099"/>
                      <a:pt x="288" y="1110"/>
                    </a:cubicBezTo>
                    <a:cubicBezTo>
                      <a:pt x="295" y="1116"/>
                      <a:pt x="312" y="1126"/>
                      <a:pt x="312" y="1126"/>
                    </a:cubicBezTo>
                    <a:cubicBezTo>
                      <a:pt x="347" y="1114"/>
                      <a:pt x="376" y="1092"/>
                      <a:pt x="412" y="1086"/>
                    </a:cubicBezTo>
                    <a:cubicBezTo>
                      <a:pt x="418" y="1068"/>
                      <a:pt x="424" y="1052"/>
                      <a:pt x="428" y="1034"/>
                    </a:cubicBezTo>
                    <a:cubicBezTo>
                      <a:pt x="422" y="1016"/>
                      <a:pt x="424" y="1026"/>
                      <a:pt x="424" y="1002"/>
                    </a:cubicBezTo>
                    <a:lnTo>
                      <a:pt x="424" y="938"/>
                    </a:lnTo>
                    <a:lnTo>
                      <a:pt x="416" y="878"/>
                    </a:lnTo>
                    <a:lnTo>
                      <a:pt x="400" y="698"/>
                    </a:lnTo>
                    <a:lnTo>
                      <a:pt x="348" y="570"/>
                    </a:lnTo>
                    <a:lnTo>
                      <a:pt x="324" y="546"/>
                    </a:lnTo>
                    <a:lnTo>
                      <a:pt x="320" y="510"/>
                    </a:lnTo>
                    <a:lnTo>
                      <a:pt x="312" y="482"/>
                    </a:lnTo>
                    <a:lnTo>
                      <a:pt x="312" y="434"/>
                    </a:lnTo>
                    <a:lnTo>
                      <a:pt x="308" y="406"/>
                    </a:lnTo>
                    <a:lnTo>
                      <a:pt x="340" y="382"/>
                    </a:lnTo>
                    <a:lnTo>
                      <a:pt x="384" y="374"/>
                    </a:lnTo>
                    <a:lnTo>
                      <a:pt x="384" y="258"/>
                    </a:lnTo>
                    <a:cubicBezTo>
                      <a:pt x="311" y="226"/>
                      <a:pt x="19" y="0"/>
                      <a:pt x="80" y="182"/>
                    </a:cubicBezTo>
                    <a:cubicBezTo>
                      <a:pt x="54" y="200"/>
                      <a:pt x="85" y="183"/>
                      <a:pt x="48" y="186"/>
                    </a:cubicBezTo>
                    <a:cubicBezTo>
                      <a:pt x="40" y="187"/>
                      <a:pt x="24" y="194"/>
                      <a:pt x="24" y="194"/>
                    </a:cubicBezTo>
                    <a:lnTo>
                      <a:pt x="0" y="282"/>
                    </a:lnTo>
                    <a:lnTo>
                      <a:pt x="168" y="734"/>
                    </a:lnTo>
                    <a:lnTo>
                      <a:pt x="52" y="76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1" name="Freeform 87">
                <a:extLst>
                  <a:ext uri="{FF2B5EF4-FFF2-40B4-BE49-F238E27FC236}">
                    <a16:creationId xmlns:a16="http://schemas.microsoft.com/office/drawing/2014/main" id="{3575FAA5-946A-41F2-9E6F-F12BA4218293}"/>
                  </a:ext>
                </a:extLst>
              </p:cNvPr>
              <p:cNvSpPr>
                <a:spLocks/>
              </p:cNvSpPr>
              <p:nvPr/>
            </p:nvSpPr>
            <p:spPr bwMode="auto">
              <a:xfrm>
                <a:off x="835" y="2472"/>
                <a:ext cx="115" cy="358"/>
              </a:xfrm>
              <a:custGeom>
                <a:avLst/>
                <a:gdLst>
                  <a:gd name="T0" fmla="*/ 1136 w 93"/>
                  <a:gd name="T1" fmla="*/ 5359 h 284"/>
                  <a:gd name="T2" fmla="*/ 2448 w 93"/>
                  <a:gd name="T3" fmla="*/ 1736 h 284"/>
                  <a:gd name="T4" fmla="*/ 3290 w 93"/>
                  <a:gd name="T5" fmla="*/ 468 h 284"/>
                  <a:gd name="T6" fmla="*/ 4277 w 93"/>
                  <a:gd name="T7" fmla="*/ 3569 h 284"/>
                  <a:gd name="T8" fmla="*/ 3684 w 93"/>
                  <a:gd name="T9" fmla="*/ 6411 h 284"/>
                  <a:gd name="T10" fmla="*/ 3684 w 93"/>
                  <a:gd name="T11" fmla="*/ 10495 h 284"/>
                  <a:gd name="T12" fmla="*/ 4277 w 93"/>
                  <a:gd name="T13" fmla="*/ 12841 h 284"/>
                  <a:gd name="T14" fmla="*/ 4061 w 93"/>
                  <a:gd name="T15" fmla="*/ 17494 h 284"/>
                  <a:gd name="T16" fmla="*/ 3684 w 93"/>
                  <a:gd name="T17" fmla="*/ 18283 h 284"/>
                  <a:gd name="T18" fmla="*/ 2617 w 93"/>
                  <a:gd name="T19" fmla="*/ 17773 h 284"/>
                  <a:gd name="T20" fmla="*/ 1344 w 93"/>
                  <a:gd name="T21" fmla="*/ 14941 h 284"/>
                  <a:gd name="T22" fmla="*/ 967 w 93"/>
                  <a:gd name="T23" fmla="*/ 11595 h 284"/>
                  <a:gd name="T24" fmla="*/ 218 w 93"/>
                  <a:gd name="T25" fmla="*/ 7655 h 284"/>
                  <a:gd name="T26" fmla="*/ 1136 w 93"/>
                  <a:gd name="T27" fmla="*/ 5359 h 2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3" h="284">
                    <a:moveTo>
                      <a:pt x="25" y="83"/>
                    </a:moveTo>
                    <a:cubicBezTo>
                      <a:pt x="47" y="68"/>
                      <a:pt x="49" y="53"/>
                      <a:pt x="53" y="27"/>
                    </a:cubicBezTo>
                    <a:cubicBezTo>
                      <a:pt x="48" y="7"/>
                      <a:pt x="53" y="0"/>
                      <a:pt x="73" y="7"/>
                    </a:cubicBezTo>
                    <a:cubicBezTo>
                      <a:pt x="79" y="25"/>
                      <a:pt x="87" y="38"/>
                      <a:pt x="93" y="55"/>
                    </a:cubicBezTo>
                    <a:cubicBezTo>
                      <a:pt x="84" y="91"/>
                      <a:pt x="88" y="77"/>
                      <a:pt x="81" y="99"/>
                    </a:cubicBezTo>
                    <a:cubicBezTo>
                      <a:pt x="77" y="130"/>
                      <a:pt x="74" y="129"/>
                      <a:pt x="81" y="163"/>
                    </a:cubicBezTo>
                    <a:cubicBezTo>
                      <a:pt x="83" y="175"/>
                      <a:pt x="93" y="199"/>
                      <a:pt x="93" y="199"/>
                    </a:cubicBezTo>
                    <a:cubicBezTo>
                      <a:pt x="92" y="223"/>
                      <a:pt x="92" y="247"/>
                      <a:pt x="89" y="271"/>
                    </a:cubicBezTo>
                    <a:cubicBezTo>
                      <a:pt x="88" y="276"/>
                      <a:pt x="86" y="282"/>
                      <a:pt x="81" y="283"/>
                    </a:cubicBezTo>
                    <a:cubicBezTo>
                      <a:pt x="73" y="284"/>
                      <a:pt x="57" y="275"/>
                      <a:pt x="57" y="275"/>
                    </a:cubicBezTo>
                    <a:cubicBezTo>
                      <a:pt x="50" y="253"/>
                      <a:pt x="48" y="244"/>
                      <a:pt x="29" y="231"/>
                    </a:cubicBezTo>
                    <a:cubicBezTo>
                      <a:pt x="12" y="205"/>
                      <a:pt x="0" y="210"/>
                      <a:pt x="21" y="179"/>
                    </a:cubicBezTo>
                    <a:cubicBezTo>
                      <a:pt x="17" y="159"/>
                      <a:pt x="12" y="139"/>
                      <a:pt x="5" y="119"/>
                    </a:cubicBezTo>
                    <a:cubicBezTo>
                      <a:pt x="9" y="103"/>
                      <a:pt x="13" y="95"/>
                      <a:pt x="25" y="83"/>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2" name="Freeform 88">
                <a:extLst>
                  <a:ext uri="{FF2B5EF4-FFF2-40B4-BE49-F238E27FC236}">
                    <a16:creationId xmlns:a16="http://schemas.microsoft.com/office/drawing/2014/main" id="{A34FC806-8131-4FC7-B16E-1AE3C01E1476}"/>
                  </a:ext>
                </a:extLst>
              </p:cNvPr>
              <p:cNvSpPr>
                <a:spLocks/>
              </p:cNvSpPr>
              <p:nvPr/>
            </p:nvSpPr>
            <p:spPr bwMode="auto">
              <a:xfrm>
                <a:off x="797" y="2459"/>
                <a:ext cx="22" cy="25"/>
              </a:xfrm>
              <a:custGeom>
                <a:avLst/>
                <a:gdLst>
                  <a:gd name="T0" fmla="*/ 0 w 18"/>
                  <a:gd name="T1" fmla="*/ 826 h 20"/>
                  <a:gd name="T2" fmla="*/ 145 w 18"/>
                  <a:gd name="T3" fmla="*/ 149 h 20"/>
                  <a:gd name="T4" fmla="*/ 590 w 18"/>
                  <a:gd name="T5" fmla="*/ 364 h 20"/>
                  <a:gd name="T6" fmla="*/ 444 w 18"/>
                  <a:gd name="T7" fmla="*/ 1033 h 20"/>
                  <a:gd name="T8" fmla="*/ 0 w 18"/>
                  <a:gd name="T9" fmla="*/ 82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0">
                    <a:moveTo>
                      <a:pt x="0" y="14"/>
                    </a:moveTo>
                    <a:cubicBezTo>
                      <a:pt x="1" y="10"/>
                      <a:pt x="0" y="4"/>
                      <a:pt x="4" y="2"/>
                    </a:cubicBezTo>
                    <a:cubicBezTo>
                      <a:pt x="8" y="0"/>
                      <a:pt x="14" y="2"/>
                      <a:pt x="16" y="6"/>
                    </a:cubicBezTo>
                    <a:cubicBezTo>
                      <a:pt x="18" y="10"/>
                      <a:pt x="16" y="16"/>
                      <a:pt x="12" y="18"/>
                    </a:cubicBezTo>
                    <a:cubicBezTo>
                      <a:pt x="8" y="20"/>
                      <a:pt x="4" y="15"/>
                      <a:pt x="0" y="14"/>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3" name="Freeform 89">
                <a:extLst>
                  <a:ext uri="{FF2B5EF4-FFF2-40B4-BE49-F238E27FC236}">
                    <a16:creationId xmlns:a16="http://schemas.microsoft.com/office/drawing/2014/main" id="{6FC17099-3395-4A50-9BA4-CC003B1DA682}"/>
                  </a:ext>
                </a:extLst>
              </p:cNvPr>
              <p:cNvSpPr>
                <a:spLocks/>
              </p:cNvSpPr>
              <p:nvPr/>
            </p:nvSpPr>
            <p:spPr bwMode="auto">
              <a:xfrm>
                <a:off x="1011" y="2269"/>
                <a:ext cx="23" cy="46"/>
              </a:xfrm>
              <a:custGeom>
                <a:avLst/>
                <a:gdLst>
                  <a:gd name="T0" fmla="*/ 222 w 19"/>
                  <a:gd name="T1" fmla="*/ 1271 h 37"/>
                  <a:gd name="T2" fmla="*/ 610 w 19"/>
                  <a:gd name="T3" fmla="*/ 1051 h 37"/>
                  <a:gd name="T4" fmla="*/ 222 w 19"/>
                  <a:gd name="T5" fmla="*/ 1271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4" name="Freeform 90">
                <a:extLst>
                  <a:ext uri="{FF2B5EF4-FFF2-40B4-BE49-F238E27FC236}">
                    <a16:creationId xmlns:a16="http://schemas.microsoft.com/office/drawing/2014/main" id="{45CA51A8-E91A-4E8A-9E59-0BFE44FCF6B6}"/>
                  </a:ext>
                </a:extLst>
              </p:cNvPr>
              <p:cNvSpPr>
                <a:spLocks/>
              </p:cNvSpPr>
              <p:nvPr/>
            </p:nvSpPr>
            <p:spPr bwMode="auto">
              <a:xfrm>
                <a:off x="985" y="1842"/>
                <a:ext cx="27" cy="25"/>
              </a:xfrm>
              <a:custGeom>
                <a:avLst/>
                <a:gdLst>
                  <a:gd name="T0" fmla="*/ 477 w 22"/>
                  <a:gd name="T1" fmla="*/ 705 h 20"/>
                  <a:gd name="T2" fmla="*/ 676 w 22"/>
                  <a:gd name="T3" fmla="*/ 0 h 20"/>
                  <a:gd name="T4" fmla="*/ 830 w 22"/>
                  <a:gd name="T5" fmla="*/ 705 h 20"/>
                  <a:gd name="T6" fmla="*/ 317 w 22"/>
                  <a:gd name="T7" fmla="*/ 1111 h 20"/>
                  <a:gd name="T8" fmla="*/ 477 w 22"/>
                  <a:gd name="T9" fmla="*/ 705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5" name="Freeform 91">
                <a:extLst>
                  <a:ext uri="{FF2B5EF4-FFF2-40B4-BE49-F238E27FC236}">
                    <a16:creationId xmlns:a16="http://schemas.microsoft.com/office/drawing/2014/main" id="{C83C32AF-0A01-4DBE-A3D6-02EC8AA22BAF}"/>
                  </a:ext>
                </a:extLst>
              </p:cNvPr>
              <p:cNvSpPr>
                <a:spLocks/>
              </p:cNvSpPr>
              <p:nvPr/>
            </p:nvSpPr>
            <p:spPr bwMode="auto">
              <a:xfrm>
                <a:off x="-158" y="1316"/>
                <a:ext cx="71" cy="38"/>
              </a:xfrm>
              <a:custGeom>
                <a:avLst/>
                <a:gdLst>
                  <a:gd name="T0" fmla="*/ 1233 w 57"/>
                  <a:gd name="T1" fmla="*/ 1296 h 30"/>
                  <a:gd name="T2" fmla="*/ 1674 w 57"/>
                  <a:gd name="T3" fmla="*/ 437 h 30"/>
                  <a:gd name="T4" fmla="*/ 1881 w 57"/>
                  <a:gd name="T5" fmla="*/ 2117 h 30"/>
                  <a:gd name="T6" fmla="*/ 1233 w 57"/>
                  <a:gd name="T7" fmla="*/ 129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6" name="Freeform 92">
                <a:extLst>
                  <a:ext uri="{FF2B5EF4-FFF2-40B4-BE49-F238E27FC236}">
                    <a16:creationId xmlns:a16="http://schemas.microsoft.com/office/drawing/2014/main" id="{1DAE0C5F-0B1B-4499-A92F-FAE57D42046C}"/>
                  </a:ext>
                </a:extLst>
              </p:cNvPr>
              <p:cNvSpPr>
                <a:spLocks/>
              </p:cNvSpPr>
              <p:nvPr/>
            </p:nvSpPr>
            <p:spPr bwMode="auto">
              <a:xfrm>
                <a:off x="716" y="971"/>
                <a:ext cx="857" cy="876"/>
              </a:xfrm>
              <a:custGeom>
                <a:avLst/>
                <a:gdLst>
                  <a:gd name="T0" fmla="*/ 21641 w 693"/>
                  <a:gd name="T1" fmla="*/ 29140 h 696"/>
                  <a:gd name="T2" fmla="*/ 17966 w 693"/>
                  <a:gd name="T3" fmla="*/ 28373 h 696"/>
                  <a:gd name="T4" fmla="*/ 14889 w 693"/>
                  <a:gd name="T5" fmla="*/ 25918 h 696"/>
                  <a:gd name="T6" fmla="*/ 12154 w 693"/>
                  <a:gd name="T7" fmla="*/ 25103 h 696"/>
                  <a:gd name="T8" fmla="*/ 10833 w 693"/>
                  <a:gd name="T9" fmla="*/ 26204 h 696"/>
                  <a:gd name="T10" fmla="*/ 11925 w 693"/>
                  <a:gd name="T11" fmla="*/ 26897 h 696"/>
                  <a:gd name="T12" fmla="*/ 13397 w 693"/>
                  <a:gd name="T13" fmla="*/ 29389 h 696"/>
                  <a:gd name="T14" fmla="*/ 14695 w 693"/>
                  <a:gd name="T15" fmla="*/ 29899 h 696"/>
                  <a:gd name="T16" fmla="*/ 15262 w 693"/>
                  <a:gd name="T17" fmla="*/ 33707 h 696"/>
                  <a:gd name="T18" fmla="*/ 14322 w 693"/>
                  <a:gd name="T19" fmla="*/ 34693 h 696"/>
                  <a:gd name="T20" fmla="*/ 11925 w 693"/>
                  <a:gd name="T21" fmla="*/ 38655 h 696"/>
                  <a:gd name="T22" fmla="*/ 10280 w 693"/>
                  <a:gd name="T23" fmla="*/ 39424 h 696"/>
                  <a:gd name="T24" fmla="*/ 4416 w 693"/>
                  <a:gd name="T25" fmla="*/ 43742 h 696"/>
                  <a:gd name="T26" fmla="*/ 3495 w 693"/>
                  <a:gd name="T27" fmla="*/ 38655 h 696"/>
                  <a:gd name="T28" fmla="*/ 2055 w 693"/>
                  <a:gd name="T29" fmla="*/ 32981 h 696"/>
                  <a:gd name="T30" fmla="*/ 1520 w 693"/>
                  <a:gd name="T31" fmla="*/ 28164 h 696"/>
                  <a:gd name="T32" fmla="*/ 2449 w 693"/>
                  <a:gd name="T33" fmla="*/ 21608 h 696"/>
                  <a:gd name="T34" fmla="*/ 782 w 693"/>
                  <a:gd name="T35" fmla="*/ 24614 h 696"/>
                  <a:gd name="T36" fmla="*/ 3688 w 693"/>
                  <a:gd name="T37" fmla="*/ 17585 h 696"/>
                  <a:gd name="T38" fmla="*/ 5196 w 693"/>
                  <a:gd name="T39" fmla="*/ 12814 h 696"/>
                  <a:gd name="T40" fmla="*/ 1719 w 693"/>
                  <a:gd name="T41" fmla="*/ 12814 h 696"/>
                  <a:gd name="T42" fmla="*/ 1 w 693"/>
                  <a:gd name="T43" fmla="*/ 12299 h 696"/>
                  <a:gd name="T44" fmla="*/ 1136 w 693"/>
                  <a:gd name="T45" fmla="*/ 8790 h 696"/>
                  <a:gd name="T46" fmla="*/ 4416 w 693"/>
                  <a:gd name="T47" fmla="*/ 7045 h 696"/>
                  <a:gd name="T48" fmla="*/ 10108 w 693"/>
                  <a:gd name="T49" fmla="*/ 7764 h 696"/>
                  <a:gd name="T50" fmla="*/ 10487 w 693"/>
                  <a:gd name="T51" fmla="*/ 4043 h 696"/>
                  <a:gd name="T52" fmla="*/ 11925 w 693"/>
                  <a:gd name="T53" fmla="*/ 0 h 696"/>
                  <a:gd name="T54" fmla="*/ 16313 w 693"/>
                  <a:gd name="T55" fmla="*/ 2750 h 696"/>
                  <a:gd name="T56" fmla="*/ 15043 w 693"/>
                  <a:gd name="T57" fmla="*/ 5549 h 696"/>
                  <a:gd name="T58" fmla="*/ 13778 w 693"/>
                  <a:gd name="T59" fmla="*/ 11063 h 696"/>
                  <a:gd name="T60" fmla="*/ 16528 w 693"/>
                  <a:gd name="T61" fmla="*/ 12083 h 696"/>
                  <a:gd name="T62" fmla="*/ 17046 w 693"/>
                  <a:gd name="T63" fmla="*/ 8540 h 696"/>
                  <a:gd name="T64" fmla="*/ 19094 w 693"/>
                  <a:gd name="T65" fmla="*/ 5821 h 696"/>
                  <a:gd name="T66" fmla="*/ 22770 w 693"/>
                  <a:gd name="T67" fmla="*/ 5549 h 696"/>
                  <a:gd name="T68" fmla="*/ 24209 w 693"/>
                  <a:gd name="T69" fmla="*/ 3247 h 696"/>
                  <a:gd name="T70" fmla="*/ 24748 w 693"/>
                  <a:gd name="T71" fmla="*/ 2892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7" name="Freeform 93">
                <a:extLst>
                  <a:ext uri="{FF2B5EF4-FFF2-40B4-BE49-F238E27FC236}">
                    <a16:creationId xmlns:a16="http://schemas.microsoft.com/office/drawing/2014/main" id="{7FC9A0F9-2B66-4213-8246-778A5AD96A36}"/>
                  </a:ext>
                </a:extLst>
              </p:cNvPr>
              <p:cNvSpPr>
                <a:spLocks/>
              </p:cNvSpPr>
              <p:nvPr/>
            </p:nvSpPr>
            <p:spPr bwMode="auto">
              <a:xfrm>
                <a:off x="134" y="411"/>
                <a:ext cx="1579" cy="837"/>
              </a:xfrm>
              <a:custGeom>
                <a:avLst/>
                <a:gdLst>
                  <a:gd name="T0" fmla="*/ 57701 w 1277"/>
                  <a:gd name="T1" fmla="*/ 3630 h 665"/>
                  <a:gd name="T2" fmla="*/ 53105 w 1277"/>
                  <a:gd name="T3" fmla="*/ 3075 h 665"/>
                  <a:gd name="T4" fmla="*/ 49306 w 1277"/>
                  <a:gd name="T5" fmla="*/ 5359 h 665"/>
                  <a:gd name="T6" fmla="*/ 46737 w 1277"/>
                  <a:gd name="T7" fmla="*/ 6315 h 665"/>
                  <a:gd name="T8" fmla="*/ 44759 w 1277"/>
                  <a:gd name="T9" fmla="*/ 8550 h 665"/>
                  <a:gd name="T10" fmla="*/ 44940 w 1277"/>
                  <a:gd name="T11" fmla="*/ 6106 h 665"/>
                  <a:gd name="T12" fmla="*/ 43672 w 1277"/>
                  <a:gd name="T13" fmla="*/ 2321 h 665"/>
                  <a:gd name="T14" fmla="*/ 45108 w 1277"/>
                  <a:gd name="T15" fmla="*/ 773 h 665"/>
                  <a:gd name="T16" fmla="*/ 40911 w 1277"/>
                  <a:gd name="T17" fmla="*/ 1844 h 665"/>
                  <a:gd name="T18" fmla="*/ 42190 w 1277"/>
                  <a:gd name="T19" fmla="*/ 308 h 665"/>
                  <a:gd name="T20" fmla="*/ 37263 w 1277"/>
                  <a:gd name="T21" fmla="*/ 2580 h 665"/>
                  <a:gd name="T22" fmla="*/ 31056 w 1277"/>
                  <a:gd name="T23" fmla="*/ 7332 h 665"/>
                  <a:gd name="T24" fmla="*/ 25349 w 1277"/>
                  <a:gd name="T25" fmla="*/ 10150 h 665"/>
                  <a:gd name="T26" fmla="*/ 26660 w 1277"/>
                  <a:gd name="T27" fmla="*/ 11615 h 665"/>
                  <a:gd name="T28" fmla="*/ 26107 w 1277"/>
                  <a:gd name="T29" fmla="*/ 14863 h 665"/>
                  <a:gd name="T30" fmla="*/ 29002 w 1277"/>
                  <a:gd name="T31" fmla="*/ 13640 h 665"/>
                  <a:gd name="T32" fmla="*/ 32311 w 1277"/>
                  <a:gd name="T33" fmla="*/ 9649 h 665"/>
                  <a:gd name="T34" fmla="*/ 38397 w 1277"/>
                  <a:gd name="T35" fmla="*/ 5825 h 665"/>
                  <a:gd name="T36" fmla="*/ 33597 w 1277"/>
                  <a:gd name="T37" fmla="*/ 12145 h 665"/>
                  <a:gd name="T38" fmla="*/ 37988 w 1277"/>
                  <a:gd name="T39" fmla="*/ 11160 h 665"/>
                  <a:gd name="T40" fmla="*/ 34712 w 1277"/>
                  <a:gd name="T41" fmla="*/ 13371 h 665"/>
                  <a:gd name="T42" fmla="*/ 30313 w 1277"/>
                  <a:gd name="T43" fmla="*/ 14863 h 665"/>
                  <a:gd name="T44" fmla="*/ 27387 w 1277"/>
                  <a:gd name="T45" fmla="*/ 17679 h 665"/>
                  <a:gd name="T46" fmla="*/ 24631 w 1277"/>
                  <a:gd name="T47" fmla="*/ 18165 h 665"/>
                  <a:gd name="T48" fmla="*/ 24846 w 1277"/>
                  <a:gd name="T49" fmla="*/ 14128 h 665"/>
                  <a:gd name="T50" fmla="*/ 19176 w 1277"/>
                  <a:gd name="T51" fmla="*/ 18400 h 665"/>
                  <a:gd name="T52" fmla="*/ 14421 w 1277"/>
                  <a:gd name="T53" fmla="*/ 21674 h 665"/>
                  <a:gd name="T54" fmla="*/ 9683 w 1277"/>
                  <a:gd name="T55" fmla="*/ 27438 h 665"/>
                  <a:gd name="T56" fmla="*/ 5626 w 1277"/>
                  <a:gd name="T57" fmla="*/ 28730 h 665"/>
                  <a:gd name="T58" fmla="*/ 1476 w 1277"/>
                  <a:gd name="T59" fmla="*/ 33245 h 665"/>
                  <a:gd name="T60" fmla="*/ 1119 w 1277"/>
                  <a:gd name="T61" fmla="*/ 38275 h 665"/>
                  <a:gd name="T62" fmla="*/ 6542 w 1277"/>
                  <a:gd name="T63" fmla="*/ 35490 h 665"/>
                  <a:gd name="T64" fmla="*/ 10002 w 1277"/>
                  <a:gd name="T65" fmla="*/ 32022 h 665"/>
                  <a:gd name="T66" fmla="*/ 14629 w 1277"/>
                  <a:gd name="T67" fmla="*/ 29466 h 665"/>
                  <a:gd name="T68" fmla="*/ 14805 w 1277"/>
                  <a:gd name="T69" fmla="*/ 36773 h 665"/>
                  <a:gd name="T70" fmla="*/ 15692 w 1277"/>
                  <a:gd name="T71" fmla="*/ 37476 h 665"/>
                  <a:gd name="T72" fmla="*/ 17546 w 1277"/>
                  <a:gd name="T73" fmla="*/ 35490 h 665"/>
                  <a:gd name="T74" fmla="*/ 17170 w 1277"/>
                  <a:gd name="T75" fmla="*/ 30479 h 665"/>
                  <a:gd name="T76" fmla="*/ 19321 w 1277"/>
                  <a:gd name="T77" fmla="*/ 32517 h 665"/>
                  <a:gd name="T78" fmla="*/ 18089 w 1277"/>
                  <a:gd name="T79" fmla="*/ 37476 h 665"/>
                  <a:gd name="T80" fmla="*/ 20311 w 1277"/>
                  <a:gd name="T81" fmla="*/ 37260 h 665"/>
                  <a:gd name="T82" fmla="*/ 22460 w 1277"/>
                  <a:gd name="T83" fmla="*/ 36233 h 665"/>
                  <a:gd name="T84" fmla="*/ 26660 w 1277"/>
                  <a:gd name="T85" fmla="*/ 30479 h 665"/>
                  <a:gd name="T86" fmla="*/ 29783 w 1277"/>
                  <a:gd name="T87" fmla="*/ 30690 h 665"/>
                  <a:gd name="T88" fmla="*/ 29783 w 1277"/>
                  <a:gd name="T89" fmla="*/ 29466 h 665"/>
                  <a:gd name="T90" fmla="*/ 32118 w 1277"/>
                  <a:gd name="T91" fmla="*/ 28197 h 665"/>
                  <a:gd name="T92" fmla="*/ 38397 w 1277"/>
                  <a:gd name="T93" fmla="*/ 29944 h 665"/>
                  <a:gd name="T94" fmla="*/ 39626 w 1277"/>
                  <a:gd name="T95" fmla="*/ 31470 h 665"/>
                  <a:gd name="T96" fmla="*/ 39991 w 1277"/>
                  <a:gd name="T97" fmla="*/ 35251 h 665"/>
                  <a:gd name="T98" fmla="*/ 42345 w 1277"/>
                  <a:gd name="T99" fmla="*/ 33533 h 665"/>
                  <a:gd name="T100" fmla="*/ 47481 w 1277"/>
                  <a:gd name="T101" fmla="*/ 32249 h 6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77" h="665">
                    <a:moveTo>
                      <a:pt x="1180" y="541"/>
                    </a:moveTo>
                    <a:cubicBezTo>
                      <a:pt x="1212" y="377"/>
                      <a:pt x="1247" y="214"/>
                      <a:pt x="1276" y="49"/>
                    </a:cubicBezTo>
                    <a:cubicBezTo>
                      <a:pt x="1277" y="44"/>
                      <a:pt x="1267" y="54"/>
                      <a:pt x="1264" y="57"/>
                    </a:cubicBezTo>
                    <a:cubicBezTo>
                      <a:pt x="1255" y="66"/>
                      <a:pt x="1232" y="77"/>
                      <a:pt x="1232" y="77"/>
                    </a:cubicBezTo>
                    <a:cubicBezTo>
                      <a:pt x="1216" y="66"/>
                      <a:pt x="1203" y="63"/>
                      <a:pt x="1184" y="69"/>
                    </a:cubicBezTo>
                    <a:cubicBezTo>
                      <a:pt x="1164" y="64"/>
                      <a:pt x="1150" y="71"/>
                      <a:pt x="1164" y="49"/>
                    </a:cubicBezTo>
                    <a:cubicBezTo>
                      <a:pt x="1132" y="38"/>
                      <a:pt x="1153" y="59"/>
                      <a:pt x="1140" y="69"/>
                    </a:cubicBezTo>
                    <a:cubicBezTo>
                      <a:pt x="1132" y="75"/>
                      <a:pt x="1121" y="74"/>
                      <a:pt x="1112" y="77"/>
                    </a:cubicBezTo>
                    <a:cubicBezTo>
                      <a:pt x="1102" y="48"/>
                      <a:pt x="1093" y="65"/>
                      <a:pt x="1080" y="85"/>
                    </a:cubicBezTo>
                    <a:cubicBezTo>
                      <a:pt x="1075" y="92"/>
                      <a:pt x="1063" y="92"/>
                      <a:pt x="1056" y="97"/>
                    </a:cubicBezTo>
                    <a:cubicBezTo>
                      <a:pt x="1053" y="101"/>
                      <a:pt x="1053" y="108"/>
                      <a:pt x="1048" y="109"/>
                    </a:cubicBezTo>
                    <a:cubicBezTo>
                      <a:pt x="1040" y="110"/>
                      <a:pt x="1024" y="101"/>
                      <a:pt x="1024" y="101"/>
                    </a:cubicBezTo>
                    <a:cubicBezTo>
                      <a:pt x="1020" y="104"/>
                      <a:pt x="1015" y="106"/>
                      <a:pt x="1012" y="109"/>
                    </a:cubicBezTo>
                    <a:cubicBezTo>
                      <a:pt x="1009" y="112"/>
                      <a:pt x="1008" y="118"/>
                      <a:pt x="1004" y="121"/>
                    </a:cubicBezTo>
                    <a:cubicBezTo>
                      <a:pt x="997" y="127"/>
                      <a:pt x="980" y="137"/>
                      <a:pt x="980" y="137"/>
                    </a:cubicBezTo>
                    <a:cubicBezTo>
                      <a:pt x="932" y="132"/>
                      <a:pt x="917" y="132"/>
                      <a:pt x="952" y="97"/>
                    </a:cubicBezTo>
                    <a:cubicBezTo>
                      <a:pt x="957" y="81"/>
                      <a:pt x="952" y="66"/>
                      <a:pt x="972" y="73"/>
                    </a:cubicBezTo>
                    <a:cubicBezTo>
                      <a:pt x="973" y="77"/>
                      <a:pt x="979" y="96"/>
                      <a:pt x="984" y="97"/>
                    </a:cubicBezTo>
                    <a:cubicBezTo>
                      <a:pt x="1000" y="99"/>
                      <a:pt x="1016" y="88"/>
                      <a:pt x="1032" y="85"/>
                    </a:cubicBezTo>
                    <a:cubicBezTo>
                      <a:pt x="1039" y="64"/>
                      <a:pt x="1025" y="40"/>
                      <a:pt x="1008" y="29"/>
                    </a:cubicBezTo>
                    <a:cubicBezTo>
                      <a:pt x="980" y="36"/>
                      <a:pt x="985" y="18"/>
                      <a:pt x="956" y="37"/>
                    </a:cubicBezTo>
                    <a:cubicBezTo>
                      <a:pt x="955" y="33"/>
                      <a:pt x="949" y="28"/>
                      <a:pt x="952" y="25"/>
                    </a:cubicBezTo>
                    <a:cubicBezTo>
                      <a:pt x="958" y="19"/>
                      <a:pt x="968" y="20"/>
                      <a:pt x="976" y="17"/>
                    </a:cubicBezTo>
                    <a:cubicBezTo>
                      <a:pt x="980" y="16"/>
                      <a:pt x="988" y="13"/>
                      <a:pt x="988" y="13"/>
                    </a:cubicBezTo>
                    <a:cubicBezTo>
                      <a:pt x="984" y="10"/>
                      <a:pt x="981" y="5"/>
                      <a:pt x="976" y="5"/>
                    </a:cubicBezTo>
                    <a:cubicBezTo>
                      <a:pt x="958" y="5"/>
                      <a:pt x="942" y="14"/>
                      <a:pt x="924" y="17"/>
                    </a:cubicBezTo>
                    <a:cubicBezTo>
                      <a:pt x="918" y="34"/>
                      <a:pt x="913" y="35"/>
                      <a:pt x="896" y="29"/>
                    </a:cubicBezTo>
                    <a:cubicBezTo>
                      <a:pt x="900" y="16"/>
                      <a:pt x="898" y="15"/>
                      <a:pt x="912" y="9"/>
                    </a:cubicBezTo>
                    <a:cubicBezTo>
                      <a:pt x="920" y="6"/>
                      <a:pt x="936" y="1"/>
                      <a:pt x="936" y="1"/>
                    </a:cubicBezTo>
                    <a:cubicBezTo>
                      <a:pt x="936" y="1"/>
                      <a:pt x="928" y="4"/>
                      <a:pt x="924" y="5"/>
                    </a:cubicBezTo>
                    <a:cubicBezTo>
                      <a:pt x="915" y="7"/>
                      <a:pt x="905" y="8"/>
                      <a:pt x="896" y="9"/>
                    </a:cubicBezTo>
                    <a:cubicBezTo>
                      <a:pt x="856" y="22"/>
                      <a:pt x="917" y="0"/>
                      <a:pt x="872" y="25"/>
                    </a:cubicBezTo>
                    <a:cubicBezTo>
                      <a:pt x="855" y="34"/>
                      <a:pt x="834" y="35"/>
                      <a:pt x="816" y="41"/>
                    </a:cubicBezTo>
                    <a:cubicBezTo>
                      <a:pt x="802" y="62"/>
                      <a:pt x="785" y="69"/>
                      <a:pt x="760" y="73"/>
                    </a:cubicBezTo>
                    <a:cubicBezTo>
                      <a:pt x="746" y="83"/>
                      <a:pt x="741" y="87"/>
                      <a:pt x="724" y="81"/>
                    </a:cubicBezTo>
                    <a:cubicBezTo>
                      <a:pt x="700" y="89"/>
                      <a:pt x="691" y="113"/>
                      <a:pt x="680" y="117"/>
                    </a:cubicBezTo>
                    <a:cubicBezTo>
                      <a:pt x="667" y="121"/>
                      <a:pt x="653" y="120"/>
                      <a:pt x="640" y="121"/>
                    </a:cubicBezTo>
                    <a:cubicBezTo>
                      <a:pt x="623" y="127"/>
                      <a:pt x="608" y="138"/>
                      <a:pt x="592" y="145"/>
                    </a:cubicBezTo>
                    <a:cubicBezTo>
                      <a:pt x="549" y="164"/>
                      <a:pt x="583" y="143"/>
                      <a:pt x="556" y="161"/>
                    </a:cubicBezTo>
                    <a:cubicBezTo>
                      <a:pt x="552" y="174"/>
                      <a:pt x="544" y="184"/>
                      <a:pt x="540" y="197"/>
                    </a:cubicBezTo>
                    <a:cubicBezTo>
                      <a:pt x="548" y="220"/>
                      <a:pt x="565" y="207"/>
                      <a:pt x="580" y="197"/>
                    </a:cubicBezTo>
                    <a:cubicBezTo>
                      <a:pt x="581" y="193"/>
                      <a:pt x="581" y="187"/>
                      <a:pt x="584" y="185"/>
                    </a:cubicBezTo>
                    <a:cubicBezTo>
                      <a:pt x="591" y="180"/>
                      <a:pt x="608" y="177"/>
                      <a:pt x="608" y="177"/>
                    </a:cubicBezTo>
                    <a:cubicBezTo>
                      <a:pt x="621" y="196"/>
                      <a:pt x="608" y="190"/>
                      <a:pt x="592" y="201"/>
                    </a:cubicBezTo>
                    <a:cubicBezTo>
                      <a:pt x="574" y="229"/>
                      <a:pt x="579" y="216"/>
                      <a:pt x="572" y="237"/>
                    </a:cubicBezTo>
                    <a:cubicBezTo>
                      <a:pt x="573" y="241"/>
                      <a:pt x="572" y="247"/>
                      <a:pt x="576" y="249"/>
                    </a:cubicBezTo>
                    <a:cubicBezTo>
                      <a:pt x="584" y="253"/>
                      <a:pt x="597" y="235"/>
                      <a:pt x="600" y="233"/>
                    </a:cubicBezTo>
                    <a:cubicBezTo>
                      <a:pt x="610" y="226"/>
                      <a:pt x="625" y="223"/>
                      <a:pt x="636" y="217"/>
                    </a:cubicBezTo>
                    <a:cubicBezTo>
                      <a:pt x="645" y="212"/>
                      <a:pt x="650" y="201"/>
                      <a:pt x="660" y="197"/>
                    </a:cubicBezTo>
                    <a:cubicBezTo>
                      <a:pt x="671" y="192"/>
                      <a:pt x="684" y="193"/>
                      <a:pt x="696" y="189"/>
                    </a:cubicBezTo>
                    <a:cubicBezTo>
                      <a:pt x="691" y="169"/>
                      <a:pt x="691" y="165"/>
                      <a:pt x="708" y="153"/>
                    </a:cubicBezTo>
                    <a:cubicBezTo>
                      <a:pt x="720" y="134"/>
                      <a:pt x="743" y="136"/>
                      <a:pt x="764" y="129"/>
                    </a:cubicBezTo>
                    <a:cubicBezTo>
                      <a:pt x="777" y="125"/>
                      <a:pt x="800" y="109"/>
                      <a:pt x="800" y="109"/>
                    </a:cubicBezTo>
                    <a:cubicBezTo>
                      <a:pt x="813" y="89"/>
                      <a:pt x="816" y="88"/>
                      <a:pt x="840" y="93"/>
                    </a:cubicBezTo>
                    <a:cubicBezTo>
                      <a:pt x="829" y="126"/>
                      <a:pt x="789" y="124"/>
                      <a:pt x="764" y="141"/>
                    </a:cubicBezTo>
                    <a:cubicBezTo>
                      <a:pt x="752" y="158"/>
                      <a:pt x="739" y="159"/>
                      <a:pt x="732" y="181"/>
                    </a:cubicBezTo>
                    <a:cubicBezTo>
                      <a:pt x="733" y="185"/>
                      <a:pt x="732" y="192"/>
                      <a:pt x="736" y="193"/>
                    </a:cubicBezTo>
                    <a:cubicBezTo>
                      <a:pt x="744" y="194"/>
                      <a:pt x="760" y="185"/>
                      <a:pt x="760" y="185"/>
                    </a:cubicBezTo>
                    <a:cubicBezTo>
                      <a:pt x="792" y="196"/>
                      <a:pt x="776" y="196"/>
                      <a:pt x="808" y="185"/>
                    </a:cubicBezTo>
                    <a:cubicBezTo>
                      <a:pt x="816" y="182"/>
                      <a:pt x="832" y="177"/>
                      <a:pt x="832" y="177"/>
                    </a:cubicBezTo>
                    <a:cubicBezTo>
                      <a:pt x="836" y="180"/>
                      <a:pt x="844" y="180"/>
                      <a:pt x="844" y="185"/>
                    </a:cubicBezTo>
                    <a:cubicBezTo>
                      <a:pt x="844" y="190"/>
                      <a:pt x="837" y="191"/>
                      <a:pt x="832" y="193"/>
                    </a:cubicBezTo>
                    <a:cubicBezTo>
                      <a:pt x="809" y="202"/>
                      <a:pt x="783" y="205"/>
                      <a:pt x="760" y="213"/>
                    </a:cubicBezTo>
                    <a:cubicBezTo>
                      <a:pt x="753" y="235"/>
                      <a:pt x="739" y="223"/>
                      <a:pt x="724" y="213"/>
                    </a:cubicBezTo>
                    <a:cubicBezTo>
                      <a:pt x="708" y="218"/>
                      <a:pt x="709" y="227"/>
                      <a:pt x="700" y="241"/>
                    </a:cubicBezTo>
                    <a:cubicBezTo>
                      <a:pt x="672" y="232"/>
                      <a:pt x="684" y="230"/>
                      <a:pt x="664" y="237"/>
                    </a:cubicBezTo>
                    <a:cubicBezTo>
                      <a:pt x="660" y="249"/>
                      <a:pt x="648" y="262"/>
                      <a:pt x="636" y="269"/>
                    </a:cubicBezTo>
                    <a:cubicBezTo>
                      <a:pt x="629" y="273"/>
                      <a:pt x="620" y="274"/>
                      <a:pt x="612" y="277"/>
                    </a:cubicBezTo>
                    <a:cubicBezTo>
                      <a:pt x="608" y="278"/>
                      <a:pt x="600" y="281"/>
                      <a:pt x="600" y="281"/>
                    </a:cubicBezTo>
                    <a:cubicBezTo>
                      <a:pt x="592" y="278"/>
                      <a:pt x="585" y="267"/>
                      <a:pt x="576" y="269"/>
                    </a:cubicBezTo>
                    <a:cubicBezTo>
                      <a:pt x="571" y="270"/>
                      <a:pt x="572" y="278"/>
                      <a:pt x="568" y="281"/>
                    </a:cubicBezTo>
                    <a:cubicBezTo>
                      <a:pt x="560" y="286"/>
                      <a:pt x="549" y="286"/>
                      <a:pt x="540" y="289"/>
                    </a:cubicBezTo>
                    <a:cubicBezTo>
                      <a:pt x="536" y="288"/>
                      <a:pt x="499" y="276"/>
                      <a:pt x="520" y="265"/>
                    </a:cubicBezTo>
                    <a:cubicBezTo>
                      <a:pt x="528" y="261"/>
                      <a:pt x="539" y="262"/>
                      <a:pt x="548" y="261"/>
                    </a:cubicBezTo>
                    <a:cubicBezTo>
                      <a:pt x="554" y="243"/>
                      <a:pt x="562" y="237"/>
                      <a:pt x="544" y="225"/>
                    </a:cubicBezTo>
                    <a:cubicBezTo>
                      <a:pt x="517" y="232"/>
                      <a:pt x="524" y="249"/>
                      <a:pt x="500" y="257"/>
                    </a:cubicBezTo>
                    <a:cubicBezTo>
                      <a:pt x="488" y="275"/>
                      <a:pt x="473" y="278"/>
                      <a:pt x="456" y="289"/>
                    </a:cubicBezTo>
                    <a:cubicBezTo>
                      <a:pt x="436" y="282"/>
                      <a:pt x="448" y="284"/>
                      <a:pt x="420" y="293"/>
                    </a:cubicBezTo>
                    <a:cubicBezTo>
                      <a:pt x="411" y="296"/>
                      <a:pt x="396" y="309"/>
                      <a:pt x="396" y="309"/>
                    </a:cubicBezTo>
                    <a:cubicBezTo>
                      <a:pt x="391" y="328"/>
                      <a:pt x="388" y="336"/>
                      <a:pt x="368" y="329"/>
                    </a:cubicBezTo>
                    <a:cubicBezTo>
                      <a:pt x="351" y="335"/>
                      <a:pt x="333" y="339"/>
                      <a:pt x="316" y="345"/>
                    </a:cubicBezTo>
                    <a:cubicBezTo>
                      <a:pt x="290" y="341"/>
                      <a:pt x="284" y="340"/>
                      <a:pt x="276" y="365"/>
                    </a:cubicBezTo>
                    <a:cubicBezTo>
                      <a:pt x="248" y="356"/>
                      <a:pt x="260" y="354"/>
                      <a:pt x="240" y="361"/>
                    </a:cubicBezTo>
                    <a:cubicBezTo>
                      <a:pt x="225" y="384"/>
                      <a:pt x="241" y="417"/>
                      <a:pt x="212" y="437"/>
                    </a:cubicBezTo>
                    <a:cubicBezTo>
                      <a:pt x="193" y="466"/>
                      <a:pt x="197" y="456"/>
                      <a:pt x="172" y="473"/>
                    </a:cubicBezTo>
                    <a:cubicBezTo>
                      <a:pt x="160" y="469"/>
                      <a:pt x="148" y="465"/>
                      <a:pt x="136" y="461"/>
                    </a:cubicBezTo>
                    <a:cubicBezTo>
                      <a:pt x="132" y="460"/>
                      <a:pt x="124" y="457"/>
                      <a:pt x="124" y="457"/>
                    </a:cubicBezTo>
                    <a:cubicBezTo>
                      <a:pt x="113" y="458"/>
                      <a:pt x="101" y="456"/>
                      <a:pt x="92" y="461"/>
                    </a:cubicBezTo>
                    <a:cubicBezTo>
                      <a:pt x="80" y="468"/>
                      <a:pt x="69" y="498"/>
                      <a:pt x="56" y="509"/>
                    </a:cubicBezTo>
                    <a:cubicBezTo>
                      <a:pt x="48" y="516"/>
                      <a:pt x="40" y="523"/>
                      <a:pt x="32" y="529"/>
                    </a:cubicBezTo>
                    <a:cubicBezTo>
                      <a:pt x="24" y="535"/>
                      <a:pt x="8" y="545"/>
                      <a:pt x="8" y="545"/>
                    </a:cubicBezTo>
                    <a:cubicBezTo>
                      <a:pt x="14" y="562"/>
                      <a:pt x="10" y="567"/>
                      <a:pt x="0" y="581"/>
                    </a:cubicBezTo>
                    <a:cubicBezTo>
                      <a:pt x="25" y="585"/>
                      <a:pt x="32" y="585"/>
                      <a:pt x="24" y="609"/>
                    </a:cubicBezTo>
                    <a:cubicBezTo>
                      <a:pt x="40" y="614"/>
                      <a:pt x="71" y="603"/>
                      <a:pt x="88" y="601"/>
                    </a:cubicBezTo>
                    <a:cubicBezTo>
                      <a:pt x="105" y="595"/>
                      <a:pt x="108" y="604"/>
                      <a:pt x="124" y="593"/>
                    </a:cubicBezTo>
                    <a:cubicBezTo>
                      <a:pt x="133" y="565"/>
                      <a:pt x="124" y="572"/>
                      <a:pt x="144" y="565"/>
                    </a:cubicBezTo>
                    <a:cubicBezTo>
                      <a:pt x="148" y="561"/>
                      <a:pt x="153" y="558"/>
                      <a:pt x="156" y="553"/>
                    </a:cubicBezTo>
                    <a:cubicBezTo>
                      <a:pt x="158" y="549"/>
                      <a:pt x="157" y="544"/>
                      <a:pt x="160" y="541"/>
                    </a:cubicBezTo>
                    <a:cubicBezTo>
                      <a:pt x="166" y="533"/>
                      <a:pt x="208" y="513"/>
                      <a:pt x="220" y="509"/>
                    </a:cubicBezTo>
                    <a:cubicBezTo>
                      <a:pt x="238" y="481"/>
                      <a:pt x="227" y="488"/>
                      <a:pt x="248" y="481"/>
                    </a:cubicBezTo>
                    <a:cubicBezTo>
                      <a:pt x="265" y="487"/>
                      <a:pt x="266" y="499"/>
                      <a:pt x="284" y="493"/>
                    </a:cubicBezTo>
                    <a:cubicBezTo>
                      <a:pt x="296" y="481"/>
                      <a:pt x="306" y="478"/>
                      <a:pt x="320" y="469"/>
                    </a:cubicBezTo>
                    <a:cubicBezTo>
                      <a:pt x="336" y="493"/>
                      <a:pt x="323" y="469"/>
                      <a:pt x="332" y="513"/>
                    </a:cubicBezTo>
                    <a:cubicBezTo>
                      <a:pt x="336" y="532"/>
                      <a:pt x="346" y="543"/>
                      <a:pt x="352" y="561"/>
                    </a:cubicBezTo>
                    <a:cubicBezTo>
                      <a:pt x="337" y="571"/>
                      <a:pt x="341" y="579"/>
                      <a:pt x="324" y="585"/>
                    </a:cubicBezTo>
                    <a:cubicBezTo>
                      <a:pt x="308" y="609"/>
                      <a:pt x="302" y="596"/>
                      <a:pt x="280" y="589"/>
                    </a:cubicBezTo>
                    <a:cubicBezTo>
                      <a:pt x="284" y="605"/>
                      <a:pt x="298" y="624"/>
                      <a:pt x="312" y="633"/>
                    </a:cubicBezTo>
                    <a:cubicBezTo>
                      <a:pt x="324" y="598"/>
                      <a:pt x="314" y="613"/>
                      <a:pt x="344" y="597"/>
                    </a:cubicBezTo>
                    <a:cubicBezTo>
                      <a:pt x="352" y="592"/>
                      <a:pt x="368" y="581"/>
                      <a:pt x="368" y="581"/>
                    </a:cubicBezTo>
                    <a:cubicBezTo>
                      <a:pt x="369" y="572"/>
                      <a:pt x="365" y="560"/>
                      <a:pt x="372" y="553"/>
                    </a:cubicBezTo>
                    <a:cubicBezTo>
                      <a:pt x="376" y="549"/>
                      <a:pt x="378" y="564"/>
                      <a:pt x="384" y="565"/>
                    </a:cubicBezTo>
                    <a:cubicBezTo>
                      <a:pt x="389" y="566"/>
                      <a:pt x="392" y="560"/>
                      <a:pt x="396" y="557"/>
                    </a:cubicBezTo>
                    <a:cubicBezTo>
                      <a:pt x="390" y="538"/>
                      <a:pt x="374" y="528"/>
                      <a:pt x="368" y="509"/>
                    </a:cubicBezTo>
                    <a:cubicBezTo>
                      <a:pt x="371" y="501"/>
                      <a:pt x="379" y="493"/>
                      <a:pt x="376" y="485"/>
                    </a:cubicBezTo>
                    <a:cubicBezTo>
                      <a:pt x="373" y="477"/>
                      <a:pt x="368" y="461"/>
                      <a:pt x="368" y="461"/>
                    </a:cubicBezTo>
                    <a:cubicBezTo>
                      <a:pt x="380" y="443"/>
                      <a:pt x="385" y="449"/>
                      <a:pt x="396" y="465"/>
                    </a:cubicBezTo>
                    <a:cubicBezTo>
                      <a:pt x="402" y="488"/>
                      <a:pt x="411" y="497"/>
                      <a:pt x="424" y="517"/>
                    </a:cubicBezTo>
                    <a:cubicBezTo>
                      <a:pt x="418" y="536"/>
                      <a:pt x="430" y="537"/>
                      <a:pt x="412" y="549"/>
                    </a:cubicBezTo>
                    <a:cubicBezTo>
                      <a:pt x="389" y="583"/>
                      <a:pt x="414" y="540"/>
                      <a:pt x="408" y="573"/>
                    </a:cubicBezTo>
                    <a:cubicBezTo>
                      <a:pt x="407" y="582"/>
                      <a:pt x="399" y="589"/>
                      <a:pt x="396" y="597"/>
                    </a:cubicBezTo>
                    <a:cubicBezTo>
                      <a:pt x="402" y="614"/>
                      <a:pt x="398" y="619"/>
                      <a:pt x="388" y="633"/>
                    </a:cubicBezTo>
                    <a:cubicBezTo>
                      <a:pt x="399" y="665"/>
                      <a:pt x="419" y="636"/>
                      <a:pt x="440" y="629"/>
                    </a:cubicBezTo>
                    <a:cubicBezTo>
                      <a:pt x="445" y="614"/>
                      <a:pt x="439" y="608"/>
                      <a:pt x="444" y="593"/>
                    </a:cubicBezTo>
                    <a:cubicBezTo>
                      <a:pt x="440" y="581"/>
                      <a:pt x="428" y="567"/>
                      <a:pt x="444" y="557"/>
                    </a:cubicBezTo>
                    <a:cubicBezTo>
                      <a:pt x="451" y="553"/>
                      <a:pt x="468" y="549"/>
                      <a:pt x="468" y="549"/>
                    </a:cubicBezTo>
                    <a:cubicBezTo>
                      <a:pt x="484" y="554"/>
                      <a:pt x="483" y="563"/>
                      <a:pt x="492" y="577"/>
                    </a:cubicBezTo>
                    <a:cubicBezTo>
                      <a:pt x="504" y="542"/>
                      <a:pt x="492" y="552"/>
                      <a:pt x="536" y="557"/>
                    </a:cubicBezTo>
                    <a:cubicBezTo>
                      <a:pt x="528" y="526"/>
                      <a:pt x="542" y="527"/>
                      <a:pt x="568" y="521"/>
                    </a:cubicBezTo>
                    <a:cubicBezTo>
                      <a:pt x="569" y="517"/>
                      <a:pt x="576" y="490"/>
                      <a:pt x="584" y="485"/>
                    </a:cubicBezTo>
                    <a:cubicBezTo>
                      <a:pt x="591" y="481"/>
                      <a:pt x="608" y="477"/>
                      <a:pt x="608" y="477"/>
                    </a:cubicBezTo>
                    <a:cubicBezTo>
                      <a:pt x="639" y="485"/>
                      <a:pt x="614" y="492"/>
                      <a:pt x="640" y="501"/>
                    </a:cubicBezTo>
                    <a:cubicBezTo>
                      <a:pt x="644" y="497"/>
                      <a:pt x="646" y="490"/>
                      <a:pt x="652" y="489"/>
                    </a:cubicBezTo>
                    <a:cubicBezTo>
                      <a:pt x="661" y="487"/>
                      <a:pt x="672" y="497"/>
                      <a:pt x="680" y="493"/>
                    </a:cubicBezTo>
                    <a:cubicBezTo>
                      <a:pt x="685" y="491"/>
                      <a:pt x="680" y="481"/>
                      <a:pt x="676" y="477"/>
                    </a:cubicBezTo>
                    <a:cubicBezTo>
                      <a:pt x="670" y="472"/>
                      <a:pt x="660" y="472"/>
                      <a:pt x="652" y="469"/>
                    </a:cubicBezTo>
                    <a:cubicBezTo>
                      <a:pt x="648" y="468"/>
                      <a:pt x="640" y="465"/>
                      <a:pt x="640" y="465"/>
                    </a:cubicBezTo>
                    <a:cubicBezTo>
                      <a:pt x="654" y="455"/>
                      <a:pt x="659" y="451"/>
                      <a:pt x="676" y="457"/>
                    </a:cubicBezTo>
                    <a:cubicBezTo>
                      <a:pt x="685" y="455"/>
                      <a:pt x="694" y="448"/>
                      <a:pt x="704" y="449"/>
                    </a:cubicBezTo>
                    <a:cubicBezTo>
                      <a:pt x="718" y="451"/>
                      <a:pt x="759" y="463"/>
                      <a:pt x="772" y="469"/>
                    </a:cubicBezTo>
                    <a:cubicBezTo>
                      <a:pt x="784" y="475"/>
                      <a:pt x="808" y="485"/>
                      <a:pt x="808" y="485"/>
                    </a:cubicBezTo>
                    <a:cubicBezTo>
                      <a:pt x="814" y="484"/>
                      <a:pt x="833" y="481"/>
                      <a:pt x="840" y="477"/>
                    </a:cubicBezTo>
                    <a:cubicBezTo>
                      <a:pt x="848" y="472"/>
                      <a:pt x="864" y="461"/>
                      <a:pt x="864" y="461"/>
                    </a:cubicBezTo>
                    <a:cubicBezTo>
                      <a:pt x="869" y="462"/>
                      <a:pt x="889" y="465"/>
                      <a:pt x="892" y="473"/>
                    </a:cubicBezTo>
                    <a:cubicBezTo>
                      <a:pt x="897" y="486"/>
                      <a:pt x="876" y="498"/>
                      <a:pt x="868" y="501"/>
                    </a:cubicBezTo>
                    <a:cubicBezTo>
                      <a:pt x="856" y="513"/>
                      <a:pt x="845" y="513"/>
                      <a:pt x="840" y="529"/>
                    </a:cubicBezTo>
                    <a:cubicBezTo>
                      <a:pt x="845" y="545"/>
                      <a:pt x="839" y="557"/>
                      <a:pt x="844" y="573"/>
                    </a:cubicBezTo>
                    <a:cubicBezTo>
                      <a:pt x="854" y="558"/>
                      <a:pt x="858" y="555"/>
                      <a:pt x="876" y="561"/>
                    </a:cubicBezTo>
                    <a:cubicBezTo>
                      <a:pt x="885" y="588"/>
                      <a:pt x="895" y="558"/>
                      <a:pt x="908" y="549"/>
                    </a:cubicBezTo>
                    <a:cubicBezTo>
                      <a:pt x="911" y="545"/>
                      <a:pt x="912" y="540"/>
                      <a:pt x="916" y="537"/>
                    </a:cubicBezTo>
                    <a:cubicBezTo>
                      <a:pt x="919" y="534"/>
                      <a:pt x="925" y="536"/>
                      <a:pt x="928" y="533"/>
                    </a:cubicBezTo>
                    <a:cubicBezTo>
                      <a:pt x="931" y="530"/>
                      <a:pt x="930" y="525"/>
                      <a:pt x="932" y="521"/>
                    </a:cubicBezTo>
                    <a:cubicBezTo>
                      <a:pt x="939" y="506"/>
                      <a:pt x="949" y="502"/>
                      <a:pt x="964" y="497"/>
                    </a:cubicBezTo>
                    <a:cubicBezTo>
                      <a:pt x="987" y="500"/>
                      <a:pt x="1017" y="513"/>
                      <a:pt x="1040" y="513"/>
                    </a:cubicBezTo>
                    <a:lnTo>
                      <a:pt x="1180" y="54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8" name="Freeform 94">
                <a:extLst>
                  <a:ext uri="{FF2B5EF4-FFF2-40B4-BE49-F238E27FC236}">
                    <a16:creationId xmlns:a16="http://schemas.microsoft.com/office/drawing/2014/main" id="{EAFFD241-5558-4BBB-9D42-57B87B6E4614}"/>
                  </a:ext>
                </a:extLst>
              </p:cNvPr>
              <p:cNvSpPr>
                <a:spLocks/>
              </p:cNvSpPr>
              <p:nvPr/>
            </p:nvSpPr>
            <p:spPr bwMode="auto">
              <a:xfrm>
                <a:off x="443" y="624"/>
                <a:ext cx="278" cy="214"/>
              </a:xfrm>
              <a:custGeom>
                <a:avLst/>
                <a:gdLst>
                  <a:gd name="T0" fmla="*/ 623 w 225"/>
                  <a:gd name="T1" fmla="*/ 9806 h 170"/>
                  <a:gd name="T2" fmla="*/ 1729 w 225"/>
                  <a:gd name="T3" fmla="*/ 9312 h 170"/>
                  <a:gd name="T4" fmla="*/ 2260 w 225"/>
                  <a:gd name="T5" fmla="*/ 9042 h 170"/>
                  <a:gd name="T6" fmla="*/ 2792 w 225"/>
                  <a:gd name="T7" fmla="*/ 7333 h 170"/>
                  <a:gd name="T8" fmla="*/ 4245 w 225"/>
                  <a:gd name="T9" fmla="*/ 6314 h 170"/>
                  <a:gd name="T10" fmla="*/ 5135 w 225"/>
                  <a:gd name="T11" fmla="*/ 5033 h 170"/>
                  <a:gd name="T12" fmla="*/ 6552 w 225"/>
                  <a:gd name="T13" fmla="*/ 1973 h 170"/>
                  <a:gd name="T14" fmla="*/ 8933 w 225"/>
                  <a:gd name="T15" fmla="*/ 0 h 170"/>
                  <a:gd name="T16" fmla="*/ 8546 w 225"/>
                  <a:gd name="T17" fmla="*/ 1225 h 170"/>
                  <a:gd name="T18" fmla="*/ 7103 w 225"/>
                  <a:gd name="T19" fmla="*/ 2484 h 170"/>
                  <a:gd name="T20" fmla="*/ 5692 w 225"/>
                  <a:gd name="T21" fmla="*/ 6561 h 170"/>
                  <a:gd name="T22" fmla="*/ 5885 w 225"/>
                  <a:gd name="T23" fmla="*/ 7333 h 170"/>
                  <a:gd name="T24" fmla="*/ 5135 w 225"/>
                  <a:gd name="T25" fmla="*/ 8803 h 170"/>
                  <a:gd name="T26" fmla="*/ 3510 w 225"/>
                  <a:gd name="T27" fmla="*/ 10297 h 170"/>
                  <a:gd name="T28" fmla="*/ 623 w 225"/>
                  <a:gd name="T29" fmla="*/ 9806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5" h="170">
                    <a:moveTo>
                      <a:pt x="14" y="156"/>
                    </a:moveTo>
                    <a:cubicBezTo>
                      <a:pt x="22" y="153"/>
                      <a:pt x="30" y="151"/>
                      <a:pt x="38" y="148"/>
                    </a:cubicBezTo>
                    <a:cubicBezTo>
                      <a:pt x="42" y="147"/>
                      <a:pt x="50" y="144"/>
                      <a:pt x="50" y="144"/>
                    </a:cubicBezTo>
                    <a:cubicBezTo>
                      <a:pt x="56" y="126"/>
                      <a:pt x="43" y="122"/>
                      <a:pt x="62" y="116"/>
                    </a:cubicBezTo>
                    <a:cubicBezTo>
                      <a:pt x="80" y="89"/>
                      <a:pt x="56" y="119"/>
                      <a:pt x="94" y="100"/>
                    </a:cubicBezTo>
                    <a:cubicBezTo>
                      <a:pt x="102" y="96"/>
                      <a:pt x="106" y="85"/>
                      <a:pt x="114" y="80"/>
                    </a:cubicBezTo>
                    <a:cubicBezTo>
                      <a:pt x="131" y="55"/>
                      <a:pt x="104" y="46"/>
                      <a:pt x="146" y="32"/>
                    </a:cubicBezTo>
                    <a:cubicBezTo>
                      <a:pt x="153" y="11"/>
                      <a:pt x="180" y="12"/>
                      <a:pt x="198" y="0"/>
                    </a:cubicBezTo>
                    <a:cubicBezTo>
                      <a:pt x="225" y="9"/>
                      <a:pt x="203" y="16"/>
                      <a:pt x="190" y="20"/>
                    </a:cubicBezTo>
                    <a:cubicBezTo>
                      <a:pt x="198" y="43"/>
                      <a:pt x="175" y="34"/>
                      <a:pt x="158" y="40"/>
                    </a:cubicBezTo>
                    <a:cubicBezTo>
                      <a:pt x="144" y="60"/>
                      <a:pt x="146" y="91"/>
                      <a:pt x="126" y="104"/>
                    </a:cubicBezTo>
                    <a:cubicBezTo>
                      <a:pt x="127" y="108"/>
                      <a:pt x="131" y="112"/>
                      <a:pt x="130" y="116"/>
                    </a:cubicBezTo>
                    <a:cubicBezTo>
                      <a:pt x="127" y="125"/>
                      <a:pt x="114" y="140"/>
                      <a:pt x="114" y="140"/>
                    </a:cubicBezTo>
                    <a:cubicBezTo>
                      <a:pt x="143" y="150"/>
                      <a:pt x="95" y="153"/>
                      <a:pt x="78" y="164"/>
                    </a:cubicBezTo>
                    <a:cubicBezTo>
                      <a:pt x="68" y="161"/>
                      <a:pt x="0" y="170"/>
                      <a:pt x="14" y="156"/>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29" name="Freeform 95">
                <a:extLst>
                  <a:ext uri="{FF2B5EF4-FFF2-40B4-BE49-F238E27FC236}">
                    <a16:creationId xmlns:a16="http://schemas.microsoft.com/office/drawing/2014/main" id="{433A70ED-6300-45BC-B9F4-CA465262F7D0}"/>
                  </a:ext>
                </a:extLst>
              </p:cNvPr>
              <p:cNvSpPr>
                <a:spLocks/>
              </p:cNvSpPr>
              <p:nvPr/>
            </p:nvSpPr>
            <p:spPr bwMode="auto">
              <a:xfrm>
                <a:off x="431" y="693"/>
                <a:ext cx="146" cy="84"/>
              </a:xfrm>
              <a:custGeom>
                <a:avLst/>
                <a:gdLst>
                  <a:gd name="T0" fmla="*/ 600 w 118"/>
                  <a:gd name="T1" fmla="*/ 2806 h 67"/>
                  <a:gd name="T2" fmla="*/ 2186 w 118"/>
                  <a:gd name="T3" fmla="*/ 1896 h 67"/>
                  <a:gd name="T4" fmla="*/ 4432 w 118"/>
                  <a:gd name="T5" fmla="*/ 537 h 67"/>
                  <a:gd name="T6" fmla="*/ 5000 w 118"/>
                  <a:gd name="T7" fmla="*/ 1 h 67"/>
                  <a:gd name="T8" fmla="*/ 5364 w 118"/>
                  <a:gd name="T9" fmla="*/ 723 h 67"/>
                  <a:gd name="T10" fmla="*/ 3504 w 118"/>
                  <a:gd name="T11" fmla="*/ 2377 h 67"/>
                  <a:gd name="T12" fmla="*/ 2014 w 118"/>
                  <a:gd name="T13" fmla="*/ 3798 h 67"/>
                  <a:gd name="T14" fmla="*/ 1304 w 118"/>
                  <a:gd name="T15" fmla="*/ 3518 h 67"/>
                  <a:gd name="T16" fmla="*/ 744 w 118"/>
                  <a:gd name="T17" fmla="*/ 3798 h 67"/>
                  <a:gd name="T18" fmla="*/ 600 w 118"/>
                  <a:gd name="T19" fmla="*/ 2806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8" h="67">
                    <a:moveTo>
                      <a:pt x="12" y="49"/>
                    </a:moveTo>
                    <a:cubicBezTo>
                      <a:pt x="23" y="42"/>
                      <a:pt x="48" y="33"/>
                      <a:pt x="48" y="33"/>
                    </a:cubicBezTo>
                    <a:cubicBezTo>
                      <a:pt x="56" y="8"/>
                      <a:pt x="70" y="12"/>
                      <a:pt x="96" y="9"/>
                    </a:cubicBezTo>
                    <a:cubicBezTo>
                      <a:pt x="100" y="6"/>
                      <a:pt x="103" y="0"/>
                      <a:pt x="108" y="1"/>
                    </a:cubicBezTo>
                    <a:cubicBezTo>
                      <a:pt x="113" y="2"/>
                      <a:pt x="118" y="9"/>
                      <a:pt x="116" y="13"/>
                    </a:cubicBezTo>
                    <a:cubicBezTo>
                      <a:pt x="106" y="37"/>
                      <a:pt x="95" y="36"/>
                      <a:pt x="76" y="41"/>
                    </a:cubicBezTo>
                    <a:cubicBezTo>
                      <a:pt x="62" y="50"/>
                      <a:pt x="54" y="51"/>
                      <a:pt x="44" y="65"/>
                    </a:cubicBezTo>
                    <a:cubicBezTo>
                      <a:pt x="39" y="64"/>
                      <a:pt x="33" y="61"/>
                      <a:pt x="28" y="61"/>
                    </a:cubicBezTo>
                    <a:cubicBezTo>
                      <a:pt x="24" y="61"/>
                      <a:pt x="20" y="67"/>
                      <a:pt x="16" y="65"/>
                    </a:cubicBezTo>
                    <a:cubicBezTo>
                      <a:pt x="0" y="59"/>
                      <a:pt x="7" y="54"/>
                      <a:pt x="12" y="4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0" name="Freeform 96">
                <a:extLst>
                  <a:ext uri="{FF2B5EF4-FFF2-40B4-BE49-F238E27FC236}">
                    <a16:creationId xmlns:a16="http://schemas.microsoft.com/office/drawing/2014/main" id="{0369F60A-BD1D-4EB6-9A4E-1DC70B4A6E96}"/>
                  </a:ext>
                </a:extLst>
              </p:cNvPr>
              <p:cNvSpPr>
                <a:spLocks/>
              </p:cNvSpPr>
              <p:nvPr/>
            </p:nvSpPr>
            <p:spPr bwMode="auto">
              <a:xfrm>
                <a:off x="648" y="408"/>
                <a:ext cx="166" cy="94"/>
              </a:xfrm>
              <a:custGeom>
                <a:avLst/>
                <a:gdLst>
                  <a:gd name="T0" fmla="*/ 393 w 134"/>
                  <a:gd name="T1" fmla="*/ 4384 h 74"/>
                  <a:gd name="T2" fmla="*/ 933 w 134"/>
                  <a:gd name="T3" fmla="*/ 2304 h 74"/>
                  <a:gd name="T4" fmla="*/ 4352 w 134"/>
                  <a:gd name="T5" fmla="*/ 1706 h 74"/>
                  <a:gd name="T6" fmla="*/ 4143 w 134"/>
                  <a:gd name="T7" fmla="*/ 3793 h 74"/>
                  <a:gd name="T8" fmla="*/ 1329 w 134"/>
                  <a:gd name="T9" fmla="*/ 5237 h 74"/>
                  <a:gd name="T10" fmla="*/ 393 w 134"/>
                  <a:gd name="T11" fmla="*/ 4384 h 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4" h="74">
                    <a:moveTo>
                      <a:pt x="8" y="59"/>
                    </a:moveTo>
                    <a:cubicBezTo>
                      <a:pt x="2" y="42"/>
                      <a:pt x="3" y="37"/>
                      <a:pt x="20" y="31"/>
                    </a:cubicBezTo>
                    <a:cubicBezTo>
                      <a:pt x="40" y="0"/>
                      <a:pt x="60" y="18"/>
                      <a:pt x="92" y="23"/>
                    </a:cubicBezTo>
                    <a:cubicBezTo>
                      <a:pt x="134" y="37"/>
                      <a:pt x="105" y="42"/>
                      <a:pt x="88" y="51"/>
                    </a:cubicBezTo>
                    <a:cubicBezTo>
                      <a:pt x="68" y="61"/>
                      <a:pt x="49" y="64"/>
                      <a:pt x="28" y="71"/>
                    </a:cubicBezTo>
                    <a:cubicBezTo>
                      <a:pt x="1" y="67"/>
                      <a:pt x="0" y="74"/>
                      <a:pt x="8" y="59"/>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1" name="Freeform 97">
                <a:extLst>
                  <a:ext uri="{FF2B5EF4-FFF2-40B4-BE49-F238E27FC236}">
                    <a16:creationId xmlns:a16="http://schemas.microsoft.com/office/drawing/2014/main" id="{00736F3D-025C-4354-88A5-70011A61198D}"/>
                  </a:ext>
                </a:extLst>
              </p:cNvPr>
              <p:cNvSpPr>
                <a:spLocks/>
              </p:cNvSpPr>
              <p:nvPr/>
            </p:nvSpPr>
            <p:spPr bwMode="auto">
              <a:xfrm>
                <a:off x="831" y="120"/>
                <a:ext cx="435" cy="242"/>
              </a:xfrm>
              <a:custGeom>
                <a:avLst/>
                <a:gdLst>
                  <a:gd name="T0" fmla="*/ 0 w 352"/>
                  <a:gd name="T1" fmla="*/ 10102 h 192"/>
                  <a:gd name="T2" fmla="*/ 352 w 352"/>
                  <a:gd name="T3" fmla="*/ 12358 h 192"/>
                  <a:gd name="T4" fmla="*/ 1796 w 352"/>
                  <a:gd name="T5" fmla="*/ 10872 h 192"/>
                  <a:gd name="T6" fmla="*/ 5772 w 352"/>
                  <a:gd name="T7" fmla="*/ 8457 h 192"/>
                  <a:gd name="T8" fmla="*/ 7059 w 352"/>
                  <a:gd name="T9" fmla="*/ 7682 h 192"/>
                  <a:gd name="T10" fmla="*/ 8127 w 352"/>
                  <a:gd name="T11" fmla="*/ 7184 h 192"/>
                  <a:gd name="T12" fmla="*/ 8506 w 352"/>
                  <a:gd name="T13" fmla="*/ 6448 h 192"/>
                  <a:gd name="T14" fmla="*/ 10119 w 352"/>
                  <a:gd name="T15" fmla="*/ 5672 h 192"/>
                  <a:gd name="T16" fmla="*/ 12284 w 352"/>
                  <a:gd name="T17" fmla="*/ 4154 h 192"/>
                  <a:gd name="T18" fmla="*/ 15937 w 352"/>
                  <a:gd name="T19" fmla="*/ 2555 h 192"/>
                  <a:gd name="T20" fmla="*/ 14622 w 352"/>
                  <a:gd name="T21" fmla="*/ 0 h 192"/>
                  <a:gd name="T22" fmla="*/ 9037 w 352"/>
                  <a:gd name="T23" fmla="*/ 3351 h 192"/>
                  <a:gd name="T24" fmla="*/ 3442 w 352"/>
                  <a:gd name="T25" fmla="*/ 6952 h 192"/>
                  <a:gd name="T26" fmla="*/ 0 w 352"/>
                  <a:gd name="T27" fmla="*/ 1010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2" h="192">
                    <a:moveTo>
                      <a:pt x="0" y="156"/>
                    </a:moveTo>
                    <a:cubicBezTo>
                      <a:pt x="11" y="172"/>
                      <a:pt x="2" y="175"/>
                      <a:pt x="8" y="192"/>
                    </a:cubicBezTo>
                    <a:cubicBezTo>
                      <a:pt x="23" y="187"/>
                      <a:pt x="27" y="177"/>
                      <a:pt x="40" y="168"/>
                    </a:cubicBezTo>
                    <a:cubicBezTo>
                      <a:pt x="63" y="134"/>
                      <a:pt x="90" y="135"/>
                      <a:pt x="128" y="132"/>
                    </a:cubicBezTo>
                    <a:cubicBezTo>
                      <a:pt x="170" y="121"/>
                      <a:pt x="120" y="136"/>
                      <a:pt x="156" y="120"/>
                    </a:cubicBezTo>
                    <a:cubicBezTo>
                      <a:pt x="164" y="117"/>
                      <a:pt x="180" y="112"/>
                      <a:pt x="180" y="112"/>
                    </a:cubicBezTo>
                    <a:cubicBezTo>
                      <a:pt x="183" y="108"/>
                      <a:pt x="184" y="103"/>
                      <a:pt x="188" y="100"/>
                    </a:cubicBezTo>
                    <a:cubicBezTo>
                      <a:pt x="188" y="100"/>
                      <a:pt x="218" y="90"/>
                      <a:pt x="224" y="88"/>
                    </a:cubicBezTo>
                    <a:cubicBezTo>
                      <a:pt x="241" y="82"/>
                      <a:pt x="255" y="70"/>
                      <a:pt x="272" y="64"/>
                    </a:cubicBezTo>
                    <a:cubicBezTo>
                      <a:pt x="296" y="40"/>
                      <a:pt x="319" y="43"/>
                      <a:pt x="352" y="40"/>
                    </a:cubicBezTo>
                    <a:cubicBezTo>
                      <a:pt x="328" y="32"/>
                      <a:pt x="324" y="25"/>
                      <a:pt x="324" y="0"/>
                    </a:cubicBezTo>
                    <a:lnTo>
                      <a:pt x="200" y="52"/>
                    </a:lnTo>
                    <a:lnTo>
                      <a:pt x="76" y="108"/>
                    </a:lnTo>
                    <a:lnTo>
                      <a:pt x="0" y="15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2" name="Freeform 98">
                <a:extLst>
                  <a:ext uri="{FF2B5EF4-FFF2-40B4-BE49-F238E27FC236}">
                    <a16:creationId xmlns:a16="http://schemas.microsoft.com/office/drawing/2014/main" id="{D206A5C7-C0DD-4514-84F1-345DDE9F13F7}"/>
                  </a:ext>
                </a:extLst>
              </p:cNvPr>
              <p:cNvSpPr>
                <a:spLocks/>
              </p:cNvSpPr>
              <p:nvPr/>
            </p:nvSpPr>
            <p:spPr bwMode="auto">
              <a:xfrm>
                <a:off x="1350" y="201"/>
                <a:ext cx="232" cy="105"/>
              </a:xfrm>
              <a:custGeom>
                <a:avLst/>
                <a:gdLst>
                  <a:gd name="T0" fmla="*/ 396 w 187"/>
                  <a:gd name="T1" fmla="*/ 3788 h 84"/>
                  <a:gd name="T2" fmla="*/ 2724 w 187"/>
                  <a:gd name="T3" fmla="*/ 2268 h 84"/>
                  <a:gd name="T4" fmla="*/ 3691 w 187"/>
                  <a:gd name="T5" fmla="*/ 233 h 84"/>
                  <a:gd name="T6" fmla="*/ 4852 w 187"/>
                  <a:gd name="T7" fmla="*/ 889 h 84"/>
                  <a:gd name="T8" fmla="*/ 6634 w 187"/>
                  <a:gd name="T9" fmla="*/ 0 h 84"/>
                  <a:gd name="T10" fmla="*/ 7936 w 187"/>
                  <a:gd name="T11" fmla="*/ 889 h 84"/>
                  <a:gd name="T12" fmla="*/ 8909 w 187"/>
                  <a:gd name="T13" fmla="*/ 1111 h 84"/>
                  <a:gd name="T14" fmla="*/ 8744 w 187"/>
                  <a:gd name="T15" fmla="*/ 2018 h 84"/>
                  <a:gd name="T16" fmla="*/ 7936 w 187"/>
                  <a:gd name="T17" fmla="*/ 1814 h 84"/>
                  <a:gd name="T18" fmla="*/ 6199 w 187"/>
                  <a:gd name="T19" fmla="*/ 1814 h 84"/>
                  <a:gd name="T20" fmla="*/ 4852 w 187"/>
                  <a:gd name="T21" fmla="*/ 2688 h 84"/>
                  <a:gd name="T22" fmla="*/ 6020 w 187"/>
                  <a:gd name="T23" fmla="*/ 3154 h 84"/>
                  <a:gd name="T24" fmla="*/ 4450 w 187"/>
                  <a:gd name="T25" fmla="*/ 3551 h 84"/>
                  <a:gd name="T26" fmla="*/ 2891 w 187"/>
                  <a:gd name="T27" fmla="*/ 2893 h 84"/>
                  <a:gd name="T28" fmla="*/ 2541 w 187"/>
                  <a:gd name="T29" fmla="*/ 3551 h 84"/>
                  <a:gd name="T30" fmla="*/ 1359 w 187"/>
                  <a:gd name="T31" fmla="*/ 3788 h 84"/>
                  <a:gd name="T32" fmla="*/ 396 w 187"/>
                  <a:gd name="T33" fmla="*/ 3788 h 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84">
                    <a:moveTo>
                      <a:pt x="8" y="68"/>
                    </a:moveTo>
                    <a:cubicBezTo>
                      <a:pt x="29" y="63"/>
                      <a:pt x="35" y="47"/>
                      <a:pt x="56" y="40"/>
                    </a:cubicBezTo>
                    <a:cubicBezTo>
                      <a:pt x="62" y="23"/>
                      <a:pt x="61" y="14"/>
                      <a:pt x="76" y="4"/>
                    </a:cubicBezTo>
                    <a:cubicBezTo>
                      <a:pt x="84" y="7"/>
                      <a:pt x="91" y="15"/>
                      <a:pt x="100" y="16"/>
                    </a:cubicBezTo>
                    <a:cubicBezTo>
                      <a:pt x="110" y="18"/>
                      <a:pt x="127" y="3"/>
                      <a:pt x="136" y="0"/>
                    </a:cubicBezTo>
                    <a:cubicBezTo>
                      <a:pt x="163" y="9"/>
                      <a:pt x="137" y="25"/>
                      <a:pt x="164" y="16"/>
                    </a:cubicBezTo>
                    <a:cubicBezTo>
                      <a:pt x="171" y="17"/>
                      <a:pt x="180" y="15"/>
                      <a:pt x="184" y="20"/>
                    </a:cubicBezTo>
                    <a:cubicBezTo>
                      <a:pt x="187" y="24"/>
                      <a:pt x="185" y="33"/>
                      <a:pt x="180" y="36"/>
                    </a:cubicBezTo>
                    <a:cubicBezTo>
                      <a:pt x="175" y="39"/>
                      <a:pt x="169" y="33"/>
                      <a:pt x="164" y="32"/>
                    </a:cubicBezTo>
                    <a:cubicBezTo>
                      <a:pt x="135" y="42"/>
                      <a:pt x="147" y="45"/>
                      <a:pt x="128" y="32"/>
                    </a:cubicBezTo>
                    <a:cubicBezTo>
                      <a:pt x="115" y="35"/>
                      <a:pt x="91" y="37"/>
                      <a:pt x="100" y="48"/>
                    </a:cubicBezTo>
                    <a:cubicBezTo>
                      <a:pt x="105" y="55"/>
                      <a:pt x="124" y="56"/>
                      <a:pt x="124" y="56"/>
                    </a:cubicBezTo>
                    <a:cubicBezTo>
                      <a:pt x="113" y="72"/>
                      <a:pt x="109" y="75"/>
                      <a:pt x="92" y="64"/>
                    </a:cubicBezTo>
                    <a:cubicBezTo>
                      <a:pt x="82" y="49"/>
                      <a:pt x="78" y="46"/>
                      <a:pt x="60" y="52"/>
                    </a:cubicBezTo>
                    <a:cubicBezTo>
                      <a:pt x="57" y="56"/>
                      <a:pt x="56" y="62"/>
                      <a:pt x="52" y="64"/>
                    </a:cubicBezTo>
                    <a:cubicBezTo>
                      <a:pt x="45" y="68"/>
                      <a:pt x="36" y="66"/>
                      <a:pt x="28" y="68"/>
                    </a:cubicBezTo>
                    <a:cubicBezTo>
                      <a:pt x="2" y="74"/>
                      <a:pt x="0" y="84"/>
                      <a:pt x="8" y="6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3" name="Freeform 99">
                <a:extLst>
                  <a:ext uri="{FF2B5EF4-FFF2-40B4-BE49-F238E27FC236}">
                    <a16:creationId xmlns:a16="http://schemas.microsoft.com/office/drawing/2014/main" id="{D5DE5B35-E063-4957-AF9A-529B319C1C68}"/>
                  </a:ext>
                </a:extLst>
              </p:cNvPr>
              <p:cNvSpPr>
                <a:spLocks/>
              </p:cNvSpPr>
              <p:nvPr/>
            </p:nvSpPr>
            <p:spPr bwMode="auto">
              <a:xfrm>
                <a:off x="1758" y="198"/>
                <a:ext cx="220" cy="58"/>
              </a:xfrm>
              <a:custGeom>
                <a:avLst/>
                <a:gdLst>
                  <a:gd name="T0" fmla="*/ 269 w 178"/>
                  <a:gd name="T1" fmla="*/ 1199 h 46"/>
                  <a:gd name="T2" fmla="*/ 3532 w 178"/>
                  <a:gd name="T3" fmla="*/ 2491 h 46"/>
                  <a:gd name="T4" fmla="*/ 5171 w 178"/>
                  <a:gd name="T5" fmla="*/ 1415 h 46"/>
                  <a:gd name="T6" fmla="*/ 7505 w 178"/>
                  <a:gd name="T7" fmla="*/ 1714 h 46"/>
                  <a:gd name="T8" fmla="*/ 6271 w 178"/>
                  <a:gd name="T9" fmla="*/ 1714 h 46"/>
                  <a:gd name="T10" fmla="*/ 3878 w 178"/>
                  <a:gd name="T11" fmla="*/ 2972 h 46"/>
                  <a:gd name="T12" fmla="*/ 2 w 178"/>
                  <a:gd name="T13" fmla="*/ 1415 h 46"/>
                  <a:gd name="T14" fmla="*/ 269 w 178"/>
                  <a:gd name="T15" fmla="*/ 1199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8" h="46">
                    <a:moveTo>
                      <a:pt x="6" y="18"/>
                    </a:moveTo>
                    <a:cubicBezTo>
                      <a:pt x="41" y="6"/>
                      <a:pt x="52" y="12"/>
                      <a:pt x="78" y="38"/>
                    </a:cubicBezTo>
                    <a:cubicBezTo>
                      <a:pt x="89" y="31"/>
                      <a:pt x="114" y="22"/>
                      <a:pt x="114" y="22"/>
                    </a:cubicBezTo>
                    <a:cubicBezTo>
                      <a:pt x="129" y="0"/>
                      <a:pt x="148" y="14"/>
                      <a:pt x="166" y="26"/>
                    </a:cubicBezTo>
                    <a:cubicBezTo>
                      <a:pt x="116" y="39"/>
                      <a:pt x="178" y="26"/>
                      <a:pt x="138" y="26"/>
                    </a:cubicBezTo>
                    <a:cubicBezTo>
                      <a:pt x="119" y="26"/>
                      <a:pt x="103" y="40"/>
                      <a:pt x="86" y="46"/>
                    </a:cubicBezTo>
                    <a:cubicBezTo>
                      <a:pt x="70" y="41"/>
                      <a:pt x="15" y="29"/>
                      <a:pt x="2" y="22"/>
                    </a:cubicBezTo>
                    <a:cubicBezTo>
                      <a:pt x="0" y="21"/>
                      <a:pt x="5" y="19"/>
                      <a:pt x="6"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4" name="Freeform 100">
                <a:extLst>
                  <a:ext uri="{FF2B5EF4-FFF2-40B4-BE49-F238E27FC236}">
                    <a16:creationId xmlns:a16="http://schemas.microsoft.com/office/drawing/2014/main" id="{6E710337-DD03-4ABE-8DA9-C9A509EC8B7E}"/>
                  </a:ext>
                </a:extLst>
              </p:cNvPr>
              <p:cNvSpPr>
                <a:spLocks/>
              </p:cNvSpPr>
              <p:nvPr/>
            </p:nvSpPr>
            <p:spPr bwMode="auto">
              <a:xfrm>
                <a:off x="1637" y="312"/>
                <a:ext cx="297" cy="135"/>
              </a:xfrm>
              <a:custGeom>
                <a:avLst/>
                <a:gdLst>
                  <a:gd name="T0" fmla="*/ 1669 w 240"/>
                  <a:gd name="T1" fmla="*/ 6008 h 108"/>
                  <a:gd name="T2" fmla="*/ 0 w 240"/>
                  <a:gd name="T3" fmla="*/ 4929 h 108"/>
                  <a:gd name="T4" fmla="*/ 1311 w 240"/>
                  <a:gd name="T5" fmla="*/ 3551 h 108"/>
                  <a:gd name="T6" fmla="*/ 1523 w 240"/>
                  <a:gd name="T7" fmla="*/ 2893 h 108"/>
                  <a:gd name="T8" fmla="*/ 2555 w 240"/>
                  <a:gd name="T9" fmla="*/ 2461 h 108"/>
                  <a:gd name="T10" fmla="*/ 2772 w 240"/>
                  <a:gd name="T11" fmla="*/ 1814 h 108"/>
                  <a:gd name="T12" fmla="*/ 7780 w 240"/>
                  <a:gd name="T13" fmla="*/ 233 h 108"/>
                  <a:gd name="T14" fmla="*/ 8344 w 240"/>
                  <a:gd name="T15" fmla="*/ 455 h 108"/>
                  <a:gd name="T16" fmla="*/ 9448 w 240"/>
                  <a:gd name="T17" fmla="*/ 0 h 108"/>
                  <a:gd name="T18" fmla="*/ 9974 w 240"/>
                  <a:gd name="T19" fmla="*/ 1111 h 108"/>
                  <a:gd name="T20" fmla="*/ 6668 w 240"/>
                  <a:gd name="T21" fmla="*/ 2018 h 108"/>
                  <a:gd name="T22" fmla="*/ 2974 w 240"/>
                  <a:gd name="T23" fmla="*/ 3154 h 108"/>
                  <a:gd name="T24" fmla="*/ 2403 w 240"/>
                  <a:gd name="T25" fmla="*/ 4655 h 108"/>
                  <a:gd name="T26" fmla="*/ 1669 w 240"/>
                  <a:gd name="T27" fmla="*/ 6008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0" h="108">
                    <a:moveTo>
                      <a:pt x="36" y="108"/>
                    </a:moveTo>
                    <a:cubicBezTo>
                      <a:pt x="19" y="102"/>
                      <a:pt x="6" y="107"/>
                      <a:pt x="0" y="88"/>
                    </a:cubicBezTo>
                    <a:cubicBezTo>
                      <a:pt x="5" y="72"/>
                      <a:pt x="14" y="73"/>
                      <a:pt x="28" y="64"/>
                    </a:cubicBezTo>
                    <a:cubicBezTo>
                      <a:pt x="29" y="60"/>
                      <a:pt x="29" y="54"/>
                      <a:pt x="32" y="52"/>
                    </a:cubicBezTo>
                    <a:cubicBezTo>
                      <a:pt x="39" y="47"/>
                      <a:pt x="56" y="44"/>
                      <a:pt x="56" y="44"/>
                    </a:cubicBezTo>
                    <a:cubicBezTo>
                      <a:pt x="57" y="40"/>
                      <a:pt x="57" y="35"/>
                      <a:pt x="60" y="32"/>
                    </a:cubicBezTo>
                    <a:cubicBezTo>
                      <a:pt x="73" y="22"/>
                      <a:pt x="148" y="7"/>
                      <a:pt x="168" y="4"/>
                    </a:cubicBezTo>
                    <a:cubicBezTo>
                      <a:pt x="172" y="5"/>
                      <a:pt x="176" y="8"/>
                      <a:pt x="180" y="8"/>
                    </a:cubicBezTo>
                    <a:cubicBezTo>
                      <a:pt x="188" y="7"/>
                      <a:pt x="204" y="0"/>
                      <a:pt x="204" y="0"/>
                    </a:cubicBezTo>
                    <a:cubicBezTo>
                      <a:pt x="221" y="6"/>
                      <a:pt x="240" y="4"/>
                      <a:pt x="216" y="20"/>
                    </a:cubicBezTo>
                    <a:cubicBezTo>
                      <a:pt x="199" y="14"/>
                      <a:pt x="164" y="31"/>
                      <a:pt x="144" y="36"/>
                    </a:cubicBezTo>
                    <a:cubicBezTo>
                      <a:pt x="110" y="25"/>
                      <a:pt x="93" y="46"/>
                      <a:pt x="64" y="56"/>
                    </a:cubicBezTo>
                    <a:cubicBezTo>
                      <a:pt x="70" y="73"/>
                      <a:pt x="69" y="78"/>
                      <a:pt x="52" y="84"/>
                    </a:cubicBezTo>
                    <a:cubicBezTo>
                      <a:pt x="48" y="90"/>
                      <a:pt x="42" y="108"/>
                      <a:pt x="36" y="10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5" name="Freeform 101">
                <a:extLst>
                  <a:ext uri="{FF2B5EF4-FFF2-40B4-BE49-F238E27FC236}">
                    <a16:creationId xmlns:a16="http://schemas.microsoft.com/office/drawing/2014/main" id="{C7415D7B-DEF1-4DD9-8698-0AD0F96FBFB2}"/>
                  </a:ext>
                </a:extLst>
              </p:cNvPr>
              <p:cNvSpPr>
                <a:spLocks/>
              </p:cNvSpPr>
              <p:nvPr/>
            </p:nvSpPr>
            <p:spPr bwMode="auto">
              <a:xfrm>
                <a:off x="481" y="1036"/>
                <a:ext cx="39" cy="38"/>
              </a:xfrm>
              <a:custGeom>
                <a:avLst/>
                <a:gdLst>
                  <a:gd name="T0" fmla="*/ 195 w 31"/>
                  <a:gd name="T1" fmla="*/ 1942 h 30"/>
                  <a:gd name="T2" fmla="*/ 1931 w 31"/>
                  <a:gd name="T3" fmla="*/ 0 h 30"/>
                  <a:gd name="T4" fmla="*/ 1165 w 31"/>
                  <a:gd name="T5" fmla="*/ 1671 h 30"/>
                  <a:gd name="T6" fmla="*/ 195 w 31"/>
                  <a:gd name="T7" fmla="*/ 194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6" name="Freeform 102">
                <a:extLst>
                  <a:ext uri="{FF2B5EF4-FFF2-40B4-BE49-F238E27FC236}">
                    <a16:creationId xmlns:a16="http://schemas.microsoft.com/office/drawing/2014/main" id="{3BB27C94-444C-4A09-83EB-385749417353}"/>
                  </a:ext>
                </a:extLst>
              </p:cNvPr>
              <p:cNvSpPr>
                <a:spLocks/>
              </p:cNvSpPr>
              <p:nvPr/>
            </p:nvSpPr>
            <p:spPr bwMode="auto">
              <a:xfrm>
                <a:off x="438" y="1087"/>
                <a:ext cx="55" cy="40"/>
              </a:xfrm>
              <a:custGeom>
                <a:avLst/>
                <a:gdLst>
                  <a:gd name="T0" fmla="*/ 364 w 44"/>
                  <a:gd name="T1" fmla="*/ 1814 h 32"/>
                  <a:gd name="T2" fmla="*/ 1260 w 44"/>
                  <a:gd name="T3" fmla="*/ 0 h 32"/>
                  <a:gd name="T4" fmla="*/ 2150 w 44"/>
                  <a:gd name="T5" fmla="*/ 233 h 32"/>
                  <a:gd name="T6" fmla="*/ 364 w 44"/>
                  <a:gd name="T7" fmla="*/ 181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7" name="Freeform 103">
                <a:extLst>
                  <a:ext uri="{FF2B5EF4-FFF2-40B4-BE49-F238E27FC236}">
                    <a16:creationId xmlns:a16="http://schemas.microsoft.com/office/drawing/2014/main" id="{6673FCF1-6615-45A7-A4FF-510BA2F62431}"/>
                  </a:ext>
                </a:extLst>
              </p:cNvPr>
              <p:cNvSpPr>
                <a:spLocks/>
              </p:cNvSpPr>
              <p:nvPr/>
            </p:nvSpPr>
            <p:spPr bwMode="auto">
              <a:xfrm>
                <a:off x="617" y="1240"/>
                <a:ext cx="94" cy="23"/>
              </a:xfrm>
              <a:custGeom>
                <a:avLst/>
                <a:gdLst>
                  <a:gd name="T0" fmla="*/ 1737 w 76"/>
                  <a:gd name="T1" fmla="*/ 1457 h 18"/>
                  <a:gd name="T2" fmla="*/ 1137 w 76"/>
                  <a:gd name="T3" fmla="*/ 201 h 18"/>
                  <a:gd name="T4" fmla="*/ 1737 w 76"/>
                  <a:gd name="T5" fmla="*/ 1457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8" name="Freeform 104">
                <a:extLst>
                  <a:ext uri="{FF2B5EF4-FFF2-40B4-BE49-F238E27FC236}">
                    <a16:creationId xmlns:a16="http://schemas.microsoft.com/office/drawing/2014/main" id="{F687755C-69A1-4E89-9D84-0ED1C1137437}"/>
                  </a:ext>
                </a:extLst>
              </p:cNvPr>
              <p:cNvSpPr>
                <a:spLocks/>
              </p:cNvSpPr>
              <p:nvPr/>
            </p:nvSpPr>
            <p:spPr bwMode="auto">
              <a:xfrm>
                <a:off x="777" y="1237"/>
                <a:ext cx="52" cy="55"/>
              </a:xfrm>
              <a:custGeom>
                <a:avLst/>
                <a:gdLst>
                  <a:gd name="T0" fmla="*/ 0 w 42"/>
                  <a:gd name="T1" fmla="*/ 1163 h 44"/>
                  <a:gd name="T2" fmla="*/ 600 w 42"/>
                  <a:gd name="T3" fmla="*/ 529 h 44"/>
                  <a:gd name="T4" fmla="*/ 0 w 42"/>
                  <a:gd name="T5" fmla="*/ 1163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239" name="Freeform 105">
                <a:extLst>
                  <a:ext uri="{FF2B5EF4-FFF2-40B4-BE49-F238E27FC236}">
                    <a16:creationId xmlns:a16="http://schemas.microsoft.com/office/drawing/2014/main" id="{AB3D4D51-1ECD-4A02-BAA8-5EDD00FBF108}"/>
                  </a:ext>
                </a:extLst>
              </p:cNvPr>
              <p:cNvSpPr>
                <a:spLocks/>
              </p:cNvSpPr>
              <p:nvPr/>
            </p:nvSpPr>
            <p:spPr bwMode="auto">
              <a:xfrm>
                <a:off x="353" y="1084"/>
                <a:ext cx="38" cy="38"/>
              </a:xfrm>
              <a:custGeom>
                <a:avLst/>
                <a:gdLst>
                  <a:gd name="T0" fmla="*/ 295 w 31"/>
                  <a:gd name="T1" fmla="*/ 1533 h 30"/>
                  <a:gd name="T2" fmla="*/ 1229 w 31"/>
                  <a:gd name="T3" fmla="*/ 702 h 30"/>
                  <a:gd name="T4" fmla="*/ 295 w 31"/>
                  <a:gd name="T5" fmla="*/ 1533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1033" name="Rectangle 106">
              <a:extLst>
                <a:ext uri="{FF2B5EF4-FFF2-40B4-BE49-F238E27FC236}">
                  <a16:creationId xmlns:a16="http://schemas.microsoft.com/office/drawing/2014/main" id="{689B9772-04D5-44A4-8660-4CCA837B0696}"/>
                </a:ext>
              </a:extLst>
            </p:cNvPr>
            <p:cNvSpPr>
              <a:spLocks noChangeArrowheads="1"/>
            </p:cNvSpPr>
            <p:nvPr/>
          </p:nvSpPr>
          <p:spPr bwMode="white">
            <a:xfrm>
              <a:off x="0" y="0"/>
              <a:ext cx="5760" cy="336"/>
            </a:xfrm>
            <a:prstGeom prst="rect">
              <a:avLst/>
            </a:prstGeom>
            <a:gradFill rotWithShape="0">
              <a:gsLst>
                <a:gs pos="0">
                  <a:schemeClr val="bg2"/>
                </a:gs>
                <a:gs pos="100000">
                  <a:schemeClr val="bg1"/>
                </a:gs>
              </a:gsLst>
              <a:lin ang="5400000" scaled="1"/>
            </a:gradFill>
            <a:ln>
              <a:noFill/>
            </a:ln>
            <a:effec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85000"/>
                </a:lnSpc>
                <a:spcBef>
                  <a:spcPct val="50000"/>
                </a:spcBef>
                <a:defRPr/>
              </a:pPr>
              <a:endParaRPr lang="ja-JP" altLang="en-US" dirty="0"/>
            </a:p>
          </p:txBody>
        </p:sp>
        <p:sp>
          <p:nvSpPr>
            <p:cNvPr id="1034" name="Rectangle 107">
              <a:extLst>
                <a:ext uri="{FF2B5EF4-FFF2-40B4-BE49-F238E27FC236}">
                  <a16:creationId xmlns:a16="http://schemas.microsoft.com/office/drawing/2014/main" id="{938D0E21-22F9-4649-8319-4FDA34808E8D}"/>
                </a:ext>
              </a:extLst>
            </p:cNvPr>
            <p:cNvSpPr>
              <a:spLocks noChangeArrowheads="1"/>
            </p:cNvSpPr>
            <p:nvPr/>
          </p:nvSpPr>
          <p:spPr bwMode="white">
            <a:xfrm>
              <a:off x="0" y="3936"/>
              <a:ext cx="5760" cy="384"/>
            </a:xfrm>
            <a:prstGeom prst="rect">
              <a:avLst/>
            </a:prstGeom>
            <a:gradFill rotWithShape="0">
              <a:gsLst>
                <a:gs pos="0">
                  <a:schemeClr val="bg1"/>
                </a:gs>
                <a:gs pos="100000">
                  <a:schemeClr val="bg2"/>
                </a:gs>
              </a:gsLst>
              <a:lin ang="5400000" scaled="1"/>
            </a:gradFill>
            <a:ln>
              <a:noFill/>
            </a:ln>
            <a:effec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85000"/>
                </a:lnSpc>
                <a:spcBef>
                  <a:spcPct val="50000"/>
                </a:spcBef>
                <a:defRPr/>
              </a:pPr>
              <a:endParaRPr lang="ja-JP" altLang="en-US" dirty="0"/>
            </a:p>
          </p:txBody>
        </p:sp>
        <p:grpSp>
          <p:nvGrpSpPr>
            <p:cNvPr id="1035" name="Group 108">
              <a:extLst>
                <a:ext uri="{FF2B5EF4-FFF2-40B4-BE49-F238E27FC236}">
                  <a16:creationId xmlns:a16="http://schemas.microsoft.com/office/drawing/2014/main" id="{5EE5E6F2-AA99-4130-ACB8-4BD339C3BD47}"/>
                </a:ext>
              </a:extLst>
            </p:cNvPr>
            <p:cNvGrpSpPr>
              <a:grpSpLocks/>
            </p:cNvGrpSpPr>
            <p:nvPr/>
          </p:nvGrpSpPr>
          <p:grpSpPr bwMode="auto">
            <a:xfrm>
              <a:off x="30" y="565"/>
              <a:ext cx="5689" cy="3126"/>
              <a:chOff x="-306" y="90"/>
              <a:chExt cx="6396" cy="3513"/>
            </a:xfrm>
          </p:grpSpPr>
          <p:sp>
            <p:nvSpPr>
              <p:cNvPr id="1036" name="Freeform 109">
                <a:extLst>
                  <a:ext uri="{FF2B5EF4-FFF2-40B4-BE49-F238E27FC236}">
                    <a16:creationId xmlns:a16="http://schemas.microsoft.com/office/drawing/2014/main" id="{A08EC629-EA39-4E2C-AD40-28D30A0ADD34}"/>
                  </a:ext>
                </a:extLst>
              </p:cNvPr>
              <p:cNvSpPr>
                <a:spLocks/>
              </p:cNvSpPr>
              <p:nvPr/>
            </p:nvSpPr>
            <p:spPr bwMode="ltGray">
              <a:xfrm>
                <a:off x="2137" y="2426"/>
                <a:ext cx="727" cy="672"/>
              </a:xfrm>
              <a:custGeom>
                <a:avLst/>
                <a:gdLst>
                  <a:gd name="T0" fmla="*/ 13135 w 588"/>
                  <a:gd name="T1" fmla="*/ 1357 h 534"/>
                  <a:gd name="T2" fmla="*/ 15111 w 588"/>
                  <a:gd name="T3" fmla="*/ 1708 h 534"/>
                  <a:gd name="T4" fmla="*/ 14617 w 588"/>
                  <a:gd name="T5" fmla="*/ 3788 h 534"/>
                  <a:gd name="T6" fmla="*/ 16685 w 588"/>
                  <a:gd name="T7" fmla="*/ 7134 h 534"/>
                  <a:gd name="T8" fmla="*/ 17766 w 588"/>
                  <a:gd name="T9" fmla="*/ 8138 h 534"/>
                  <a:gd name="T10" fmla="*/ 18424 w 588"/>
                  <a:gd name="T11" fmla="*/ 4135 h 534"/>
                  <a:gd name="T12" fmla="*/ 19069 w 588"/>
                  <a:gd name="T13" fmla="*/ 0 h 534"/>
                  <a:gd name="T14" fmla="*/ 20475 w 588"/>
                  <a:gd name="T15" fmla="*/ 3862 h 534"/>
                  <a:gd name="T16" fmla="*/ 21429 w 588"/>
                  <a:gd name="T17" fmla="*/ 5835 h 534"/>
                  <a:gd name="T18" fmla="*/ 22924 w 588"/>
                  <a:gd name="T19" fmla="*/ 10440 h 534"/>
                  <a:gd name="T20" fmla="*/ 24355 w 588"/>
                  <a:gd name="T21" fmla="*/ 12675 h 534"/>
                  <a:gd name="T22" fmla="*/ 25096 w 588"/>
                  <a:gd name="T23" fmla="*/ 14059 h 534"/>
                  <a:gd name="T24" fmla="*/ 26513 w 588"/>
                  <a:gd name="T25" fmla="*/ 17010 h 534"/>
                  <a:gd name="T26" fmla="*/ 26238 w 588"/>
                  <a:gd name="T27" fmla="*/ 24449 h 534"/>
                  <a:gd name="T28" fmla="*/ 24899 w 588"/>
                  <a:gd name="T29" fmla="*/ 28445 h 534"/>
                  <a:gd name="T30" fmla="*/ 24446 w 588"/>
                  <a:gd name="T31" fmla="*/ 29982 h 534"/>
                  <a:gd name="T32" fmla="*/ 23138 w 588"/>
                  <a:gd name="T33" fmla="*/ 32027 h 534"/>
                  <a:gd name="T34" fmla="*/ 21966 w 588"/>
                  <a:gd name="T35" fmla="*/ 33465 h 534"/>
                  <a:gd name="T36" fmla="*/ 20475 w 588"/>
                  <a:gd name="T37" fmla="*/ 33191 h 534"/>
                  <a:gd name="T38" fmla="*/ 18299 w 588"/>
                  <a:gd name="T39" fmla="*/ 31975 h 534"/>
                  <a:gd name="T40" fmla="*/ 17766 w 588"/>
                  <a:gd name="T41" fmla="*/ 29835 h 534"/>
                  <a:gd name="T42" fmla="*/ 16417 w 588"/>
                  <a:gd name="T43" fmla="*/ 30035 h 534"/>
                  <a:gd name="T44" fmla="*/ 16517 w 588"/>
                  <a:gd name="T45" fmla="*/ 26593 h 534"/>
                  <a:gd name="T46" fmla="*/ 16417 w 588"/>
                  <a:gd name="T47" fmla="*/ 26432 h 534"/>
                  <a:gd name="T48" fmla="*/ 15423 w 588"/>
                  <a:gd name="T49" fmla="*/ 28445 h 534"/>
                  <a:gd name="T50" fmla="*/ 14678 w 588"/>
                  <a:gd name="T51" fmla="*/ 26803 h 534"/>
                  <a:gd name="T52" fmla="*/ 12216 w 588"/>
                  <a:gd name="T53" fmla="*/ 24941 h 534"/>
                  <a:gd name="T54" fmla="*/ 8478 w 588"/>
                  <a:gd name="T55" fmla="*/ 26058 h 534"/>
                  <a:gd name="T56" fmla="*/ 7345 w 588"/>
                  <a:gd name="T57" fmla="*/ 27713 h 534"/>
                  <a:gd name="T58" fmla="*/ 5815 w 588"/>
                  <a:gd name="T59" fmla="*/ 27583 h 534"/>
                  <a:gd name="T60" fmla="*/ 3740 w 588"/>
                  <a:gd name="T61" fmla="*/ 29164 h 534"/>
                  <a:gd name="T62" fmla="*/ 2360 w 588"/>
                  <a:gd name="T63" fmla="*/ 25951 h 534"/>
                  <a:gd name="T64" fmla="*/ 362 w 588"/>
                  <a:gd name="T65" fmla="*/ 19654 h 534"/>
                  <a:gd name="T66" fmla="*/ 0 w 588"/>
                  <a:gd name="T67" fmla="*/ 16185 h 534"/>
                  <a:gd name="T68" fmla="*/ 1825 w 588"/>
                  <a:gd name="T69" fmla="*/ 11629 h 534"/>
                  <a:gd name="T70" fmla="*/ 5288 w 588"/>
                  <a:gd name="T71" fmla="*/ 8740 h 534"/>
                  <a:gd name="T72" fmla="*/ 6417 w 588"/>
                  <a:gd name="T73" fmla="*/ 7757 h 534"/>
                  <a:gd name="T74" fmla="*/ 6675 w 588"/>
                  <a:gd name="T75" fmla="*/ 7134 h 534"/>
                  <a:gd name="T76" fmla="*/ 7674 w 588"/>
                  <a:gd name="T77" fmla="*/ 4277 h 534"/>
                  <a:gd name="T78" fmla="*/ 9488 w 588"/>
                  <a:gd name="T79" fmla="*/ 5239 h 534"/>
                  <a:gd name="T80" fmla="*/ 10626 w 588"/>
                  <a:gd name="T81" fmla="*/ 4386 h 534"/>
                  <a:gd name="T82" fmla="*/ 10743 w 588"/>
                  <a:gd name="T83" fmla="*/ 2392 h 534"/>
                  <a:gd name="T84" fmla="*/ 12017 w 588"/>
                  <a:gd name="T85" fmla="*/ 1511 h 534"/>
                  <a:gd name="T86" fmla="*/ 12318 w 588"/>
                  <a:gd name="T87" fmla="*/ 758 h 5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88" h="534">
                    <a:moveTo>
                      <a:pt x="270" y="12"/>
                    </a:moveTo>
                    <a:lnTo>
                      <a:pt x="288" y="22"/>
                    </a:lnTo>
                    <a:lnTo>
                      <a:pt x="306" y="26"/>
                    </a:lnTo>
                    <a:lnTo>
                      <a:pt x="332" y="28"/>
                    </a:lnTo>
                    <a:cubicBezTo>
                      <a:pt x="334" y="37"/>
                      <a:pt x="332" y="40"/>
                      <a:pt x="328" y="48"/>
                    </a:cubicBezTo>
                    <a:cubicBezTo>
                      <a:pt x="326" y="52"/>
                      <a:pt x="320" y="60"/>
                      <a:pt x="320" y="60"/>
                    </a:cubicBezTo>
                    <a:cubicBezTo>
                      <a:pt x="319" y="67"/>
                      <a:pt x="317" y="75"/>
                      <a:pt x="318" y="82"/>
                    </a:cubicBezTo>
                    <a:cubicBezTo>
                      <a:pt x="319" y="92"/>
                      <a:pt x="358" y="108"/>
                      <a:pt x="366" y="114"/>
                    </a:cubicBezTo>
                    <a:cubicBezTo>
                      <a:pt x="372" y="118"/>
                      <a:pt x="378" y="122"/>
                      <a:pt x="384" y="126"/>
                    </a:cubicBezTo>
                    <a:cubicBezTo>
                      <a:pt x="386" y="127"/>
                      <a:pt x="390" y="130"/>
                      <a:pt x="390" y="130"/>
                    </a:cubicBezTo>
                    <a:cubicBezTo>
                      <a:pt x="403" y="126"/>
                      <a:pt x="405" y="108"/>
                      <a:pt x="408" y="96"/>
                    </a:cubicBezTo>
                    <a:cubicBezTo>
                      <a:pt x="410" y="80"/>
                      <a:pt x="412" y="78"/>
                      <a:pt x="404" y="66"/>
                    </a:cubicBezTo>
                    <a:cubicBezTo>
                      <a:pt x="407" y="50"/>
                      <a:pt x="407" y="26"/>
                      <a:pt x="410" y="12"/>
                    </a:cubicBezTo>
                    <a:cubicBezTo>
                      <a:pt x="411" y="7"/>
                      <a:pt x="418" y="0"/>
                      <a:pt x="418" y="0"/>
                    </a:cubicBezTo>
                    <a:cubicBezTo>
                      <a:pt x="435" y="6"/>
                      <a:pt x="429" y="25"/>
                      <a:pt x="436" y="38"/>
                    </a:cubicBezTo>
                    <a:cubicBezTo>
                      <a:pt x="441" y="47"/>
                      <a:pt x="447" y="53"/>
                      <a:pt x="450" y="62"/>
                    </a:cubicBezTo>
                    <a:cubicBezTo>
                      <a:pt x="447" y="71"/>
                      <a:pt x="452" y="73"/>
                      <a:pt x="460" y="76"/>
                    </a:cubicBezTo>
                    <a:cubicBezTo>
                      <a:pt x="464" y="82"/>
                      <a:pt x="466" y="88"/>
                      <a:pt x="470" y="94"/>
                    </a:cubicBezTo>
                    <a:cubicBezTo>
                      <a:pt x="475" y="117"/>
                      <a:pt x="483" y="138"/>
                      <a:pt x="490" y="160"/>
                    </a:cubicBezTo>
                    <a:cubicBezTo>
                      <a:pt x="491" y="164"/>
                      <a:pt x="499" y="165"/>
                      <a:pt x="502" y="166"/>
                    </a:cubicBezTo>
                    <a:cubicBezTo>
                      <a:pt x="506" y="168"/>
                      <a:pt x="514" y="174"/>
                      <a:pt x="514" y="174"/>
                    </a:cubicBezTo>
                    <a:cubicBezTo>
                      <a:pt x="520" y="184"/>
                      <a:pt x="524" y="196"/>
                      <a:pt x="534" y="202"/>
                    </a:cubicBezTo>
                    <a:cubicBezTo>
                      <a:pt x="538" y="208"/>
                      <a:pt x="535" y="218"/>
                      <a:pt x="538" y="220"/>
                    </a:cubicBezTo>
                    <a:cubicBezTo>
                      <a:pt x="541" y="222"/>
                      <a:pt x="550" y="224"/>
                      <a:pt x="550" y="224"/>
                    </a:cubicBezTo>
                    <a:cubicBezTo>
                      <a:pt x="552" y="238"/>
                      <a:pt x="552" y="246"/>
                      <a:pt x="564" y="254"/>
                    </a:cubicBezTo>
                    <a:cubicBezTo>
                      <a:pt x="568" y="261"/>
                      <a:pt x="575" y="270"/>
                      <a:pt x="582" y="272"/>
                    </a:cubicBezTo>
                    <a:cubicBezTo>
                      <a:pt x="579" y="288"/>
                      <a:pt x="585" y="301"/>
                      <a:pt x="588" y="316"/>
                    </a:cubicBezTo>
                    <a:cubicBezTo>
                      <a:pt x="587" y="333"/>
                      <a:pt x="587" y="373"/>
                      <a:pt x="576" y="390"/>
                    </a:cubicBezTo>
                    <a:cubicBezTo>
                      <a:pt x="567" y="403"/>
                      <a:pt x="557" y="417"/>
                      <a:pt x="552" y="432"/>
                    </a:cubicBezTo>
                    <a:cubicBezTo>
                      <a:pt x="554" y="444"/>
                      <a:pt x="556" y="447"/>
                      <a:pt x="546" y="454"/>
                    </a:cubicBezTo>
                    <a:cubicBezTo>
                      <a:pt x="540" y="464"/>
                      <a:pt x="543" y="458"/>
                      <a:pt x="538" y="472"/>
                    </a:cubicBezTo>
                    <a:cubicBezTo>
                      <a:pt x="537" y="474"/>
                      <a:pt x="536" y="478"/>
                      <a:pt x="536" y="478"/>
                    </a:cubicBezTo>
                    <a:cubicBezTo>
                      <a:pt x="535" y="488"/>
                      <a:pt x="536" y="497"/>
                      <a:pt x="526" y="502"/>
                    </a:cubicBezTo>
                    <a:cubicBezTo>
                      <a:pt x="520" y="505"/>
                      <a:pt x="508" y="512"/>
                      <a:pt x="508" y="512"/>
                    </a:cubicBezTo>
                    <a:cubicBezTo>
                      <a:pt x="493" y="534"/>
                      <a:pt x="507" y="519"/>
                      <a:pt x="494" y="526"/>
                    </a:cubicBezTo>
                    <a:cubicBezTo>
                      <a:pt x="490" y="528"/>
                      <a:pt x="482" y="534"/>
                      <a:pt x="482" y="534"/>
                    </a:cubicBezTo>
                    <a:cubicBezTo>
                      <a:pt x="473" y="528"/>
                      <a:pt x="470" y="520"/>
                      <a:pt x="462" y="514"/>
                    </a:cubicBezTo>
                    <a:cubicBezTo>
                      <a:pt x="457" y="521"/>
                      <a:pt x="457" y="525"/>
                      <a:pt x="450" y="530"/>
                    </a:cubicBezTo>
                    <a:cubicBezTo>
                      <a:pt x="438" y="527"/>
                      <a:pt x="429" y="517"/>
                      <a:pt x="418" y="514"/>
                    </a:cubicBezTo>
                    <a:cubicBezTo>
                      <a:pt x="413" y="513"/>
                      <a:pt x="402" y="510"/>
                      <a:pt x="402" y="510"/>
                    </a:cubicBezTo>
                    <a:cubicBezTo>
                      <a:pt x="394" y="505"/>
                      <a:pt x="390" y="503"/>
                      <a:pt x="396" y="494"/>
                    </a:cubicBezTo>
                    <a:cubicBezTo>
                      <a:pt x="394" y="488"/>
                      <a:pt x="392" y="482"/>
                      <a:pt x="390" y="476"/>
                    </a:cubicBezTo>
                    <a:cubicBezTo>
                      <a:pt x="388" y="471"/>
                      <a:pt x="378" y="468"/>
                      <a:pt x="378" y="468"/>
                    </a:cubicBezTo>
                    <a:cubicBezTo>
                      <a:pt x="372" y="474"/>
                      <a:pt x="368" y="477"/>
                      <a:pt x="360" y="480"/>
                    </a:cubicBezTo>
                    <a:cubicBezTo>
                      <a:pt x="353" y="469"/>
                      <a:pt x="359" y="456"/>
                      <a:pt x="366" y="446"/>
                    </a:cubicBezTo>
                    <a:cubicBezTo>
                      <a:pt x="365" y="439"/>
                      <a:pt x="362" y="431"/>
                      <a:pt x="362" y="424"/>
                    </a:cubicBezTo>
                    <a:cubicBezTo>
                      <a:pt x="362" y="421"/>
                      <a:pt x="366" y="418"/>
                      <a:pt x="364" y="416"/>
                    </a:cubicBezTo>
                    <a:cubicBezTo>
                      <a:pt x="362" y="414"/>
                      <a:pt x="361" y="420"/>
                      <a:pt x="360" y="422"/>
                    </a:cubicBezTo>
                    <a:cubicBezTo>
                      <a:pt x="358" y="426"/>
                      <a:pt x="357" y="430"/>
                      <a:pt x="356" y="434"/>
                    </a:cubicBezTo>
                    <a:cubicBezTo>
                      <a:pt x="353" y="443"/>
                      <a:pt x="347" y="451"/>
                      <a:pt x="338" y="454"/>
                    </a:cubicBezTo>
                    <a:cubicBezTo>
                      <a:pt x="337" y="456"/>
                      <a:pt x="338" y="460"/>
                      <a:pt x="336" y="460"/>
                    </a:cubicBezTo>
                    <a:cubicBezTo>
                      <a:pt x="326" y="460"/>
                      <a:pt x="326" y="435"/>
                      <a:pt x="322" y="428"/>
                    </a:cubicBezTo>
                    <a:cubicBezTo>
                      <a:pt x="315" y="413"/>
                      <a:pt x="305" y="409"/>
                      <a:pt x="290" y="406"/>
                    </a:cubicBezTo>
                    <a:cubicBezTo>
                      <a:pt x="284" y="402"/>
                      <a:pt x="268" y="398"/>
                      <a:pt x="268" y="398"/>
                    </a:cubicBezTo>
                    <a:cubicBezTo>
                      <a:pt x="246" y="400"/>
                      <a:pt x="227" y="404"/>
                      <a:pt x="206" y="410"/>
                    </a:cubicBezTo>
                    <a:cubicBezTo>
                      <a:pt x="185" y="416"/>
                      <a:pt x="215" y="406"/>
                      <a:pt x="186" y="416"/>
                    </a:cubicBezTo>
                    <a:cubicBezTo>
                      <a:pt x="184" y="417"/>
                      <a:pt x="180" y="418"/>
                      <a:pt x="180" y="418"/>
                    </a:cubicBezTo>
                    <a:cubicBezTo>
                      <a:pt x="174" y="426"/>
                      <a:pt x="168" y="433"/>
                      <a:pt x="162" y="442"/>
                    </a:cubicBezTo>
                    <a:cubicBezTo>
                      <a:pt x="160" y="446"/>
                      <a:pt x="150" y="446"/>
                      <a:pt x="150" y="446"/>
                    </a:cubicBezTo>
                    <a:cubicBezTo>
                      <a:pt x="143" y="444"/>
                      <a:pt x="135" y="442"/>
                      <a:pt x="128" y="440"/>
                    </a:cubicBezTo>
                    <a:cubicBezTo>
                      <a:pt x="116" y="444"/>
                      <a:pt x="113" y="456"/>
                      <a:pt x="100" y="460"/>
                    </a:cubicBezTo>
                    <a:cubicBezTo>
                      <a:pt x="94" y="462"/>
                      <a:pt x="82" y="466"/>
                      <a:pt x="82" y="466"/>
                    </a:cubicBezTo>
                    <a:cubicBezTo>
                      <a:pt x="66" y="462"/>
                      <a:pt x="59" y="457"/>
                      <a:pt x="46" y="448"/>
                    </a:cubicBezTo>
                    <a:cubicBezTo>
                      <a:pt x="43" y="438"/>
                      <a:pt x="50" y="425"/>
                      <a:pt x="52" y="414"/>
                    </a:cubicBezTo>
                    <a:cubicBezTo>
                      <a:pt x="48" y="400"/>
                      <a:pt x="47" y="381"/>
                      <a:pt x="40" y="368"/>
                    </a:cubicBezTo>
                    <a:cubicBezTo>
                      <a:pt x="30" y="349"/>
                      <a:pt x="15" y="335"/>
                      <a:pt x="8" y="314"/>
                    </a:cubicBezTo>
                    <a:cubicBezTo>
                      <a:pt x="10" y="293"/>
                      <a:pt x="12" y="296"/>
                      <a:pt x="8" y="282"/>
                    </a:cubicBezTo>
                    <a:cubicBezTo>
                      <a:pt x="6" y="274"/>
                      <a:pt x="0" y="258"/>
                      <a:pt x="0" y="258"/>
                    </a:cubicBezTo>
                    <a:cubicBezTo>
                      <a:pt x="3" y="240"/>
                      <a:pt x="2" y="223"/>
                      <a:pt x="18" y="212"/>
                    </a:cubicBezTo>
                    <a:cubicBezTo>
                      <a:pt x="24" y="202"/>
                      <a:pt x="28" y="190"/>
                      <a:pt x="40" y="186"/>
                    </a:cubicBezTo>
                    <a:cubicBezTo>
                      <a:pt x="67" y="190"/>
                      <a:pt x="79" y="172"/>
                      <a:pt x="102" y="164"/>
                    </a:cubicBezTo>
                    <a:cubicBezTo>
                      <a:pt x="105" y="156"/>
                      <a:pt x="111" y="147"/>
                      <a:pt x="116" y="140"/>
                    </a:cubicBezTo>
                    <a:cubicBezTo>
                      <a:pt x="117" y="125"/>
                      <a:pt x="115" y="118"/>
                      <a:pt x="126" y="110"/>
                    </a:cubicBezTo>
                    <a:cubicBezTo>
                      <a:pt x="132" y="112"/>
                      <a:pt x="140" y="124"/>
                      <a:pt x="140" y="124"/>
                    </a:cubicBezTo>
                    <a:cubicBezTo>
                      <a:pt x="143" y="123"/>
                      <a:pt x="147" y="124"/>
                      <a:pt x="148" y="122"/>
                    </a:cubicBezTo>
                    <a:cubicBezTo>
                      <a:pt x="149" y="120"/>
                      <a:pt x="146" y="117"/>
                      <a:pt x="146" y="114"/>
                    </a:cubicBezTo>
                    <a:cubicBezTo>
                      <a:pt x="146" y="106"/>
                      <a:pt x="154" y="91"/>
                      <a:pt x="162" y="88"/>
                    </a:cubicBezTo>
                    <a:cubicBezTo>
                      <a:pt x="160" y="77"/>
                      <a:pt x="159" y="74"/>
                      <a:pt x="168" y="68"/>
                    </a:cubicBezTo>
                    <a:cubicBezTo>
                      <a:pt x="171" y="60"/>
                      <a:pt x="174" y="57"/>
                      <a:pt x="182" y="54"/>
                    </a:cubicBezTo>
                    <a:cubicBezTo>
                      <a:pt x="195" y="58"/>
                      <a:pt x="196" y="76"/>
                      <a:pt x="208" y="84"/>
                    </a:cubicBezTo>
                    <a:cubicBezTo>
                      <a:pt x="216" y="81"/>
                      <a:pt x="217" y="78"/>
                      <a:pt x="220" y="70"/>
                    </a:cubicBezTo>
                    <a:cubicBezTo>
                      <a:pt x="228" y="73"/>
                      <a:pt x="231" y="80"/>
                      <a:pt x="234" y="70"/>
                    </a:cubicBezTo>
                    <a:cubicBezTo>
                      <a:pt x="231" y="61"/>
                      <a:pt x="223" y="54"/>
                      <a:pt x="236" y="50"/>
                    </a:cubicBezTo>
                    <a:cubicBezTo>
                      <a:pt x="237" y="46"/>
                      <a:pt x="235" y="42"/>
                      <a:pt x="236" y="38"/>
                    </a:cubicBezTo>
                    <a:cubicBezTo>
                      <a:pt x="239" y="31"/>
                      <a:pt x="254" y="32"/>
                      <a:pt x="260" y="30"/>
                    </a:cubicBezTo>
                    <a:cubicBezTo>
                      <a:pt x="261" y="28"/>
                      <a:pt x="264" y="26"/>
                      <a:pt x="264" y="24"/>
                    </a:cubicBezTo>
                    <a:cubicBezTo>
                      <a:pt x="264" y="20"/>
                      <a:pt x="260" y="12"/>
                      <a:pt x="260" y="12"/>
                    </a:cubicBezTo>
                    <a:cubicBezTo>
                      <a:pt x="267" y="10"/>
                      <a:pt x="264" y="9"/>
                      <a:pt x="270"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7" name="Freeform 110">
                <a:extLst>
                  <a:ext uri="{FF2B5EF4-FFF2-40B4-BE49-F238E27FC236}">
                    <a16:creationId xmlns:a16="http://schemas.microsoft.com/office/drawing/2014/main" id="{389B937E-04A6-4EB1-93FA-186117F22D4B}"/>
                  </a:ext>
                </a:extLst>
              </p:cNvPr>
              <p:cNvSpPr>
                <a:spLocks/>
              </p:cNvSpPr>
              <p:nvPr/>
            </p:nvSpPr>
            <p:spPr bwMode="ltGray">
              <a:xfrm>
                <a:off x="2705" y="3116"/>
                <a:ext cx="76" cy="98"/>
              </a:xfrm>
              <a:custGeom>
                <a:avLst/>
                <a:gdLst>
                  <a:gd name="T0" fmla="*/ 187 w 61"/>
                  <a:gd name="T1" fmla="*/ 1452 h 78"/>
                  <a:gd name="T2" fmla="*/ 1684 w 61"/>
                  <a:gd name="T3" fmla="*/ 1679 h 78"/>
                  <a:gd name="T4" fmla="*/ 2743 w 61"/>
                  <a:gd name="T5" fmla="*/ 0 h 78"/>
                  <a:gd name="T6" fmla="*/ 2920 w 61"/>
                  <a:gd name="T7" fmla="*/ 1107 h 78"/>
                  <a:gd name="T8" fmla="*/ 1352 w 61"/>
                  <a:gd name="T9" fmla="*/ 4771 h 78"/>
                  <a:gd name="T10" fmla="*/ 852 w 61"/>
                  <a:gd name="T11" fmla="*/ 3263 h 78"/>
                  <a:gd name="T12" fmla="*/ 0 w 61"/>
                  <a:gd name="T13" fmla="*/ 1824 h 78"/>
                  <a:gd name="T14" fmla="*/ 187 w 61"/>
                  <a:gd name="T15" fmla="*/ 1452 h 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 h="78">
                    <a:moveTo>
                      <a:pt x="4" y="24"/>
                    </a:moveTo>
                    <a:cubicBezTo>
                      <a:pt x="13" y="27"/>
                      <a:pt x="22" y="25"/>
                      <a:pt x="32" y="28"/>
                    </a:cubicBezTo>
                    <a:cubicBezTo>
                      <a:pt x="48" y="23"/>
                      <a:pt x="39" y="4"/>
                      <a:pt x="52" y="0"/>
                    </a:cubicBezTo>
                    <a:cubicBezTo>
                      <a:pt x="57" y="7"/>
                      <a:pt x="59" y="10"/>
                      <a:pt x="56" y="18"/>
                    </a:cubicBezTo>
                    <a:cubicBezTo>
                      <a:pt x="61" y="42"/>
                      <a:pt x="50" y="70"/>
                      <a:pt x="26" y="78"/>
                    </a:cubicBezTo>
                    <a:cubicBezTo>
                      <a:pt x="21" y="70"/>
                      <a:pt x="19" y="62"/>
                      <a:pt x="16" y="54"/>
                    </a:cubicBezTo>
                    <a:cubicBezTo>
                      <a:pt x="13" y="45"/>
                      <a:pt x="3" y="40"/>
                      <a:pt x="0" y="30"/>
                    </a:cubicBezTo>
                    <a:cubicBezTo>
                      <a:pt x="2" y="23"/>
                      <a:pt x="0" y="24"/>
                      <a:pt x="4"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8" name="Freeform 111">
                <a:extLst>
                  <a:ext uri="{FF2B5EF4-FFF2-40B4-BE49-F238E27FC236}">
                    <a16:creationId xmlns:a16="http://schemas.microsoft.com/office/drawing/2014/main" id="{16B70F8A-2F04-435B-938E-651B44FBC046}"/>
                  </a:ext>
                </a:extLst>
              </p:cNvPr>
              <p:cNvSpPr>
                <a:spLocks/>
              </p:cNvSpPr>
              <p:nvPr/>
            </p:nvSpPr>
            <p:spPr bwMode="ltGray">
              <a:xfrm>
                <a:off x="3087" y="3093"/>
                <a:ext cx="140" cy="191"/>
              </a:xfrm>
              <a:custGeom>
                <a:avLst/>
                <a:gdLst>
                  <a:gd name="T0" fmla="*/ 3540 w 113"/>
                  <a:gd name="T1" fmla="*/ 0 h 152"/>
                  <a:gd name="T2" fmla="*/ 4497 w 113"/>
                  <a:gd name="T3" fmla="*/ 733 h 152"/>
                  <a:gd name="T4" fmla="*/ 5306 w 113"/>
                  <a:gd name="T5" fmla="*/ 1107 h 152"/>
                  <a:gd name="T6" fmla="*/ 3948 w 113"/>
                  <a:gd name="T7" fmla="*/ 3928 h 152"/>
                  <a:gd name="T8" fmla="*/ 3718 w 113"/>
                  <a:gd name="T9" fmla="*/ 4666 h 152"/>
                  <a:gd name="T10" fmla="*/ 3187 w 113"/>
                  <a:gd name="T11" fmla="*/ 5141 h 152"/>
                  <a:gd name="T12" fmla="*/ 2529 w 113"/>
                  <a:gd name="T13" fmla="*/ 7347 h 152"/>
                  <a:gd name="T14" fmla="*/ 2330 w 113"/>
                  <a:gd name="T15" fmla="*/ 8074 h 152"/>
                  <a:gd name="T16" fmla="*/ 1432 w 113"/>
                  <a:gd name="T17" fmla="*/ 8405 h 152"/>
                  <a:gd name="T18" fmla="*/ 810 w 113"/>
                  <a:gd name="T19" fmla="*/ 9257 h 152"/>
                  <a:gd name="T20" fmla="*/ 1004 w 113"/>
                  <a:gd name="T21" fmla="*/ 8405 h 152"/>
                  <a:gd name="T22" fmla="*/ 344 w 113"/>
                  <a:gd name="T23" fmla="*/ 7681 h 152"/>
                  <a:gd name="T24" fmla="*/ 1953 w 113"/>
                  <a:gd name="T25" fmla="*/ 4100 h 152"/>
                  <a:gd name="T26" fmla="*/ 3540 w 113"/>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3" h="152">
                    <a:moveTo>
                      <a:pt x="75" y="0"/>
                    </a:moveTo>
                    <a:cubicBezTo>
                      <a:pt x="87" y="2"/>
                      <a:pt x="86" y="6"/>
                      <a:pt x="95" y="12"/>
                    </a:cubicBezTo>
                    <a:cubicBezTo>
                      <a:pt x="105" y="10"/>
                      <a:pt x="110" y="8"/>
                      <a:pt x="113" y="18"/>
                    </a:cubicBezTo>
                    <a:cubicBezTo>
                      <a:pt x="108" y="34"/>
                      <a:pt x="97" y="54"/>
                      <a:pt x="83" y="64"/>
                    </a:cubicBezTo>
                    <a:cubicBezTo>
                      <a:pt x="82" y="68"/>
                      <a:pt x="83" y="74"/>
                      <a:pt x="79" y="76"/>
                    </a:cubicBezTo>
                    <a:cubicBezTo>
                      <a:pt x="75" y="79"/>
                      <a:pt x="67" y="84"/>
                      <a:pt x="67" y="84"/>
                    </a:cubicBezTo>
                    <a:cubicBezTo>
                      <a:pt x="60" y="95"/>
                      <a:pt x="57" y="108"/>
                      <a:pt x="53" y="120"/>
                    </a:cubicBezTo>
                    <a:cubicBezTo>
                      <a:pt x="52" y="124"/>
                      <a:pt x="53" y="131"/>
                      <a:pt x="49" y="132"/>
                    </a:cubicBezTo>
                    <a:cubicBezTo>
                      <a:pt x="43" y="134"/>
                      <a:pt x="31" y="138"/>
                      <a:pt x="31" y="138"/>
                    </a:cubicBezTo>
                    <a:cubicBezTo>
                      <a:pt x="28" y="146"/>
                      <a:pt x="25" y="149"/>
                      <a:pt x="17" y="152"/>
                    </a:cubicBezTo>
                    <a:cubicBezTo>
                      <a:pt x="12" y="144"/>
                      <a:pt x="12" y="141"/>
                      <a:pt x="21" y="138"/>
                    </a:cubicBezTo>
                    <a:cubicBezTo>
                      <a:pt x="18" y="130"/>
                      <a:pt x="15" y="129"/>
                      <a:pt x="7" y="126"/>
                    </a:cubicBezTo>
                    <a:cubicBezTo>
                      <a:pt x="0" y="104"/>
                      <a:pt x="19" y="73"/>
                      <a:pt x="41" y="68"/>
                    </a:cubicBezTo>
                    <a:cubicBezTo>
                      <a:pt x="56" y="46"/>
                      <a:pt x="75" y="30"/>
                      <a:pt x="75"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9" name="Freeform 112">
                <a:extLst>
                  <a:ext uri="{FF2B5EF4-FFF2-40B4-BE49-F238E27FC236}">
                    <a16:creationId xmlns:a16="http://schemas.microsoft.com/office/drawing/2014/main" id="{EEEC2ADB-3B0C-4A76-B2BF-826F7B8C2A55}"/>
                  </a:ext>
                </a:extLst>
              </p:cNvPr>
              <p:cNvSpPr>
                <a:spLocks/>
              </p:cNvSpPr>
              <p:nvPr/>
            </p:nvSpPr>
            <p:spPr bwMode="ltGray">
              <a:xfrm>
                <a:off x="3187" y="2946"/>
                <a:ext cx="120" cy="175"/>
              </a:xfrm>
              <a:custGeom>
                <a:avLst/>
                <a:gdLst>
                  <a:gd name="T0" fmla="*/ 2876 w 97"/>
                  <a:gd name="T1" fmla="*/ 6134 h 139"/>
                  <a:gd name="T2" fmla="*/ 2765 w 97"/>
                  <a:gd name="T3" fmla="*/ 7375 h 139"/>
                  <a:gd name="T4" fmla="*/ 2174 w 97"/>
                  <a:gd name="T5" fmla="*/ 7866 h 139"/>
                  <a:gd name="T6" fmla="*/ 1567 w 97"/>
                  <a:gd name="T7" fmla="*/ 8532 h 139"/>
                  <a:gd name="T8" fmla="*/ 1666 w 97"/>
                  <a:gd name="T9" fmla="*/ 7001 h 139"/>
                  <a:gd name="T10" fmla="*/ 1136 w 97"/>
                  <a:gd name="T11" fmla="*/ 6501 h 139"/>
                  <a:gd name="T12" fmla="*/ 1136 w 97"/>
                  <a:gd name="T13" fmla="*/ 5383 h 139"/>
                  <a:gd name="T14" fmla="*/ 1480 w 97"/>
                  <a:gd name="T15" fmla="*/ 4631 h 139"/>
                  <a:gd name="T16" fmla="*/ 600 w 97"/>
                  <a:gd name="T17" fmla="*/ 1708 h 139"/>
                  <a:gd name="T18" fmla="*/ 0 w 97"/>
                  <a:gd name="T19" fmla="*/ 195 h 139"/>
                  <a:gd name="T20" fmla="*/ 807 w 97"/>
                  <a:gd name="T21" fmla="*/ 585 h 139"/>
                  <a:gd name="T22" fmla="*/ 1405 w 97"/>
                  <a:gd name="T23" fmla="*/ 2094 h 139"/>
                  <a:gd name="T24" fmla="*/ 2325 w 97"/>
                  <a:gd name="T25" fmla="*/ 3655 h 139"/>
                  <a:gd name="T26" fmla="*/ 2550 w 97"/>
                  <a:gd name="T27" fmla="*/ 4631 h 139"/>
                  <a:gd name="T28" fmla="*/ 3496 w 97"/>
                  <a:gd name="T29" fmla="*/ 3870 h 139"/>
                  <a:gd name="T30" fmla="*/ 3053 w 97"/>
                  <a:gd name="T31" fmla="*/ 5501 h 139"/>
                  <a:gd name="T32" fmla="*/ 3148 w 97"/>
                  <a:gd name="T33" fmla="*/ 5858 h 139"/>
                  <a:gd name="T34" fmla="*/ 2876 w 97"/>
                  <a:gd name="T35" fmla="*/ 6134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7" h="139">
                    <a:moveTo>
                      <a:pt x="62" y="97"/>
                    </a:moveTo>
                    <a:cubicBezTo>
                      <a:pt x="61" y="102"/>
                      <a:pt x="64" y="113"/>
                      <a:pt x="60" y="117"/>
                    </a:cubicBezTo>
                    <a:cubicBezTo>
                      <a:pt x="57" y="120"/>
                      <a:pt x="48" y="125"/>
                      <a:pt x="48" y="125"/>
                    </a:cubicBezTo>
                    <a:cubicBezTo>
                      <a:pt x="39" y="139"/>
                      <a:pt x="45" y="139"/>
                      <a:pt x="34" y="135"/>
                    </a:cubicBezTo>
                    <a:cubicBezTo>
                      <a:pt x="35" y="129"/>
                      <a:pt x="41" y="117"/>
                      <a:pt x="36" y="111"/>
                    </a:cubicBezTo>
                    <a:cubicBezTo>
                      <a:pt x="33" y="107"/>
                      <a:pt x="24" y="103"/>
                      <a:pt x="24" y="103"/>
                    </a:cubicBezTo>
                    <a:cubicBezTo>
                      <a:pt x="22" y="96"/>
                      <a:pt x="20" y="94"/>
                      <a:pt x="24" y="85"/>
                    </a:cubicBezTo>
                    <a:cubicBezTo>
                      <a:pt x="26" y="81"/>
                      <a:pt x="32" y="73"/>
                      <a:pt x="32" y="73"/>
                    </a:cubicBezTo>
                    <a:cubicBezTo>
                      <a:pt x="27" y="59"/>
                      <a:pt x="25" y="35"/>
                      <a:pt x="12" y="27"/>
                    </a:cubicBezTo>
                    <a:cubicBezTo>
                      <a:pt x="9" y="18"/>
                      <a:pt x="3" y="12"/>
                      <a:pt x="0" y="3"/>
                    </a:cubicBezTo>
                    <a:cubicBezTo>
                      <a:pt x="9" y="0"/>
                      <a:pt x="11" y="2"/>
                      <a:pt x="18" y="9"/>
                    </a:cubicBezTo>
                    <a:cubicBezTo>
                      <a:pt x="20" y="22"/>
                      <a:pt x="23" y="23"/>
                      <a:pt x="30" y="33"/>
                    </a:cubicBezTo>
                    <a:cubicBezTo>
                      <a:pt x="33" y="51"/>
                      <a:pt x="34" y="53"/>
                      <a:pt x="50" y="57"/>
                    </a:cubicBezTo>
                    <a:cubicBezTo>
                      <a:pt x="53" y="66"/>
                      <a:pt x="47" y="67"/>
                      <a:pt x="56" y="73"/>
                    </a:cubicBezTo>
                    <a:cubicBezTo>
                      <a:pt x="68" y="71"/>
                      <a:pt x="73" y="73"/>
                      <a:pt x="76" y="61"/>
                    </a:cubicBezTo>
                    <a:cubicBezTo>
                      <a:pt x="97" y="68"/>
                      <a:pt x="79" y="83"/>
                      <a:pt x="66" y="87"/>
                    </a:cubicBezTo>
                    <a:cubicBezTo>
                      <a:pt x="67" y="89"/>
                      <a:pt x="69" y="91"/>
                      <a:pt x="68" y="93"/>
                    </a:cubicBezTo>
                    <a:cubicBezTo>
                      <a:pt x="67" y="95"/>
                      <a:pt x="62" y="97"/>
                      <a:pt x="62" y="97"/>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0" name="Freeform 113">
                <a:extLst>
                  <a:ext uri="{FF2B5EF4-FFF2-40B4-BE49-F238E27FC236}">
                    <a16:creationId xmlns:a16="http://schemas.microsoft.com/office/drawing/2014/main" id="{ED84DC93-6DD3-4A61-B1A1-A1F4BF0D89E7}"/>
                  </a:ext>
                </a:extLst>
              </p:cNvPr>
              <p:cNvSpPr>
                <a:spLocks/>
              </p:cNvSpPr>
              <p:nvPr/>
            </p:nvSpPr>
            <p:spPr bwMode="ltGray">
              <a:xfrm>
                <a:off x="3053" y="2636"/>
                <a:ext cx="60" cy="72"/>
              </a:xfrm>
              <a:custGeom>
                <a:avLst/>
                <a:gdLst>
                  <a:gd name="T0" fmla="*/ 333 w 49"/>
                  <a:gd name="T1" fmla="*/ 328 h 57"/>
                  <a:gd name="T2" fmla="*/ 1 w 49"/>
                  <a:gd name="T3" fmla="*/ 206 h 57"/>
                  <a:gd name="T4" fmla="*/ 272 w 49"/>
                  <a:gd name="T5" fmla="*/ 1 h 57"/>
                  <a:gd name="T6" fmla="*/ 664 w 49"/>
                  <a:gd name="T7" fmla="*/ 835 h 57"/>
                  <a:gd name="T8" fmla="*/ 861 w 49"/>
                  <a:gd name="T9" fmla="*/ 2237 h 57"/>
                  <a:gd name="T10" fmla="*/ 1565 w 49"/>
                  <a:gd name="T11" fmla="*/ 2775 h 57"/>
                  <a:gd name="T12" fmla="*/ 1213 w 49"/>
                  <a:gd name="T13" fmla="*/ 3394 h 57"/>
                  <a:gd name="T14" fmla="*/ 703 w 49"/>
                  <a:gd name="T15" fmla="*/ 2775 h 57"/>
                  <a:gd name="T16" fmla="*/ 408 w 49"/>
                  <a:gd name="T17" fmla="*/ 1991 h 57"/>
                  <a:gd name="T18" fmla="*/ 272 w 49"/>
                  <a:gd name="T19" fmla="*/ 1005 h 57"/>
                  <a:gd name="T20" fmla="*/ 333 w 49"/>
                  <a:gd name="T21" fmla="*/ 328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 h="57">
                    <a:moveTo>
                      <a:pt x="9" y="5"/>
                    </a:moveTo>
                    <a:cubicBezTo>
                      <a:pt x="6" y="4"/>
                      <a:pt x="2" y="5"/>
                      <a:pt x="1" y="3"/>
                    </a:cubicBezTo>
                    <a:cubicBezTo>
                      <a:pt x="0" y="1"/>
                      <a:pt x="5" y="0"/>
                      <a:pt x="7" y="1"/>
                    </a:cubicBezTo>
                    <a:cubicBezTo>
                      <a:pt x="9" y="2"/>
                      <a:pt x="16" y="10"/>
                      <a:pt x="17" y="13"/>
                    </a:cubicBezTo>
                    <a:cubicBezTo>
                      <a:pt x="20" y="19"/>
                      <a:pt x="18" y="28"/>
                      <a:pt x="23" y="33"/>
                    </a:cubicBezTo>
                    <a:cubicBezTo>
                      <a:pt x="28" y="37"/>
                      <a:pt x="36" y="37"/>
                      <a:pt x="41" y="41"/>
                    </a:cubicBezTo>
                    <a:cubicBezTo>
                      <a:pt x="46" y="57"/>
                      <a:pt x="49" y="54"/>
                      <a:pt x="31" y="51"/>
                    </a:cubicBezTo>
                    <a:cubicBezTo>
                      <a:pt x="26" y="47"/>
                      <a:pt x="23" y="46"/>
                      <a:pt x="19" y="41"/>
                    </a:cubicBezTo>
                    <a:cubicBezTo>
                      <a:pt x="16" y="37"/>
                      <a:pt x="11" y="29"/>
                      <a:pt x="11" y="29"/>
                    </a:cubicBezTo>
                    <a:cubicBezTo>
                      <a:pt x="10" y="24"/>
                      <a:pt x="7" y="20"/>
                      <a:pt x="7" y="15"/>
                    </a:cubicBezTo>
                    <a:cubicBezTo>
                      <a:pt x="7" y="12"/>
                      <a:pt x="9" y="5"/>
                      <a:pt x="9"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1" name="Freeform 114">
                <a:extLst>
                  <a:ext uri="{FF2B5EF4-FFF2-40B4-BE49-F238E27FC236}">
                    <a16:creationId xmlns:a16="http://schemas.microsoft.com/office/drawing/2014/main" id="{A9193494-7D8D-4A95-A453-284A1FC29E6D}"/>
                  </a:ext>
                </a:extLst>
              </p:cNvPr>
              <p:cNvSpPr>
                <a:spLocks/>
              </p:cNvSpPr>
              <p:nvPr/>
            </p:nvSpPr>
            <p:spPr bwMode="ltGray">
              <a:xfrm>
                <a:off x="3071" y="2513"/>
                <a:ext cx="14" cy="16"/>
              </a:xfrm>
              <a:custGeom>
                <a:avLst/>
                <a:gdLst>
                  <a:gd name="T0" fmla="*/ 0 w 11"/>
                  <a:gd name="T1" fmla="*/ 137 h 13"/>
                  <a:gd name="T2" fmla="*/ 653 w 11"/>
                  <a:gd name="T3" fmla="*/ 564 h 13"/>
                  <a:gd name="T4" fmla="*/ 0 w 11"/>
                  <a:gd name="T5" fmla="*/ 137 h 13"/>
                  <a:gd name="T6" fmla="*/ 0 60000 65536"/>
                  <a:gd name="T7" fmla="*/ 0 60000 65536"/>
                  <a:gd name="T8" fmla="*/ 0 60000 65536"/>
                </a:gdLst>
                <a:ahLst/>
                <a:cxnLst>
                  <a:cxn ang="T6">
                    <a:pos x="T0" y="T1"/>
                  </a:cxn>
                  <a:cxn ang="T7">
                    <a:pos x="T2" y="T3"/>
                  </a:cxn>
                  <a:cxn ang="T8">
                    <a:pos x="T4" y="T5"/>
                  </a:cxn>
                </a:cxnLst>
                <a:rect l="0" t="0" r="r" b="b"/>
                <a:pathLst>
                  <a:path w="11" h="13">
                    <a:moveTo>
                      <a:pt x="0" y="3"/>
                    </a:moveTo>
                    <a:cubicBezTo>
                      <a:pt x="9" y="0"/>
                      <a:pt x="11" y="5"/>
                      <a:pt x="8" y="13"/>
                    </a:cubicBezTo>
                    <a:cubicBezTo>
                      <a:pt x="2" y="11"/>
                      <a:pt x="0" y="10"/>
                      <a:pt x="0" y="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2" name="Freeform 115">
                <a:extLst>
                  <a:ext uri="{FF2B5EF4-FFF2-40B4-BE49-F238E27FC236}">
                    <a16:creationId xmlns:a16="http://schemas.microsoft.com/office/drawing/2014/main" id="{27010AF3-12E5-480A-AACF-4349CE15BE46}"/>
                  </a:ext>
                </a:extLst>
              </p:cNvPr>
              <p:cNvSpPr>
                <a:spLocks/>
              </p:cNvSpPr>
              <p:nvPr/>
            </p:nvSpPr>
            <p:spPr bwMode="ltGray">
              <a:xfrm>
                <a:off x="3093" y="2516"/>
                <a:ext cx="24" cy="21"/>
              </a:xfrm>
              <a:custGeom>
                <a:avLst/>
                <a:gdLst>
                  <a:gd name="T0" fmla="*/ 523 w 19"/>
                  <a:gd name="T1" fmla="*/ 0 h 16"/>
                  <a:gd name="T2" fmla="*/ 414 w 19"/>
                  <a:gd name="T3" fmla="*/ 2192 h 16"/>
                  <a:gd name="T4" fmla="*/ 523 w 19"/>
                  <a:gd name="T5" fmla="*/ 0 h 16"/>
                  <a:gd name="T6" fmla="*/ 0 60000 65536"/>
                  <a:gd name="T7" fmla="*/ 0 60000 65536"/>
                  <a:gd name="T8" fmla="*/ 0 60000 65536"/>
                </a:gdLst>
                <a:ahLst/>
                <a:cxnLst>
                  <a:cxn ang="T6">
                    <a:pos x="T0" y="T1"/>
                  </a:cxn>
                  <a:cxn ang="T7">
                    <a:pos x="T2" y="T3"/>
                  </a:cxn>
                  <a:cxn ang="T8">
                    <a:pos x="T4" y="T5"/>
                  </a:cxn>
                </a:cxnLst>
                <a:rect l="0" t="0" r="r" b="b"/>
                <a:pathLst>
                  <a:path w="19" h="16">
                    <a:moveTo>
                      <a:pt x="8" y="0"/>
                    </a:moveTo>
                    <a:cubicBezTo>
                      <a:pt x="19" y="4"/>
                      <a:pt x="15" y="13"/>
                      <a:pt x="6" y="16"/>
                    </a:cubicBezTo>
                    <a:cubicBezTo>
                      <a:pt x="2" y="9"/>
                      <a:pt x="0" y="4"/>
                      <a:pt x="8"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3" name="Freeform 116">
                <a:extLst>
                  <a:ext uri="{FF2B5EF4-FFF2-40B4-BE49-F238E27FC236}">
                    <a16:creationId xmlns:a16="http://schemas.microsoft.com/office/drawing/2014/main" id="{0C9CC4E9-BB3C-4998-863B-18D48BD24FE8}"/>
                  </a:ext>
                </a:extLst>
              </p:cNvPr>
              <p:cNvSpPr>
                <a:spLocks/>
              </p:cNvSpPr>
              <p:nvPr/>
            </p:nvSpPr>
            <p:spPr bwMode="ltGray">
              <a:xfrm>
                <a:off x="3095" y="2539"/>
                <a:ext cx="32" cy="15"/>
              </a:xfrm>
              <a:custGeom>
                <a:avLst/>
                <a:gdLst>
                  <a:gd name="T0" fmla="*/ 388 w 26"/>
                  <a:gd name="T1" fmla="*/ 0 h 12"/>
                  <a:gd name="T2" fmla="*/ 613 w 26"/>
                  <a:gd name="T3" fmla="*/ 705 h 12"/>
                  <a:gd name="T4" fmla="*/ 388 w 26"/>
                  <a:gd name="T5" fmla="*/ 569 h 12"/>
                  <a:gd name="T6" fmla="*/ 388 w 2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12">
                    <a:moveTo>
                      <a:pt x="9" y="0"/>
                    </a:moveTo>
                    <a:cubicBezTo>
                      <a:pt x="19" y="2"/>
                      <a:pt x="26" y="5"/>
                      <a:pt x="15" y="12"/>
                    </a:cubicBezTo>
                    <a:cubicBezTo>
                      <a:pt x="13" y="11"/>
                      <a:pt x="10" y="11"/>
                      <a:pt x="9" y="10"/>
                    </a:cubicBezTo>
                    <a:cubicBezTo>
                      <a:pt x="0" y="1"/>
                      <a:pt x="20" y="0"/>
                      <a:pt x="9"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4" name="Freeform 117">
                <a:extLst>
                  <a:ext uri="{FF2B5EF4-FFF2-40B4-BE49-F238E27FC236}">
                    <a16:creationId xmlns:a16="http://schemas.microsoft.com/office/drawing/2014/main" id="{8779742B-40F3-4A01-AE18-6129CCCD9C06}"/>
                  </a:ext>
                </a:extLst>
              </p:cNvPr>
              <p:cNvSpPr>
                <a:spLocks/>
              </p:cNvSpPr>
              <p:nvPr/>
            </p:nvSpPr>
            <p:spPr bwMode="ltGray">
              <a:xfrm>
                <a:off x="3119" y="2577"/>
                <a:ext cx="18" cy="18"/>
              </a:xfrm>
              <a:custGeom>
                <a:avLst/>
                <a:gdLst>
                  <a:gd name="T0" fmla="*/ 267 w 14"/>
                  <a:gd name="T1" fmla="*/ 567 h 14"/>
                  <a:gd name="T2" fmla="*/ 1012 w 14"/>
                  <a:gd name="T3" fmla="*/ 1301 h 14"/>
                  <a:gd name="T4" fmla="*/ 1 w 14"/>
                  <a:gd name="T5" fmla="*/ 1043 h 14"/>
                  <a:gd name="T6" fmla="*/ 267 w 14"/>
                  <a:gd name="T7" fmla="*/ 5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4">
                    <a:moveTo>
                      <a:pt x="3" y="6"/>
                    </a:moveTo>
                    <a:cubicBezTo>
                      <a:pt x="12" y="0"/>
                      <a:pt x="14" y="5"/>
                      <a:pt x="11" y="14"/>
                    </a:cubicBezTo>
                    <a:cubicBezTo>
                      <a:pt x="8" y="13"/>
                      <a:pt x="3" y="14"/>
                      <a:pt x="1" y="12"/>
                    </a:cubicBezTo>
                    <a:cubicBezTo>
                      <a:pt x="0" y="11"/>
                      <a:pt x="3" y="6"/>
                      <a:pt x="3"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5" name="Freeform 118">
                <a:extLst>
                  <a:ext uri="{FF2B5EF4-FFF2-40B4-BE49-F238E27FC236}">
                    <a16:creationId xmlns:a16="http://schemas.microsoft.com/office/drawing/2014/main" id="{A74B089F-B3EF-44BD-AD22-4D673F55884D}"/>
                  </a:ext>
                </a:extLst>
              </p:cNvPr>
              <p:cNvSpPr>
                <a:spLocks/>
              </p:cNvSpPr>
              <p:nvPr/>
            </p:nvSpPr>
            <p:spPr bwMode="ltGray">
              <a:xfrm>
                <a:off x="3409" y="2662"/>
                <a:ext cx="27" cy="26"/>
              </a:xfrm>
              <a:custGeom>
                <a:avLst/>
                <a:gdLst>
                  <a:gd name="T0" fmla="*/ 453 w 22"/>
                  <a:gd name="T1" fmla="*/ 0 h 20"/>
                  <a:gd name="T2" fmla="*/ 369 w 22"/>
                  <a:gd name="T3" fmla="*/ 2254 h 20"/>
                  <a:gd name="T4" fmla="*/ 453 w 22"/>
                  <a:gd name="T5" fmla="*/ 0 h 20"/>
                  <a:gd name="T6" fmla="*/ 0 60000 65536"/>
                  <a:gd name="T7" fmla="*/ 0 60000 65536"/>
                  <a:gd name="T8" fmla="*/ 0 60000 65536"/>
                </a:gdLst>
                <a:ahLst/>
                <a:cxnLst>
                  <a:cxn ang="T6">
                    <a:pos x="T0" y="T1"/>
                  </a:cxn>
                  <a:cxn ang="T7">
                    <a:pos x="T2" y="T3"/>
                  </a:cxn>
                  <a:cxn ang="T8">
                    <a:pos x="T4" y="T5"/>
                  </a:cxn>
                </a:cxnLst>
                <a:rect l="0" t="0" r="r" b="b"/>
                <a:pathLst>
                  <a:path w="22" h="20">
                    <a:moveTo>
                      <a:pt x="11" y="0"/>
                    </a:moveTo>
                    <a:cubicBezTo>
                      <a:pt x="14" y="9"/>
                      <a:pt x="22" y="16"/>
                      <a:pt x="9" y="20"/>
                    </a:cubicBezTo>
                    <a:cubicBezTo>
                      <a:pt x="0" y="11"/>
                      <a:pt x="4" y="10"/>
                      <a:pt x="11"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6" name="Freeform 119">
                <a:extLst>
                  <a:ext uri="{FF2B5EF4-FFF2-40B4-BE49-F238E27FC236}">
                    <a16:creationId xmlns:a16="http://schemas.microsoft.com/office/drawing/2014/main" id="{8BF7BCE7-12DF-4E6D-A729-E026AB5B03D0}"/>
                  </a:ext>
                </a:extLst>
              </p:cNvPr>
              <p:cNvSpPr>
                <a:spLocks/>
              </p:cNvSpPr>
              <p:nvPr/>
            </p:nvSpPr>
            <p:spPr bwMode="ltGray">
              <a:xfrm>
                <a:off x="3296" y="2559"/>
                <a:ext cx="27" cy="32"/>
              </a:xfrm>
              <a:custGeom>
                <a:avLst/>
                <a:gdLst>
                  <a:gd name="T0" fmla="*/ 2 w 22"/>
                  <a:gd name="T1" fmla="*/ 548 h 25"/>
                  <a:gd name="T2" fmla="*/ 881 w 22"/>
                  <a:gd name="T3" fmla="*/ 897 h 25"/>
                  <a:gd name="T4" fmla="*/ 2 w 22"/>
                  <a:gd name="T5" fmla="*/ 1715 h 25"/>
                  <a:gd name="T6" fmla="*/ 2 w 22"/>
                  <a:gd name="T7" fmla="*/ 548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25">
                    <a:moveTo>
                      <a:pt x="2" y="6"/>
                    </a:moveTo>
                    <a:cubicBezTo>
                      <a:pt x="11" y="0"/>
                      <a:pt x="16" y="1"/>
                      <a:pt x="22" y="10"/>
                    </a:cubicBezTo>
                    <a:cubicBezTo>
                      <a:pt x="19" y="25"/>
                      <a:pt x="16" y="22"/>
                      <a:pt x="2" y="20"/>
                    </a:cubicBezTo>
                    <a:cubicBezTo>
                      <a:pt x="0" y="13"/>
                      <a:pt x="2" y="13"/>
                      <a:pt x="2"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7" name="Freeform 120">
                <a:extLst>
                  <a:ext uri="{FF2B5EF4-FFF2-40B4-BE49-F238E27FC236}">
                    <a16:creationId xmlns:a16="http://schemas.microsoft.com/office/drawing/2014/main" id="{D2429225-3EFE-4C99-A908-9CAC4CC237A5}"/>
                  </a:ext>
                </a:extLst>
              </p:cNvPr>
              <p:cNvSpPr>
                <a:spLocks/>
              </p:cNvSpPr>
              <p:nvPr/>
            </p:nvSpPr>
            <p:spPr bwMode="ltGray">
              <a:xfrm>
                <a:off x="3318" y="2534"/>
                <a:ext cx="25" cy="23"/>
              </a:xfrm>
              <a:custGeom>
                <a:avLst/>
                <a:gdLst>
                  <a:gd name="T0" fmla="*/ 364 w 20"/>
                  <a:gd name="T1" fmla="*/ 1457 h 18"/>
                  <a:gd name="T2" fmla="*/ 569 w 20"/>
                  <a:gd name="T3" fmla="*/ 0 h 18"/>
                  <a:gd name="T4" fmla="*/ 705 w 20"/>
                  <a:gd name="T5" fmla="*/ 1457 h 18"/>
                  <a:gd name="T6" fmla="*/ 364 w 20"/>
                  <a:gd name="T7" fmla="*/ 145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8">
                    <a:moveTo>
                      <a:pt x="6" y="18"/>
                    </a:moveTo>
                    <a:cubicBezTo>
                      <a:pt x="1" y="10"/>
                      <a:pt x="0" y="3"/>
                      <a:pt x="10" y="0"/>
                    </a:cubicBezTo>
                    <a:cubicBezTo>
                      <a:pt x="20" y="3"/>
                      <a:pt x="15" y="10"/>
                      <a:pt x="12" y="18"/>
                    </a:cubicBezTo>
                    <a:cubicBezTo>
                      <a:pt x="5" y="16"/>
                      <a:pt x="6" y="14"/>
                      <a:pt x="6"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8" name="Freeform 121">
                <a:extLst>
                  <a:ext uri="{FF2B5EF4-FFF2-40B4-BE49-F238E27FC236}">
                    <a16:creationId xmlns:a16="http://schemas.microsoft.com/office/drawing/2014/main" id="{3E27C525-7D16-46F5-BFFB-87E2CEB11CC5}"/>
                  </a:ext>
                </a:extLst>
              </p:cNvPr>
              <p:cNvSpPr>
                <a:spLocks/>
              </p:cNvSpPr>
              <p:nvPr/>
            </p:nvSpPr>
            <p:spPr bwMode="ltGray">
              <a:xfrm>
                <a:off x="3275" y="2354"/>
                <a:ext cx="19" cy="29"/>
              </a:xfrm>
              <a:custGeom>
                <a:avLst/>
                <a:gdLst>
                  <a:gd name="T0" fmla="*/ 345 w 15"/>
                  <a:gd name="T1" fmla="*/ 754 h 23"/>
                  <a:gd name="T2" fmla="*/ 1041 w 15"/>
                  <a:gd name="T3" fmla="*/ 318 h 23"/>
                  <a:gd name="T4" fmla="*/ 889 w 15"/>
                  <a:gd name="T5" fmla="*/ 1078 h 23"/>
                  <a:gd name="T6" fmla="*/ 345 w 15"/>
                  <a:gd name="T7" fmla="*/ 75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9" name="Freeform 122">
                <a:extLst>
                  <a:ext uri="{FF2B5EF4-FFF2-40B4-BE49-F238E27FC236}">
                    <a16:creationId xmlns:a16="http://schemas.microsoft.com/office/drawing/2014/main" id="{FBC856FE-CA35-4D98-8352-9FFD29A762BC}"/>
                  </a:ext>
                </a:extLst>
              </p:cNvPr>
              <p:cNvSpPr>
                <a:spLocks/>
              </p:cNvSpPr>
              <p:nvPr/>
            </p:nvSpPr>
            <p:spPr bwMode="ltGray">
              <a:xfrm>
                <a:off x="3493" y="2455"/>
                <a:ext cx="25" cy="29"/>
              </a:xfrm>
              <a:custGeom>
                <a:avLst/>
                <a:gdLst>
                  <a:gd name="T0" fmla="*/ 186 w 20"/>
                  <a:gd name="T1" fmla="*/ 804 h 23"/>
                  <a:gd name="T2" fmla="*/ 661 w 20"/>
                  <a:gd name="T3" fmla="*/ 200 h 23"/>
                  <a:gd name="T4" fmla="*/ 423 w 20"/>
                  <a:gd name="T5" fmla="*/ 1243 h 23"/>
                  <a:gd name="T6" fmla="*/ 186 w 20"/>
                  <a:gd name="T7" fmla="*/ 80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0" name="Freeform 123">
                <a:extLst>
                  <a:ext uri="{FF2B5EF4-FFF2-40B4-BE49-F238E27FC236}">
                    <a16:creationId xmlns:a16="http://schemas.microsoft.com/office/drawing/2014/main" id="{D0BD7871-B82D-4C0C-A9FB-961DA97B6BEF}"/>
                  </a:ext>
                </a:extLst>
              </p:cNvPr>
              <p:cNvSpPr>
                <a:spLocks/>
              </p:cNvSpPr>
              <p:nvPr/>
            </p:nvSpPr>
            <p:spPr bwMode="ltGray">
              <a:xfrm>
                <a:off x="2878" y="2289"/>
                <a:ext cx="37" cy="53"/>
              </a:xfrm>
              <a:custGeom>
                <a:avLst/>
                <a:gdLst>
                  <a:gd name="T0" fmla="*/ 730 w 30"/>
                  <a:gd name="T1" fmla="*/ 2201 h 42"/>
                  <a:gd name="T2" fmla="*/ 347 w 30"/>
                  <a:gd name="T3" fmla="*/ 1417 h 42"/>
                  <a:gd name="T4" fmla="*/ 0 w 30"/>
                  <a:gd name="T5" fmla="*/ 598 h 42"/>
                  <a:gd name="T6" fmla="*/ 730 w 30"/>
                  <a:gd name="T7" fmla="*/ 202 h 42"/>
                  <a:gd name="T8" fmla="*/ 1323 w 30"/>
                  <a:gd name="T9" fmla="*/ 1518 h 42"/>
                  <a:gd name="T10" fmla="*/ 1221 w 30"/>
                  <a:gd name="T11" fmla="*/ 2018 h 42"/>
                  <a:gd name="T12" fmla="*/ 730 w 30"/>
                  <a:gd name="T13" fmla="*/ 220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1" name="Freeform 124">
                <a:extLst>
                  <a:ext uri="{FF2B5EF4-FFF2-40B4-BE49-F238E27FC236}">
                    <a16:creationId xmlns:a16="http://schemas.microsoft.com/office/drawing/2014/main" id="{6CD23D44-8ED4-4CFC-A5F0-6C1D8442332F}"/>
                  </a:ext>
                </a:extLst>
              </p:cNvPr>
              <p:cNvSpPr>
                <a:spLocks/>
              </p:cNvSpPr>
              <p:nvPr/>
            </p:nvSpPr>
            <p:spPr bwMode="ltGray">
              <a:xfrm>
                <a:off x="2435" y="2338"/>
                <a:ext cx="31" cy="20"/>
              </a:xfrm>
              <a:custGeom>
                <a:avLst/>
                <a:gdLst>
                  <a:gd name="T0" fmla="*/ 755 w 25"/>
                  <a:gd name="T1" fmla="*/ 889 h 16"/>
                  <a:gd name="T2" fmla="*/ 146 w 25"/>
                  <a:gd name="T3" fmla="*/ 455 h 16"/>
                  <a:gd name="T4" fmla="*/ 755 w 25"/>
                  <a:gd name="T5" fmla="*/ 0 h 16"/>
                  <a:gd name="T6" fmla="*/ 755 w 25"/>
                  <a:gd name="T7" fmla="*/ 889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2" name="Freeform 125">
                <a:extLst>
                  <a:ext uri="{FF2B5EF4-FFF2-40B4-BE49-F238E27FC236}">
                    <a16:creationId xmlns:a16="http://schemas.microsoft.com/office/drawing/2014/main" id="{B524E953-B501-4395-B92D-24E9CC8B00D7}"/>
                  </a:ext>
                </a:extLst>
              </p:cNvPr>
              <p:cNvSpPr>
                <a:spLocks/>
              </p:cNvSpPr>
              <p:nvPr/>
            </p:nvSpPr>
            <p:spPr bwMode="ltGray">
              <a:xfrm>
                <a:off x="2302" y="2363"/>
                <a:ext cx="81" cy="58"/>
              </a:xfrm>
              <a:custGeom>
                <a:avLst/>
                <a:gdLst>
                  <a:gd name="T0" fmla="*/ 699 w 65"/>
                  <a:gd name="T1" fmla="*/ 1567 h 46"/>
                  <a:gd name="T2" fmla="*/ 1539 w 65"/>
                  <a:gd name="T3" fmla="*/ 252 h 46"/>
                  <a:gd name="T4" fmla="*/ 2202 w 65"/>
                  <a:gd name="T5" fmla="*/ 0 h 46"/>
                  <a:gd name="T6" fmla="*/ 3029 w 65"/>
                  <a:gd name="T7" fmla="*/ 782 h 46"/>
                  <a:gd name="T8" fmla="*/ 1685 w 65"/>
                  <a:gd name="T9" fmla="*/ 1714 h 46"/>
                  <a:gd name="T10" fmla="*/ 638 w 65"/>
                  <a:gd name="T11" fmla="*/ 2972 h 46"/>
                  <a:gd name="T12" fmla="*/ 411 w 65"/>
                  <a:gd name="T13" fmla="*/ 1279 h 46"/>
                  <a:gd name="T14" fmla="*/ 638 w 65"/>
                  <a:gd name="T15" fmla="*/ 951 h 46"/>
                  <a:gd name="T16" fmla="*/ 699 w 65"/>
                  <a:gd name="T17" fmla="*/ 156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3" name="Freeform 126">
                <a:extLst>
                  <a:ext uri="{FF2B5EF4-FFF2-40B4-BE49-F238E27FC236}">
                    <a16:creationId xmlns:a16="http://schemas.microsoft.com/office/drawing/2014/main" id="{63DC2C93-52CE-4308-A08E-55CC7136498B}"/>
                  </a:ext>
                </a:extLst>
              </p:cNvPr>
              <p:cNvSpPr>
                <a:spLocks/>
              </p:cNvSpPr>
              <p:nvPr/>
            </p:nvSpPr>
            <p:spPr bwMode="ltGray">
              <a:xfrm>
                <a:off x="2216" y="2357"/>
                <a:ext cx="85" cy="59"/>
              </a:xfrm>
              <a:custGeom>
                <a:avLst/>
                <a:gdLst>
                  <a:gd name="T0" fmla="*/ 0 w 69"/>
                  <a:gd name="T1" fmla="*/ 1880 h 47"/>
                  <a:gd name="T2" fmla="*/ 772 w 69"/>
                  <a:gd name="T3" fmla="*/ 1498 h 47"/>
                  <a:gd name="T4" fmla="*/ 2216 w 69"/>
                  <a:gd name="T5" fmla="*/ 1 h 47"/>
                  <a:gd name="T6" fmla="*/ 2730 w 69"/>
                  <a:gd name="T7" fmla="*/ 193 h 47"/>
                  <a:gd name="T8" fmla="*/ 2152 w 69"/>
                  <a:gd name="T9" fmla="*/ 1146 h 47"/>
                  <a:gd name="T10" fmla="*/ 1185 w 69"/>
                  <a:gd name="T11" fmla="*/ 1929 h 47"/>
                  <a:gd name="T12" fmla="*/ 951 w 69"/>
                  <a:gd name="T13" fmla="*/ 2822 h 47"/>
                  <a:gd name="T14" fmla="*/ 705 w 69"/>
                  <a:gd name="T15" fmla="*/ 2636 h 47"/>
                  <a:gd name="T16" fmla="*/ 509 w 69"/>
                  <a:gd name="T17" fmla="*/ 2360 h 47"/>
                  <a:gd name="T18" fmla="*/ 0 w 69"/>
                  <a:gd name="T19" fmla="*/ 2099 h 47"/>
                  <a:gd name="T20" fmla="*/ 0 w 69"/>
                  <a:gd name="T21" fmla="*/ 188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4" name="Freeform 127">
                <a:extLst>
                  <a:ext uri="{FF2B5EF4-FFF2-40B4-BE49-F238E27FC236}">
                    <a16:creationId xmlns:a16="http://schemas.microsoft.com/office/drawing/2014/main" id="{6ABEF3E7-1DD2-4557-85BE-DA5C1695D551}"/>
                  </a:ext>
                </a:extLst>
              </p:cNvPr>
              <p:cNvSpPr>
                <a:spLocks/>
              </p:cNvSpPr>
              <p:nvPr/>
            </p:nvSpPr>
            <p:spPr bwMode="ltGray">
              <a:xfrm>
                <a:off x="1761" y="2031"/>
                <a:ext cx="439" cy="348"/>
              </a:xfrm>
              <a:custGeom>
                <a:avLst/>
                <a:gdLst>
                  <a:gd name="T0" fmla="*/ 448 w 355"/>
                  <a:gd name="T1" fmla="*/ 245 h 277"/>
                  <a:gd name="T2" fmla="*/ 1662 w 355"/>
                  <a:gd name="T3" fmla="*/ 1104 h 277"/>
                  <a:gd name="T4" fmla="*/ 2126 w 355"/>
                  <a:gd name="T5" fmla="*/ 1824 h 277"/>
                  <a:gd name="T6" fmla="*/ 3460 w 355"/>
                  <a:gd name="T7" fmla="*/ 3158 h 277"/>
                  <a:gd name="T8" fmla="*/ 4203 w 355"/>
                  <a:gd name="T9" fmla="*/ 4021 h 277"/>
                  <a:gd name="T10" fmla="*/ 5608 w 355"/>
                  <a:gd name="T11" fmla="*/ 5986 h 277"/>
                  <a:gd name="T12" fmla="*/ 6210 w 355"/>
                  <a:gd name="T13" fmla="*/ 7790 h 277"/>
                  <a:gd name="T14" fmla="*/ 6753 w 355"/>
                  <a:gd name="T15" fmla="*/ 8059 h 277"/>
                  <a:gd name="T16" fmla="*/ 7030 w 355"/>
                  <a:gd name="T17" fmla="*/ 9062 h 277"/>
                  <a:gd name="T18" fmla="*/ 8087 w 355"/>
                  <a:gd name="T19" fmla="*/ 9244 h 277"/>
                  <a:gd name="T20" fmla="*/ 7775 w 355"/>
                  <a:gd name="T21" fmla="*/ 11890 h 277"/>
                  <a:gd name="T22" fmla="*/ 8264 w 355"/>
                  <a:gd name="T23" fmla="*/ 13590 h 277"/>
                  <a:gd name="T24" fmla="*/ 9082 w 355"/>
                  <a:gd name="T25" fmla="*/ 14108 h 277"/>
                  <a:gd name="T26" fmla="*/ 9871 w 355"/>
                  <a:gd name="T27" fmla="*/ 14220 h 277"/>
                  <a:gd name="T28" fmla="*/ 10806 w 355"/>
                  <a:gd name="T29" fmla="*/ 14723 h 277"/>
                  <a:gd name="T30" fmla="*/ 11625 w 355"/>
                  <a:gd name="T31" fmla="*/ 14303 h 277"/>
                  <a:gd name="T32" fmla="*/ 12429 w 355"/>
                  <a:gd name="T33" fmla="*/ 15067 h 277"/>
                  <a:gd name="T34" fmla="*/ 13557 w 355"/>
                  <a:gd name="T35" fmla="*/ 15597 h 277"/>
                  <a:gd name="T36" fmla="*/ 14376 w 355"/>
                  <a:gd name="T37" fmla="*/ 16054 h 277"/>
                  <a:gd name="T38" fmla="*/ 16091 w 355"/>
                  <a:gd name="T39" fmla="*/ 16175 h 277"/>
                  <a:gd name="T40" fmla="*/ 15632 w 355"/>
                  <a:gd name="T41" fmla="*/ 16652 h 277"/>
                  <a:gd name="T42" fmla="*/ 14703 w 355"/>
                  <a:gd name="T43" fmla="*/ 16534 h 277"/>
                  <a:gd name="T44" fmla="*/ 13722 w 355"/>
                  <a:gd name="T45" fmla="*/ 16386 h 277"/>
                  <a:gd name="T46" fmla="*/ 13153 w 355"/>
                  <a:gd name="T47" fmla="*/ 16175 h 277"/>
                  <a:gd name="T48" fmla="*/ 11550 w 355"/>
                  <a:gd name="T49" fmla="*/ 16054 h 277"/>
                  <a:gd name="T50" fmla="*/ 10655 w 355"/>
                  <a:gd name="T51" fmla="*/ 15812 h 277"/>
                  <a:gd name="T52" fmla="*/ 7870 w 355"/>
                  <a:gd name="T53" fmla="*/ 14723 h 277"/>
                  <a:gd name="T54" fmla="*/ 7344 w 355"/>
                  <a:gd name="T55" fmla="*/ 13073 h 277"/>
                  <a:gd name="T56" fmla="*/ 5797 w 355"/>
                  <a:gd name="T57" fmla="*/ 12147 h 277"/>
                  <a:gd name="T58" fmla="*/ 4971 w 355"/>
                  <a:gd name="T59" fmla="*/ 11319 h 277"/>
                  <a:gd name="T60" fmla="*/ 4279 w 355"/>
                  <a:gd name="T61" fmla="*/ 9601 h 277"/>
                  <a:gd name="T62" fmla="*/ 3141 w 355"/>
                  <a:gd name="T63" fmla="*/ 6578 h 277"/>
                  <a:gd name="T64" fmla="*/ 2930 w 355"/>
                  <a:gd name="T65" fmla="*/ 6201 h 277"/>
                  <a:gd name="T66" fmla="*/ 2656 w 355"/>
                  <a:gd name="T67" fmla="*/ 6083 h 277"/>
                  <a:gd name="T68" fmla="*/ 2481 w 355"/>
                  <a:gd name="T69" fmla="*/ 5358 h 277"/>
                  <a:gd name="T70" fmla="*/ 1737 w 355"/>
                  <a:gd name="T71" fmla="*/ 3558 h 277"/>
                  <a:gd name="T72" fmla="*/ 919 w 355"/>
                  <a:gd name="T73" fmla="*/ 2407 h 277"/>
                  <a:gd name="T74" fmla="*/ 176 w 355"/>
                  <a:gd name="T75" fmla="*/ 1335 h 277"/>
                  <a:gd name="T76" fmla="*/ 448 w 355"/>
                  <a:gd name="T77" fmla="*/ 155 h 277"/>
                  <a:gd name="T78" fmla="*/ 448 w 355"/>
                  <a:gd name="T79" fmla="*/ 245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5" name="Freeform 128">
                <a:extLst>
                  <a:ext uri="{FF2B5EF4-FFF2-40B4-BE49-F238E27FC236}">
                    <a16:creationId xmlns:a16="http://schemas.microsoft.com/office/drawing/2014/main" id="{79F8B334-4FA4-47A7-BA04-9C9B095F6B64}"/>
                  </a:ext>
                </a:extLst>
              </p:cNvPr>
              <p:cNvSpPr>
                <a:spLocks/>
              </p:cNvSpPr>
              <p:nvPr/>
            </p:nvSpPr>
            <p:spPr bwMode="ltGray">
              <a:xfrm>
                <a:off x="2030" y="2006"/>
                <a:ext cx="193" cy="259"/>
              </a:xfrm>
              <a:custGeom>
                <a:avLst/>
                <a:gdLst>
                  <a:gd name="T0" fmla="*/ 2492 w 156"/>
                  <a:gd name="T1" fmla="*/ 4056 h 206"/>
                  <a:gd name="T2" fmla="*/ 3055 w 156"/>
                  <a:gd name="T3" fmla="*/ 3602 h 206"/>
                  <a:gd name="T4" fmla="*/ 3149 w 156"/>
                  <a:gd name="T5" fmla="*/ 3197 h 206"/>
                  <a:gd name="T6" fmla="*/ 3683 w 156"/>
                  <a:gd name="T7" fmla="*/ 2687 h 206"/>
                  <a:gd name="T8" fmla="*/ 4878 w 156"/>
                  <a:gd name="T9" fmla="*/ 1352 h 206"/>
                  <a:gd name="T10" fmla="*/ 5206 w 156"/>
                  <a:gd name="T11" fmla="*/ 245 h 206"/>
                  <a:gd name="T12" fmla="*/ 5701 w 156"/>
                  <a:gd name="T13" fmla="*/ 0 h 206"/>
                  <a:gd name="T14" fmla="*/ 6955 w 156"/>
                  <a:gd name="T15" fmla="*/ 1700 h 206"/>
                  <a:gd name="T16" fmla="*/ 6756 w 156"/>
                  <a:gd name="T17" fmla="*/ 2687 h 206"/>
                  <a:gd name="T18" fmla="*/ 5818 w 156"/>
                  <a:gd name="T19" fmla="*/ 3949 h 206"/>
                  <a:gd name="T20" fmla="*/ 6084 w 156"/>
                  <a:gd name="T21" fmla="*/ 5776 h 206"/>
                  <a:gd name="T22" fmla="*/ 6564 w 156"/>
                  <a:gd name="T23" fmla="*/ 6797 h 206"/>
                  <a:gd name="T24" fmla="*/ 6756 w 156"/>
                  <a:gd name="T25" fmla="*/ 7869 h 206"/>
                  <a:gd name="T26" fmla="*/ 5877 w 156"/>
                  <a:gd name="T27" fmla="*/ 7869 h 206"/>
                  <a:gd name="T28" fmla="*/ 5355 w 156"/>
                  <a:gd name="T29" fmla="*/ 9001 h 206"/>
                  <a:gd name="T30" fmla="*/ 4820 w 156"/>
                  <a:gd name="T31" fmla="*/ 9589 h 206"/>
                  <a:gd name="T32" fmla="*/ 4608 w 156"/>
                  <a:gd name="T33" fmla="*/ 12201 h 206"/>
                  <a:gd name="T34" fmla="*/ 4072 w 156"/>
                  <a:gd name="T35" fmla="*/ 12440 h 206"/>
                  <a:gd name="T36" fmla="*/ 3780 w 156"/>
                  <a:gd name="T37" fmla="*/ 12724 h 206"/>
                  <a:gd name="T38" fmla="*/ 3498 w 156"/>
                  <a:gd name="T39" fmla="*/ 12440 h 206"/>
                  <a:gd name="T40" fmla="*/ 3298 w 156"/>
                  <a:gd name="T41" fmla="*/ 11694 h 206"/>
                  <a:gd name="T42" fmla="*/ 2769 w 156"/>
                  <a:gd name="T43" fmla="*/ 11479 h 206"/>
                  <a:gd name="T44" fmla="*/ 1940 w 156"/>
                  <a:gd name="T45" fmla="*/ 11964 h 206"/>
                  <a:gd name="T46" fmla="*/ 1304 w 156"/>
                  <a:gd name="T47" fmla="*/ 11479 h 206"/>
                  <a:gd name="T48" fmla="*/ 485 w 156"/>
                  <a:gd name="T49" fmla="*/ 9130 h 206"/>
                  <a:gd name="T50" fmla="*/ 176 w 156"/>
                  <a:gd name="T51" fmla="*/ 7989 h 206"/>
                  <a:gd name="T52" fmla="*/ 0 w 156"/>
                  <a:gd name="T53" fmla="*/ 7262 h 206"/>
                  <a:gd name="T54" fmla="*/ 920 w 156"/>
                  <a:gd name="T55" fmla="*/ 5942 h 206"/>
                  <a:gd name="T56" fmla="*/ 1480 w 156"/>
                  <a:gd name="T57" fmla="*/ 6412 h 206"/>
                  <a:gd name="T58" fmla="*/ 1568 w 156"/>
                  <a:gd name="T59" fmla="*/ 4965 h 206"/>
                  <a:gd name="T60" fmla="*/ 2400 w 156"/>
                  <a:gd name="T61" fmla="*/ 4343 h 206"/>
                  <a:gd name="T62" fmla="*/ 2492 w 156"/>
                  <a:gd name="T63" fmla="*/ 4056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6" name="Freeform 129">
                <a:extLst>
                  <a:ext uri="{FF2B5EF4-FFF2-40B4-BE49-F238E27FC236}">
                    <a16:creationId xmlns:a16="http://schemas.microsoft.com/office/drawing/2014/main" id="{0D62F614-B786-4B57-907B-0D190C898A7A}"/>
                  </a:ext>
                </a:extLst>
              </p:cNvPr>
              <p:cNvSpPr>
                <a:spLocks/>
              </p:cNvSpPr>
              <p:nvPr/>
            </p:nvSpPr>
            <p:spPr bwMode="ltGray">
              <a:xfrm>
                <a:off x="2218" y="2126"/>
                <a:ext cx="135" cy="48"/>
              </a:xfrm>
              <a:custGeom>
                <a:avLst/>
                <a:gdLst>
                  <a:gd name="T0" fmla="*/ 181 w 109"/>
                  <a:gd name="T1" fmla="*/ 2127 h 38"/>
                  <a:gd name="T2" fmla="*/ 829 w 109"/>
                  <a:gd name="T3" fmla="*/ 661 h 38"/>
                  <a:gd name="T4" fmla="*/ 2176 w 109"/>
                  <a:gd name="T5" fmla="*/ 1333 h 38"/>
                  <a:gd name="T6" fmla="*/ 3361 w 109"/>
                  <a:gd name="T7" fmla="*/ 988 h 38"/>
                  <a:gd name="T8" fmla="*/ 4204 w 109"/>
                  <a:gd name="T9" fmla="*/ 0 h 38"/>
                  <a:gd name="T10" fmla="*/ 3538 w 109"/>
                  <a:gd name="T11" fmla="*/ 1771 h 38"/>
                  <a:gd name="T12" fmla="*/ 2825 w 109"/>
                  <a:gd name="T13" fmla="*/ 2558 h 38"/>
                  <a:gd name="T14" fmla="*/ 1953 w 109"/>
                  <a:gd name="T15" fmla="*/ 2127 h 38"/>
                  <a:gd name="T16" fmla="*/ 651 w 109"/>
                  <a:gd name="T17" fmla="*/ 2025 h 38"/>
                  <a:gd name="T18" fmla="*/ 181 w 109"/>
                  <a:gd name="T19" fmla="*/ 21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7" name="Freeform 130">
                <a:extLst>
                  <a:ext uri="{FF2B5EF4-FFF2-40B4-BE49-F238E27FC236}">
                    <a16:creationId xmlns:a16="http://schemas.microsoft.com/office/drawing/2014/main" id="{E73EEB9E-02C1-47F3-AA45-2A26CFA7A709}"/>
                  </a:ext>
                </a:extLst>
              </p:cNvPr>
              <p:cNvSpPr>
                <a:spLocks/>
              </p:cNvSpPr>
              <p:nvPr/>
            </p:nvSpPr>
            <p:spPr bwMode="ltGray">
              <a:xfrm>
                <a:off x="2211" y="2182"/>
                <a:ext cx="94" cy="131"/>
              </a:xfrm>
              <a:custGeom>
                <a:avLst/>
                <a:gdLst>
                  <a:gd name="T0" fmla="*/ 392 w 76"/>
                  <a:gd name="T1" fmla="*/ 1171 h 104"/>
                  <a:gd name="T2" fmla="*/ 805 w 76"/>
                  <a:gd name="T3" fmla="*/ 0 h 104"/>
                  <a:gd name="T4" fmla="*/ 1552 w 76"/>
                  <a:gd name="T5" fmla="*/ 1171 h 104"/>
                  <a:gd name="T6" fmla="*/ 2868 w 76"/>
                  <a:gd name="T7" fmla="*/ 246 h 104"/>
                  <a:gd name="T8" fmla="*/ 2148 w 76"/>
                  <a:gd name="T9" fmla="*/ 2164 h 104"/>
                  <a:gd name="T10" fmla="*/ 2491 w 76"/>
                  <a:gd name="T11" fmla="*/ 3056 h 104"/>
                  <a:gd name="T12" fmla="*/ 2660 w 76"/>
                  <a:gd name="T13" fmla="*/ 3849 h 104"/>
                  <a:gd name="T14" fmla="*/ 2148 w 76"/>
                  <a:gd name="T15" fmla="*/ 4677 h 104"/>
                  <a:gd name="T16" fmla="*/ 1552 w 76"/>
                  <a:gd name="T17" fmla="*/ 3849 h 104"/>
                  <a:gd name="T18" fmla="*/ 996 w 76"/>
                  <a:gd name="T19" fmla="*/ 3056 h 104"/>
                  <a:gd name="T20" fmla="*/ 1296 w 76"/>
                  <a:gd name="T21" fmla="*/ 4326 h 104"/>
                  <a:gd name="T22" fmla="*/ 1404 w 76"/>
                  <a:gd name="T23" fmla="*/ 4677 h 104"/>
                  <a:gd name="T24" fmla="*/ 919 w 76"/>
                  <a:gd name="T25" fmla="*/ 6633 h 104"/>
                  <a:gd name="T26" fmla="*/ 600 w 76"/>
                  <a:gd name="T27" fmla="*/ 6474 h 104"/>
                  <a:gd name="T28" fmla="*/ 392 w 76"/>
                  <a:gd name="T29" fmla="*/ 5664 h 104"/>
                  <a:gd name="T30" fmla="*/ 0 w 76"/>
                  <a:gd name="T31" fmla="*/ 3434 h 104"/>
                  <a:gd name="T32" fmla="*/ 2 w 76"/>
                  <a:gd name="T33" fmla="*/ 1926 h 104"/>
                  <a:gd name="T34" fmla="*/ 392 w 76"/>
                  <a:gd name="T35" fmla="*/ 1171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8" name="Freeform 131">
                <a:extLst>
                  <a:ext uri="{FF2B5EF4-FFF2-40B4-BE49-F238E27FC236}">
                    <a16:creationId xmlns:a16="http://schemas.microsoft.com/office/drawing/2014/main" id="{AAEC3C5B-0B8D-41BC-9BAE-053F5C3035AB}"/>
                  </a:ext>
                </a:extLst>
              </p:cNvPr>
              <p:cNvSpPr>
                <a:spLocks/>
              </p:cNvSpPr>
              <p:nvPr/>
            </p:nvSpPr>
            <p:spPr bwMode="ltGray">
              <a:xfrm>
                <a:off x="2368" y="2111"/>
                <a:ext cx="46" cy="77"/>
              </a:xfrm>
              <a:custGeom>
                <a:avLst/>
                <a:gdLst>
                  <a:gd name="T0" fmla="*/ 148 w 37"/>
                  <a:gd name="T1" fmla="*/ 1869 h 61"/>
                  <a:gd name="T2" fmla="*/ 661 w 37"/>
                  <a:gd name="T3" fmla="*/ 0 h 61"/>
                  <a:gd name="T4" fmla="*/ 775 w 37"/>
                  <a:gd name="T5" fmla="*/ 1869 h 61"/>
                  <a:gd name="T6" fmla="*/ 1851 w 37"/>
                  <a:gd name="T7" fmla="*/ 2514 h 61"/>
                  <a:gd name="T8" fmla="*/ 964 w 37"/>
                  <a:gd name="T9" fmla="*/ 2978 h 61"/>
                  <a:gd name="T10" fmla="*/ 229 w 37"/>
                  <a:gd name="T11" fmla="*/ 3796 h 61"/>
                  <a:gd name="T12" fmla="*/ 1 w 37"/>
                  <a:gd name="T13" fmla="*/ 2262 h 61"/>
                  <a:gd name="T14" fmla="*/ 148 w 37"/>
                  <a:gd name="T15" fmla="*/ 186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59" name="Freeform 132">
                <a:extLst>
                  <a:ext uri="{FF2B5EF4-FFF2-40B4-BE49-F238E27FC236}">
                    <a16:creationId xmlns:a16="http://schemas.microsoft.com/office/drawing/2014/main" id="{D6BE68B5-37BE-46CC-9EE9-B2B0022BFBAC}"/>
                  </a:ext>
                </a:extLst>
              </p:cNvPr>
              <p:cNvSpPr>
                <a:spLocks/>
              </p:cNvSpPr>
              <p:nvPr/>
            </p:nvSpPr>
            <p:spPr bwMode="ltGray">
              <a:xfrm>
                <a:off x="2378" y="2230"/>
                <a:ext cx="60" cy="36"/>
              </a:xfrm>
              <a:custGeom>
                <a:avLst/>
                <a:gdLst>
                  <a:gd name="T0" fmla="*/ 272 w 49"/>
                  <a:gd name="T1" fmla="*/ 0 h 29"/>
                  <a:gd name="T2" fmla="*/ 1123 w 49"/>
                  <a:gd name="T3" fmla="*/ 0 h 29"/>
                  <a:gd name="T4" fmla="*/ 1853 w 49"/>
                  <a:gd name="T5" fmla="*/ 771 h 29"/>
                  <a:gd name="T6" fmla="*/ 1358 w 49"/>
                  <a:gd name="T7" fmla="*/ 672 h 29"/>
                  <a:gd name="T8" fmla="*/ 121 w 49"/>
                  <a:gd name="T9" fmla="*/ 771 h 29"/>
                  <a:gd name="T10" fmla="*/ 272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0" name="Freeform 133">
                <a:extLst>
                  <a:ext uri="{FF2B5EF4-FFF2-40B4-BE49-F238E27FC236}">
                    <a16:creationId xmlns:a16="http://schemas.microsoft.com/office/drawing/2014/main" id="{76DE6D5D-5810-4740-83C6-832553845533}"/>
                  </a:ext>
                </a:extLst>
              </p:cNvPr>
              <p:cNvSpPr>
                <a:spLocks/>
              </p:cNvSpPr>
              <p:nvPr/>
            </p:nvSpPr>
            <p:spPr bwMode="ltGray">
              <a:xfrm>
                <a:off x="2440" y="2174"/>
                <a:ext cx="75" cy="61"/>
              </a:xfrm>
              <a:custGeom>
                <a:avLst/>
                <a:gdLst>
                  <a:gd name="T0" fmla="*/ 869 w 61"/>
                  <a:gd name="T1" fmla="*/ 2840 h 48"/>
                  <a:gd name="T2" fmla="*/ 590 w 61"/>
                  <a:gd name="T3" fmla="*/ 1913 h 48"/>
                  <a:gd name="T4" fmla="*/ 136 w 61"/>
                  <a:gd name="T5" fmla="*/ 1662 h 48"/>
                  <a:gd name="T6" fmla="*/ 559 w 61"/>
                  <a:gd name="T7" fmla="*/ 637 h 48"/>
                  <a:gd name="T8" fmla="*/ 1039 w 61"/>
                  <a:gd name="T9" fmla="*/ 0 h 48"/>
                  <a:gd name="T10" fmla="*/ 2031 w 61"/>
                  <a:gd name="T11" fmla="*/ 810 h 48"/>
                  <a:gd name="T12" fmla="*/ 2169 w 61"/>
                  <a:gd name="T13" fmla="*/ 1496 h 48"/>
                  <a:gd name="T14" fmla="*/ 2502 w 61"/>
                  <a:gd name="T15" fmla="*/ 2416 h 48"/>
                  <a:gd name="T16" fmla="*/ 1655 w 61"/>
                  <a:gd name="T17" fmla="*/ 2840 h 48"/>
                  <a:gd name="T18" fmla="*/ 939 w 61"/>
                  <a:gd name="T19" fmla="*/ 3264 h 48"/>
                  <a:gd name="T20" fmla="*/ 869 w 61"/>
                  <a:gd name="T21" fmla="*/ 284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1" name="Freeform 134">
                <a:extLst>
                  <a:ext uri="{FF2B5EF4-FFF2-40B4-BE49-F238E27FC236}">
                    <a16:creationId xmlns:a16="http://schemas.microsoft.com/office/drawing/2014/main" id="{B6897B3F-AF85-49CB-8AB2-A620E0A58828}"/>
                  </a:ext>
                </a:extLst>
              </p:cNvPr>
              <p:cNvSpPr>
                <a:spLocks/>
              </p:cNvSpPr>
              <p:nvPr/>
            </p:nvSpPr>
            <p:spPr bwMode="ltGray">
              <a:xfrm>
                <a:off x="2461" y="2202"/>
                <a:ext cx="353" cy="229"/>
              </a:xfrm>
              <a:custGeom>
                <a:avLst/>
                <a:gdLst>
                  <a:gd name="T0" fmla="*/ 2028 w 286"/>
                  <a:gd name="T1" fmla="*/ 1706 h 182"/>
                  <a:gd name="T2" fmla="*/ 1585 w 286"/>
                  <a:gd name="T3" fmla="*/ 907 h 182"/>
                  <a:gd name="T4" fmla="*/ 1123 w 286"/>
                  <a:gd name="T5" fmla="*/ 1846 h 182"/>
                  <a:gd name="T6" fmla="*/ 0 w 286"/>
                  <a:gd name="T7" fmla="*/ 1467 h 182"/>
                  <a:gd name="T8" fmla="*/ 433 w 286"/>
                  <a:gd name="T9" fmla="*/ 2628 h 182"/>
                  <a:gd name="T10" fmla="*/ 731 w 286"/>
                  <a:gd name="T11" fmla="*/ 3860 h 182"/>
                  <a:gd name="T12" fmla="*/ 1078 w 286"/>
                  <a:gd name="T13" fmla="*/ 2923 h 182"/>
                  <a:gd name="T14" fmla="*/ 1331 w 286"/>
                  <a:gd name="T15" fmla="*/ 2701 h 182"/>
                  <a:gd name="T16" fmla="*/ 2112 w 286"/>
                  <a:gd name="T17" fmla="*/ 3478 h 182"/>
                  <a:gd name="T18" fmla="*/ 3089 w 286"/>
                  <a:gd name="T19" fmla="*/ 3860 h 182"/>
                  <a:gd name="T20" fmla="*/ 3926 w 286"/>
                  <a:gd name="T21" fmla="*/ 4530 h 182"/>
                  <a:gd name="T22" fmla="*/ 4706 w 286"/>
                  <a:gd name="T23" fmla="*/ 6358 h 182"/>
                  <a:gd name="T24" fmla="*/ 4589 w 286"/>
                  <a:gd name="T25" fmla="*/ 7658 h 182"/>
                  <a:gd name="T26" fmla="*/ 4319 w 286"/>
                  <a:gd name="T27" fmla="*/ 8392 h 182"/>
                  <a:gd name="T28" fmla="*/ 5402 w 286"/>
                  <a:gd name="T29" fmla="*/ 8000 h 182"/>
                  <a:gd name="T30" fmla="*/ 6190 w 286"/>
                  <a:gd name="T31" fmla="*/ 8717 h 182"/>
                  <a:gd name="T32" fmla="*/ 7399 w 286"/>
                  <a:gd name="T33" fmla="*/ 9219 h 182"/>
                  <a:gd name="T34" fmla="*/ 7697 w 286"/>
                  <a:gd name="T35" fmla="*/ 9151 h 182"/>
                  <a:gd name="T36" fmla="*/ 7399 w 286"/>
                  <a:gd name="T37" fmla="*/ 8392 h 182"/>
                  <a:gd name="T38" fmla="*/ 7907 w 286"/>
                  <a:gd name="T39" fmla="*/ 8501 h 182"/>
                  <a:gd name="T40" fmla="*/ 8230 w 286"/>
                  <a:gd name="T41" fmla="*/ 7327 h 182"/>
                  <a:gd name="T42" fmla="*/ 8904 w 286"/>
                  <a:gd name="T43" fmla="*/ 7658 h 182"/>
                  <a:gd name="T44" fmla="*/ 9430 w 286"/>
                  <a:gd name="T45" fmla="*/ 8123 h 182"/>
                  <a:gd name="T46" fmla="*/ 10789 w 286"/>
                  <a:gd name="T47" fmla="*/ 10436 h 182"/>
                  <a:gd name="T48" fmla="*/ 11544 w 286"/>
                  <a:gd name="T49" fmla="*/ 11139 h 182"/>
                  <a:gd name="T50" fmla="*/ 12538 w 286"/>
                  <a:gd name="T51" fmla="*/ 10599 h 182"/>
                  <a:gd name="T52" fmla="*/ 11861 w 286"/>
                  <a:gd name="T53" fmla="*/ 9974 h 182"/>
                  <a:gd name="T54" fmla="*/ 11315 w 286"/>
                  <a:gd name="T55" fmla="*/ 8662 h 182"/>
                  <a:gd name="T56" fmla="*/ 11061 w 286"/>
                  <a:gd name="T57" fmla="*/ 8239 h 182"/>
                  <a:gd name="T58" fmla="*/ 10973 w 286"/>
                  <a:gd name="T59" fmla="*/ 7658 h 182"/>
                  <a:gd name="T60" fmla="*/ 10412 w 286"/>
                  <a:gd name="T61" fmla="*/ 7273 h 182"/>
                  <a:gd name="T62" fmla="*/ 10602 w 286"/>
                  <a:gd name="T63" fmla="*/ 5977 h 182"/>
                  <a:gd name="T64" fmla="*/ 9759 w 286"/>
                  <a:gd name="T65" fmla="*/ 5369 h 182"/>
                  <a:gd name="T66" fmla="*/ 9285 w 286"/>
                  <a:gd name="T67" fmla="*/ 4376 h 182"/>
                  <a:gd name="T68" fmla="*/ 8434 w 286"/>
                  <a:gd name="T69" fmla="*/ 3391 h 182"/>
                  <a:gd name="T70" fmla="*/ 7399 w 286"/>
                  <a:gd name="T71" fmla="*/ 2323 h 182"/>
                  <a:gd name="T72" fmla="*/ 6917 w 286"/>
                  <a:gd name="T73" fmla="*/ 2142 h 182"/>
                  <a:gd name="T74" fmla="*/ 5314 w 286"/>
                  <a:gd name="T75" fmla="*/ 973 h 182"/>
                  <a:gd name="T76" fmla="*/ 4540 w 286"/>
                  <a:gd name="T77" fmla="*/ 245 h 182"/>
                  <a:gd name="T78" fmla="*/ 4229 w 286"/>
                  <a:gd name="T79" fmla="*/ 0 h 182"/>
                  <a:gd name="T80" fmla="*/ 3089 w 286"/>
                  <a:gd name="T81" fmla="*/ 614 h 182"/>
                  <a:gd name="T82" fmla="*/ 2459 w 286"/>
                  <a:gd name="T83" fmla="*/ 1968 h 182"/>
                  <a:gd name="T84" fmla="*/ 2028 w 286"/>
                  <a:gd name="T85" fmla="*/ 1706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2" name="Freeform 135">
                <a:extLst>
                  <a:ext uri="{FF2B5EF4-FFF2-40B4-BE49-F238E27FC236}">
                    <a16:creationId xmlns:a16="http://schemas.microsoft.com/office/drawing/2014/main" id="{156BA66F-2B6B-4DF8-B314-2AF25EEDD067}"/>
                  </a:ext>
                </a:extLst>
              </p:cNvPr>
              <p:cNvSpPr>
                <a:spLocks/>
              </p:cNvSpPr>
              <p:nvPr/>
            </p:nvSpPr>
            <p:spPr bwMode="ltGray">
              <a:xfrm>
                <a:off x="2766" y="2227"/>
                <a:ext cx="96" cy="98"/>
              </a:xfrm>
              <a:custGeom>
                <a:avLst/>
                <a:gdLst>
                  <a:gd name="T0" fmla="*/ 1 w 78"/>
                  <a:gd name="T1" fmla="*/ 3559 h 78"/>
                  <a:gd name="T2" fmla="*/ 1142 w 78"/>
                  <a:gd name="T3" fmla="*/ 3618 h 78"/>
                  <a:gd name="T4" fmla="*/ 1877 w 78"/>
                  <a:gd name="T5" fmla="*/ 2880 h 78"/>
                  <a:gd name="T6" fmla="*/ 2377 w 78"/>
                  <a:gd name="T7" fmla="*/ 1824 h 78"/>
                  <a:gd name="T8" fmla="*/ 1797 w 78"/>
                  <a:gd name="T9" fmla="*/ 881 h 78"/>
                  <a:gd name="T10" fmla="*/ 1797 w 78"/>
                  <a:gd name="T11" fmla="*/ 245 h 78"/>
                  <a:gd name="T12" fmla="*/ 2971 w 78"/>
                  <a:gd name="T13" fmla="*/ 1594 h 78"/>
                  <a:gd name="T14" fmla="*/ 2788 w 78"/>
                  <a:gd name="T15" fmla="*/ 3263 h 78"/>
                  <a:gd name="T16" fmla="*/ 1406 w 78"/>
                  <a:gd name="T17" fmla="*/ 4771 h 78"/>
                  <a:gd name="T18" fmla="*/ 388 w 78"/>
                  <a:gd name="T19" fmla="*/ 4022 h 78"/>
                  <a:gd name="T20" fmla="*/ 137 w 78"/>
                  <a:gd name="T21" fmla="*/ 3797 h 78"/>
                  <a:gd name="T22" fmla="*/ 1 w 78"/>
                  <a:gd name="T23" fmla="*/ 355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3" name="Freeform 136">
                <a:extLst>
                  <a:ext uri="{FF2B5EF4-FFF2-40B4-BE49-F238E27FC236}">
                    <a16:creationId xmlns:a16="http://schemas.microsoft.com/office/drawing/2014/main" id="{049FEF8A-E15F-42C5-AC14-0BE70EB2DD2A}"/>
                  </a:ext>
                </a:extLst>
              </p:cNvPr>
              <p:cNvSpPr>
                <a:spLocks/>
              </p:cNvSpPr>
              <p:nvPr/>
            </p:nvSpPr>
            <p:spPr bwMode="ltGray">
              <a:xfrm>
                <a:off x="2971" y="2018"/>
                <a:ext cx="21" cy="23"/>
              </a:xfrm>
              <a:custGeom>
                <a:avLst/>
                <a:gdLst>
                  <a:gd name="T0" fmla="*/ 142 w 17"/>
                  <a:gd name="T1" fmla="*/ 328 h 18"/>
                  <a:gd name="T2" fmla="*/ 142 w 17"/>
                  <a:gd name="T3" fmla="*/ 1140 h 18"/>
                  <a:gd name="T4" fmla="*/ 142 w 17"/>
                  <a:gd name="T5" fmla="*/ 328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4" name="Freeform 137">
                <a:extLst>
                  <a:ext uri="{FF2B5EF4-FFF2-40B4-BE49-F238E27FC236}">
                    <a16:creationId xmlns:a16="http://schemas.microsoft.com/office/drawing/2014/main" id="{3763D4FF-E1B4-4571-A84E-E361D94C212C}"/>
                  </a:ext>
                </a:extLst>
              </p:cNvPr>
              <p:cNvSpPr>
                <a:spLocks/>
              </p:cNvSpPr>
              <p:nvPr/>
            </p:nvSpPr>
            <p:spPr bwMode="ltGray">
              <a:xfrm>
                <a:off x="3091" y="2169"/>
                <a:ext cx="32" cy="28"/>
              </a:xfrm>
              <a:custGeom>
                <a:avLst/>
                <a:gdLst>
                  <a:gd name="T0" fmla="*/ 329 w 26"/>
                  <a:gd name="T1" fmla="*/ 1087 h 22"/>
                  <a:gd name="T2" fmla="*/ 588 w 26"/>
                  <a:gd name="T3" fmla="*/ 0 h 22"/>
                  <a:gd name="T4" fmla="*/ 588 w 26"/>
                  <a:gd name="T5" fmla="*/ 1714 h 22"/>
                  <a:gd name="T6" fmla="*/ 329 w 26"/>
                  <a:gd name="T7" fmla="*/ 1087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5" name="Freeform 138">
                <a:extLst>
                  <a:ext uri="{FF2B5EF4-FFF2-40B4-BE49-F238E27FC236}">
                    <a16:creationId xmlns:a16="http://schemas.microsoft.com/office/drawing/2014/main" id="{EED88660-B12B-482A-B27A-6414274CAA3B}"/>
                  </a:ext>
                </a:extLst>
              </p:cNvPr>
              <p:cNvSpPr>
                <a:spLocks/>
              </p:cNvSpPr>
              <p:nvPr/>
            </p:nvSpPr>
            <p:spPr bwMode="ltGray">
              <a:xfrm>
                <a:off x="2699" y="1829"/>
                <a:ext cx="25" cy="19"/>
              </a:xfrm>
              <a:custGeom>
                <a:avLst/>
                <a:gdLst>
                  <a:gd name="T0" fmla="*/ 423 w 20"/>
                  <a:gd name="T1" fmla="*/ 822 h 15"/>
                  <a:gd name="T2" fmla="*/ 930 w 20"/>
                  <a:gd name="T3" fmla="*/ 170 h 15"/>
                  <a:gd name="T4" fmla="*/ 529 w 20"/>
                  <a:gd name="T5" fmla="*/ 822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6" name="Freeform 139">
                <a:extLst>
                  <a:ext uri="{FF2B5EF4-FFF2-40B4-BE49-F238E27FC236}">
                    <a16:creationId xmlns:a16="http://schemas.microsoft.com/office/drawing/2014/main" id="{C856D423-EFCE-45AF-9938-FF34EB6F1E37}"/>
                  </a:ext>
                </a:extLst>
              </p:cNvPr>
              <p:cNvSpPr>
                <a:spLocks/>
              </p:cNvSpPr>
              <p:nvPr/>
            </p:nvSpPr>
            <p:spPr bwMode="ltGray">
              <a:xfrm>
                <a:off x="2494" y="1988"/>
                <a:ext cx="25" cy="19"/>
              </a:xfrm>
              <a:custGeom>
                <a:avLst/>
                <a:gdLst>
                  <a:gd name="T0" fmla="*/ 423 w 20"/>
                  <a:gd name="T1" fmla="*/ 822 h 15"/>
                  <a:gd name="T2" fmla="*/ 881 w 20"/>
                  <a:gd name="T3" fmla="*/ 170 h 15"/>
                  <a:gd name="T4" fmla="*/ 881 w 20"/>
                  <a:gd name="T5" fmla="*/ 1023 h 15"/>
                  <a:gd name="T6" fmla="*/ 423 w 20"/>
                  <a:gd name="T7" fmla="*/ 822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7" name="Freeform 140">
                <a:extLst>
                  <a:ext uri="{FF2B5EF4-FFF2-40B4-BE49-F238E27FC236}">
                    <a16:creationId xmlns:a16="http://schemas.microsoft.com/office/drawing/2014/main" id="{63C86BA8-2C9E-406D-AC1D-83F8FCA98583}"/>
                  </a:ext>
                </a:extLst>
              </p:cNvPr>
              <p:cNvSpPr>
                <a:spLocks/>
              </p:cNvSpPr>
              <p:nvPr/>
            </p:nvSpPr>
            <p:spPr bwMode="ltGray">
              <a:xfrm>
                <a:off x="2270" y="1940"/>
                <a:ext cx="99" cy="101"/>
              </a:xfrm>
              <a:custGeom>
                <a:avLst/>
                <a:gdLst>
                  <a:gd name="T0" fmla="*/ 0 w 80"/>
                  <a:gd name="T1" fmla="*/ 3365 h 80"/>
                  <a:gd name="T2" fmla="*/ 650 w 80"/>
                  <a:gd name="T3" fmla="*/ 1578 h 80"/>
                  <a:gd name="T4" fmla="*/ 1231 w 80"/>
                  <a:gd name="T5" fmla="*/ 1328 h 80"/>
                  <a:gd name="T6" fmla="*/ 2192 w 80"/>
                  <a:gd name="T7" fmla="*/ 1208 h 80"/>
                  <a:gd name="T8" fmla="*/ 2680 w 80"/>
                  <a:gd name="T9" fmla="*/ 0 h 80"/>
                  <a:gd name="T10" fmla="*/ 3720 w 80"/>
                  <a:gd name="T11" fmla="*/ 2673 h 80"/>
                  <a:gd name="T12" fmla="*/ 3271 w 80"/>
                  <a:gd name="T13" fmla="*/ 3764 h 80"/>
                  <a:gd name="T14" fmla="*/ 2506 w 80"/>
                  <a:gd name="T15" fmla="*/ 4106 h 80"/>
                  <a:gd name="T16" fmla="*/ 2192 w 80"/>
                  <a:gd name="T17" fmla="*/ 5363 h 80"/>
                  <a:gd name="T18" fmla="*/ 1523 w 80"/>
                  <a:gd name="T19" fmla="*/ 4555 h 80"/>
                  <a:gd name="T20" fmla="*/ 1750 w 80"/>
                  <a:gd name="T21" fmla="*/ 3478 h 80"/>
                  <a:gd name="T22" fmla="*/ 1407 w 80"/>
                  <a:gd name="T23" fmla="*/ 1870 h 80"/>
                  <a:gd name="T24" fmla="*/ 924 w 80"/>
                  <a:gd name="T25" fmla="*/ 3175 h 80"/>
                  <a:gd name="T26" fmla="*/ 392 w 80"/>
                  <a:gd name="T27" fmla="*/ 3764 h 80"/>
                  <a:gd name="T28" fmla="*/ 0 w 80"/>
                  <a:gd name="T29" fmla="*/ 3365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8" name="Freeform 141">
                <a:extLst>
                  <a:ext uri="{FF2B5EF4-FFF2-40B4-BE49-F238E27FC236}">
                    <a16:creationId xmlns:a16="http://schemas.microsoft.com/office/drawing/2014/main" id="{18171724-BA01-48A0-BB34-1C08FB1BD79A}"/>
                  </a:ext>
                </a:extLst>
              </p:cNvPr>
              <p:cNvSpPr>
                <a:spLocks/>
              </p:cNvSpPr>
              <p:nvPr/>
            </p:nvSpPr>
            <p:spPr bwMode="ltGray">
              <a:xfrm>
                <a:off x="2236" y="1724"/>
                <a:ext cx="116" cy="219"/>
              </a:xfrm>
              <a:custGeom>
                <a:avLst/>
                <a:gdLst>
                  <a:gd name="T0" fmla="*/ 597 w 94"/>
                  <a:gd name="T1" fmla="*/ 6009 h 174"/>
                  <a:gd name="T2" fmla="*/ 1122 w 94"/>
                  <a:gd name="T3" fmla="*/ 8061 h 174"/>
                  <a:gd name="T4" fmla="*/ 1385 w 94"/>
                  <a:gd name="T5" fmla="*/ 6785 h 174"/>
                  <a:gd name="T6" fmla="*/ 2285 w 94"/>
                  <a:gd name="T7" fmla="*/ 6304 h 174"/>
                  <a:gd name="T8" fmla="*/ 2023 w 94"/>
                  <a:gd name="T9" fmla="*/ 7764 h 174"/>
                  <a:gd name="T10" fmla="*/ 2894 w 94"/>
                  <a:gd name="T11" fmla="*/ 7934 h 174"/>
                  <a:gd name="T12" fmla="*/ 3338 w 94"/>
                  <a:gd name="T13" fmla="*/ 8917 h 174"/>
                  <a:gd name="T14" fmla="*/ 2579 w 94"/>
                  <a:gd name="T15" fmla="*/ 9285 h 174"/>
                  <a:gd name="T16" fmla="*/ 3233 w 94"/>
                  <a:gd name="T17" fmla="*/ 10932 h 174"/>
                  <a:gd name="T18" fmla="*/ 3708 w 94"/>
                  <a:gd name="T19" fmla="*/ 9673 h 174"/>
                  <a:gd name="T20" fmla="*/ 3607 w 94"/>
                  <a:gd name="T21" fmla="*/ 7045 h 174"/>
                  <a:gd name="T22" fmla="*/ 2620 w 94"/>
                  <a:gd name="T23" fmla="*/ 6598 h 174"/>
                  <a:gd name="T24" fmla="*/ 2216 w 94"/>
                  <a:gd name="T25" fmla="*/ 5144 h 174"/>
                  <a:gd name="T26" fmla="*/ 1501 w 94"/>
                  <a:gd name="T27" fmla="*/ 5144 h 174"/>
                  <a:gd name="T28" fmla="*/ 1328 w 94"/>
                  <a:gd name="T29" fmla="*/ 4409 h 174"/>
                  <a:gd name="T30" fmla="*/ 1852 w 94"/>
                  <a:gd name="T31" fmla="*/ 2629 h 174"/>
                  <a:gd name="T32" fmla="*/ 1328 w 94"/>
                  <a:gd name="T33" fmla="*/ 0 h 174"/>
                  <a:gd name="T34" fmla="*/ 785 w 94"/>
                  <a:gd name="T35" fmla="*/ 1379 h 174"/>
                  <a:gd name="T36" fmla="*/ 169 w 94"/>
                  <a:gd name="T37" fmla="*/ 2920 h 174"/>
                  <a:gd name="T38" fmla="*/ 597 w 94"/>
                  <a:gd name="T39" fmla="*/ 4774 h 174"/>
                  <a:gd name="T40" fmla="*/ 597 w 94"/>
                  <a:gd name="T41" fmla="*/ 6009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69" name="Freeform 142">
                <a:extLst>
                  <a:ext uri="{FF2B5EF4-FFF2-40B4-BE49-F238E27FC236}">
                    <a16:creationId xmlns:a16="http://schemas.microsoft.com/office/drawing/2014/main" id="{F58C7946-2496-4948-82A5-507EA991EED0}"/>
                  </a:ext>
                </a:extLst>
              </p:cNvPr>
              <p:cNvSpPr>
                <a:spLocks/>
              </p:cNvSpPr>
              <p:nvPr/>
            </p:nvSpPr>
            <p:spPr bwMode="ltGray">
              <a:xfrm>
                <a:off x="2268" y="1885"/>
                <a:ext cx="39" cy="63"/>
              </a:xfrm>
              <a:custGeom>
                <a:avLst/>
                <a:gdLst>
                  <a:gd name="T0" fmla="*/ 208 w 32"/>
                  <a:gd name="T1" fmla="*/ 1538 h 50"/>
                  <a:gd name="T2" fmla="*/ 433 w 32"/>
                  <a:gd name="T3" fmla="*/ 0 h 50"/>
                  <a:gd name="T4" fmla="*/ 685 w 32"/>
                  <a:gd name="T5" fmla="*/ 1009 h 50"/>
                  <a:gd name="T6" fmla="*/ 785 w 32"/>
                  <a:gd name="T7" fmla="*/ 1538 h 50"/>
                  <a:gd name="T8" fmla="*/ 970 w 32"/>
                  <a:gd name="T9" fmla="*/ 1707 h 50"/>
                  <a:gd name="T10" fmla="*/ 1142 w 32"/>
                  <a:gd name="T11" fmla="*/ 2442 h 50"/>
                  <a:gd name="T12" fmla="*/ 644 w 32"/>
                  <a:gd name="T13" fmla="*/ 3202 h 50"/>
                  <a:gd name="T14" fmla="*/ 208 w 32"/>
                  <a:gd name="T15" fmla="*/ 15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0" name="Freeform 143">
                <a:extLst>
                  <a:ext uri="{FF2B5EF4-FFF2-40B4-BE49-F238E27FC236}">
                    <a16:creationId xmlns:a16="http://schemas.microsoft.com/office/drawing/2014/main" id="{F42DF3F2-2849-4792-903D-3CFE82E60E54}"/>
                  </a:ext>
                </a:extLst>
              </p:cNvPr>
              <p:cNvSpPr>
                <a:spLocks/>
              </p:cNvSpPr>
              <p:nvPr/>
            </p:nvSpPr>
            <p:spPr bwMode="ltGray">
              <a:xfrm>
                <a:off x="2186" y="1900"/>
                <a:ext cx="53" cy="63"/>
              </a:xfrm>
              <a:custGeom>
                <a:avLst/>
                <a:gdLst>
                  <a:gd name="T0" fmla="*/ 0 w 43"/>
                  <a:gd name="T1" fmla="*/ 2805 h 50"/>
                  <a:gd name="T2" fmla="*/ 953 w 43"/>
                  <a:gd name="T3" fmla="*/ 1271 h 50"/>
                  <a:gd name="T4" fmla="*/ 1541 w 43"/>
                  <a:gd name="T5" fmla="*/ 0 h 50"/>
                  <a:gd name="T6" fmla="*/ 1054 w 43"/>
                  <a:gd name="T7" fmla="*/ 1767 h 50"/>
                  <a:gd name="T8" fmla="*/ 2 w 43"/>
                  <a:gd name="T9" fmla="*/ 3202 h 50"/>
                  <a:gd name="T10" fmla="*/ 0 w 43"/>
                  <a:gd name="T11" fmla="*/ 280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1" name="Freeform 144">
                <a:extLst>
                  <a:ext uri="{FF2B5EF4-FFF2-40B4-BE49-F238E27FC236}">
                    <a16:creationId xmlns:a16="http://schemas.microsoft.com/office/drawing/2014/main" id="{6CDE77ED-A64A-47EB-8C27-312F5A6AA714}"/>
                  </a:ext>
                </a:extLst>
              </p:cNvPr>
              <p:cNvSpPr>
                <a:spLocks/>
              </p:cNvSpPr>
              <p:nvPr/>
            </p:nvSpPr>
            <p:spPr bwMode="ltGray">
              <a:xfrm>
                <a:off x="4822" y="1824"/>
                <a:ext cx="1268" cy="1779"/>
              </a:xfrm>
              <a:custGeom>
                <a:avLst/>
                <a:gdLst>
                  <a:gd name="T0" fmla="*/ 17872 w 1026"/>
                  <a:gd name="T1" fmla="*/ 4150 h 1413"/>
                  <a:gd name="T2" fmla="*/ 20216 w 1026"/>
                  <a:gd name="T3" fmla="*/ 0 h 1413"/>
                  <a:gd name="T4" fmla="*/ 20936 w 1026"/>
                  <a:gd name="T5" fmla="*/ 1168 h 1413"/>
                  <a:gd name="T6" fmla="*/ 22087 w 1026"/>
                  <a:gd name="T7" fmla="*/ 954 h 1413"/>
                  <a:gd name="T8" fmla="*/ 24161 w 1026"/>
                  <a:gd name="T9" fmla="*/ 1708 h 1413"/>
                  <a:gd name="T10" fmla="*/ 25896 w 1026"/>
                  <a:gd name="T11" fmla="*/ 2094 h 1413"/>
                  <a:gd name="T12" fmla="*/ 27801 w 1026"/>
                  <a:gd name="T13" fmla="*/ 1708 h 1413"/>
                  <a:gd name="T14" fmla="*/ 30265 w 1026"/>
                  <a:gd name="T15" fmla="*/ 7043 h 1413"/>
                  <a:gd name="T16" fmla="*/ 32004 w 1026"/>
                  <a:gd name="T17" fmla="*/ 8157 h 1413"/>
                  <a:gd name="T18" fmla="*/ 34180 w 1026"/>
                  <a:gd name="T19" fmla="*/ 8535 h 1413"/>
                  <a:gd name="T20" fmla="*/ 35438 w 1026"/>
                  <a:gd name="T21" fmla="*/ 10781 h 1413"/>
                  <a:gd name="T22" fmla="*/ 36379 w 1026"/>
                  <a:gd name="T23" fmla="*/ 14402 h 1413"/>
                  <a:gd name="T24" fmla="*/ 35531 w 1026"/>
                  <a:gd name="T25" fmla="*/ 17072 h 1413"/>
                  <a:gd name="T26" fmla="*/ 37720 w 1026"/>
                  <a:gd name="T27" fmla="*/ 18574 h 1413"/>
                  <a:gd name="T28" fmla="*/ 40313 w 1026"/>
                  <a:gd name="T29" fmla="*/ 20093 h 1413"/>
                  <a:gd name="T30" fmla="*/ 40452 w 1026"/>
                  <a:gd name="T31" fmla="*/ 21057 h 1413"/>
                  <a:gd name="T32" fmla="*/ 41652 w 1026"/>
                  <a:gd name="T33" fmla="*/ 20496 h 1413"/>
                  <a:gd name="T34" fmla="*/ 44824 w 1026"/>
                  <a:gd name="T35" fmla="*/ 23877 h 1413"/>
                  <a:gd name="T36" fmla="*/ 46434 w 1026"/>
                  <a:gd name="T37" fmla="*/ 25805 h 1413"/>
                  <a:gd name="T38" fmla="*/ 43973 w 1026"/>
                  <a:gd name="T39" fmla="*/ 33179 h 1413"/>
                  <a:gd name="T40" fmla="*/ 42058 w 1026"/>
                  <a:gd name="T41" fmla="*/ 35837 h 1413"/>
                  <a:gd name="T42" fmla="*/ 40847 w 1026"/>
                  <a:gd name="T43" fmla="*/ 40731 h 1413"/>
                  <a:gd name="T44" fmla="*/ 38160 w 1026"/>
                  <a:gd name="T45" fmla="*/ 46802 h 1413"/>
                  <a:gd name="T46" fmla="*/ 34882 w 1026"/>
                  <a:gd name="T47" fmla="*/ 50022 h 1413"/>
                  <a:gd name="T48" fmla="*/ 32414 w 1026"/>
                  <a:gd name="T49" fmla="*/ 51189 h 1413"/>
                  <a:gd name="T50" fmla="*/ 31480 w 1026"/>
                  <a:gd name="T51" fmla="*/ 52909 h 1413"/>
                  <a:gd name="T52" fmla="*/ 29018 w 1026"/>
                  <a:gd name="T53" fmla="*/ 57291 h 1413"/>
                  <a:gd name="T54" fmla="*/ 24816 w 1026"/>
                  <a:gd name="T55" fmla="*/ 62356 h 1413"/>
                  <a:gd name="T56" fmla="*/ 21707 w 1026"/>
                  <a:gd name="T57" fmla="*/ 64645 h 1413"/>
                  <a:gd name="T58" fmla="*/ 20739 w 1026"/>
                  <a:gd name="T59" fmla="*/ 65915 h 1413"/>
                  <a:gd name="T60" fmla="*/ 18185 w 1026"/>
                  <a:gd name="T61" fmla="*/ 69385 h 1413"/>
                  <a:gd name="T62" fmla="*/ 15062 w 1026"/>
                  <a:gd name="T63" fmla="*/ 71084 h 1413"/>
                  <a:gd name="T64" fmla="*/ 13178 w 1026"/>
                  <a:gd name="T65" fmla="*/ 71084 h 1413"/>
                  <a:gd name="T66" fmla="*/ 12765 w 1026"/>
                  <a:gd name="T67" fmla="*/ 74337 h 1413"/>
                  <a:gd name="T68" fmla="*/ 10329 w 1026"/>
                  <a:gd name="T69" fmla="*/ 76910 h 1413"/>
                  <a:gd name="T70" fmla="*/ 7896 w 1026"/>
                  <a:gd name="T71" fmla="*/ 78820 h 1413"/>
                  <a:gd name="T72" fmla="*/ 7061 w 1026"/>
                  <a:gd name="T73" fmla="*/ 81142 h 1413"/>
                  <a:gd name="T74" fmla="*/ 5282 w 1026"/>
                  <a:gd name="T75" fmla="*/ 82989 h 1413"/>
                  <a:gd name="T76" fmla="*/ 2857 w 1026"/>
                  <a:gd name="T77" fmla="*/ 85123 h 1413"/>
                  <a:gd name="T78" fmla="*/ 2469 w 1026"/>
                  <a:gd name="T79" fmla="*/ 87157 h 1413"/>
                  <a:gd name="T80" fmla="*/ 1735 w 1026"/>
                  <a:gd name="T81" fmla="*/ 89109 h 1413"/>
                  <a:gd name="T82" fmla="*/ 802 w 1026"/>
                  <a:gd name="T83" fmla="*/ 86618 h 1413"/>
                  <a:gd name="T84" fmla="*/ 952 w 1026"/>
                  <a:gd name="T85" fmla="*/ 84144 h 1413"/>
                  <a:gd name="T86" fmla="*/ 4784 w 1026"/>
                  <a:gd name="T87" fmla="*/ 76778 h 1413"/>
                  <a:gd name="T88" fmla="*/ 9050 w 1026"/>
                  <a:gd name="T89" fmla="*/ 69210 h 1413"/>
                  <a:gd name="T90" fmla="*/ 10573 w 1026"/>
                  <a:gd name="T91" fmla="*/ 66147 h 1413"/>
                  <a:gd name="T92" fmla="*/ 14231 w 1026"/>
                  <a:gd name="T93" fmla="*/ 58351 h 1413"/>
                  <a:gd name="T94" fmla="*/ 15342 w 1026"/>
                  <a:gd name="T95" fmla="*/ 55738 h 1413"/>
                  <a:gd name="T96" fmla="*/ 17238 w 1026"/>
                  <a:gd name="T97" fmla="*/ 51956 h 1413"/>
                  <a:gd name="T98" fmla="*/ 18473 w 1026"/>
                  <a:gd name="T99" fmla="*/ 47995 h 1413"/>
                  <a:gd name="T100" fmla="*/ 18736 w 1026"/>
                  <a:gd name="T101" fmla="*/ 39580 h 1413"/>
                  <a:gd name="T102" fmla="*/ 17083 w 1026"/>
                  <a:gd name="T103" fmla="*/ 36027 h 1413"/>
                  <a:gd name="T104" fmla="*/ 16688 w 1026"/>
                  <a:gd name="T105" fmla="*/ 31667 h 1413"/>
                  <a:gd name="T106" fmla="*/ 16149 w 1026"/>
                  <a:gd name="T107" fmla="*/ 29373 h 1413"/>
                  <a:gd name="T108" fmla="*/ 14947 w 1026"/>
                  <a:gd name="T109" fmla="*/ 25805 h 1413"/>
                  <a:gd name="T110" fmla="*/ 15478 w 1026"/>
                  <a:gd name="T111" fmla="*/ 21664 h 1413"/>
                  <a:gd name="T112" fmla="*/ 14798 w 1026"/>
                  <a:gd name="T113" fmla="*/ 19113 h 1413"/>
                  <a:gd name="T114" fmla="*/ 17673 w 1026"/>
                  <a:gd name="T115" fmla="*/ 11570 h 1413"/>
                  <a:gd name="T116" fmla="*/ 16286 w 1026"/>
                  <a:gd name="T117" fmla="*/ 5102 h 1413"/>
                  <a:gd name="T118" fmla="*/ 16430 w 1026"/>
                  <a:gd name="T119" fmla="*/ 4369 h 14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26" h="1413">
                    <a:moveTo>
                      <a:pt x="363" y="69"/>
                    </a:moveTo>
                    <a:cubicBezTo>
                      <a:pt x="376" y="78"/>
                      <a:pt x="383" y="74"/>
                      <a:pt x="396" y="66"/>
                    </a:cubicBezTo>
                    <a:cubicBezTo>
                      <a:pt x="391" y="42"/>
                      <a:pt x="396" y="27"/>
                      <a:pt x="420" y="21"/>
                    </a:cubicBezTo>
                    <a:cubicBezTo>
                      <a:pt x="430" y="15"/>
                      <a:pt x="437" y="6"/>
                      <a:pt x="447" y="0"/>
                    </a:cubicBezTo>
                    <a:cubicBezTo>
                      <a:pt x="450" y="1"/>
                      <a:pt x="456" y="0"/>
                      <a:pt x="456" y="3"/>
                    </a:cubicBezTo>
                    <a:cubicBezTo>
                      <a:pt x="459" y="22"/>
                      <a:pt x="437" y="24"/>
                      <a:pt x="462" y="18"/>
                    </a:cubicBezTo>
                    <a:cubicBezTo>
                      <a:pt x="465" y="15"/>
                      <a:pt x="467" y="9"/>
                      <a:pt x="471" y="9"/>
                    </a:cubicBezTo>
                    <a:cubicBezTo>
                      <a:pt x="477" y="8"/>
                      <a:pt x="483" y="13"/>
                      <a:pt x="489" y="15"/>
                    </a:cubicBezTo>
                    <a:cubicBezTo>
                      <a:pt x="492" y="16"/>
                      <a:pt x="498" y="18"/>
                      <a:pt x="498" y="18"/>
                    </a:cubicBezTo>
                    <a:cubicBezTo>
                      <a:pt x="506" y="31"/>
                      <a:pt x="517" y="25"/>
                      <a:pt x="534" y="27"/>
                    </a:cubicBezTo>
                    <a:cubicBezTo>
                      <a:pt x="538" y="39"/>
                      <a:pt x="543" y="41"/>
                      <a:pt x="555" y="45"/>
                    </a:cubicBezTo>
                    <a:cubicBezTo>
                      <a:pt x="561" y="41"/>
                      <a:pt x="567" y="37"/>
                      <a:pt x="573" y="33"/>
                    </a:cubicBezTo>
                    <a:cubicBezTo>
                      <a:pt x="576" y="31"/>
                      <a:pt x="582" y="27"/>
                      <a:pt x="582" y="27"/>
                    </a:cubicBezTo>
                    <a:cubicBezTo>
                      <a:pt x="615" y="49"/>
                      <a:pt x="585" y="37"/>
                      <a:pt x="615" y="27"/>
                    </a:cubicBezTo>
                    <a:cubicBezTo>
                      <a:pt x="633" y="33"/>
                      <a:pt x="624" y="50"/>
                      <a:pt x="639" y="60"/>
                    </a:cubicBezTo>
                    <a:cubicBezTo>
                      <a:pt x="643" y="73"/>
                      <a:pt x="658" y="104"/>
                      <a:pt x="669" y="111"/>
                    </a:cubicBezTo>
                    <a:cubicBezTo>
                      <a:pt x="683" y="132"/>
                      <a:pt x="674" y="127"/>
                      <a:pt x="690" y="132"/>
                    </a:cubicBezTo>
                    <a:cubicBezTo>
                      <a:pt x="696" y="131"/>
                      <a:pt x="702" y="130"/>
                      <a:pt x="708" y="129"/>
                    </a:cubicBezTo>
                    <a:cubicBezTo>
                      <a:pt x="714" y="127"/>
                      <a:pt x="726" y="123"/>
                      <a:pt x="726" y="123"/>
                    </a:cubicBezTo>
                    <a:cubicBezTo>
                      <a:pt x="738" y="126"/>
                      <a:pt x="746" y="128"/>
                      <a:pt x="756" y="135"/>
                    </a:cubicBezTo>
                    <a:cubicBezTo>
                      <a:pt x="777" y="167"/>
                      <a:pt x="744" y="118"/>
                      <a:pt x="771" y="153"/>
                    </a:cubicBezTo>
                    <a:cubicBezTo>
                      <a:pt x="775" y="159"/>
                      <a:pt x="783" y="171"/>
                      <a:pt x="783" y="171"/>
                    </a:cubicBezTo>
                    <a:cubicBezTo>
                      <a:pt x="787" y="185"/>
                      <a:pt x="793" y="196"/>
                      <a:pt x="798" y="210"/>
                    </a:cubicBezTo>
                    <a:cubicBezTo>
                      <a:pt x="800" y="216"/>
                      <a:pt x="802" y="222"/>
                      <a:pt x="804" y="228"/>
                    </a:cubicBezTo>
                    <a:cubicBezTo>
                      <a:pt x="805" y="231"/>
                      <a:pt x="807" y="237"/>
                      <a:pt x="807" y="237"/>
                    </a:cubicBezTo>
                    <a:cubicBezTo>
                      <a:pt x="803" y="250"/>
                      <a:pt x="791" y="255"/>
                      <a:pt x="786" y="270"/>
                    </a:cubicBezTo>
                    <a:cubicBezTo>
                      <a:pt x="791" y="286"/>
                      <a:pt x="797" y="277"/>
                      <a:pt x="804" y="267"/>
                    </a:cubicBezTo>
                    <a:cubicBezTo>
                      <a:pt x="833" y="271"/>
                      <a:pt x="829" y="269"/>
                      <a:pt x="834" y="294"/>
                    </a:cubicBezTo>
                    <a:cubicBezTo>
                      <a:pt x="847" y="285"/>
                      <a:pt x="854" y="289"/>
                      <a:pt x="867" y="297"/>
                    </a:cubicBezTo>
                    <a:cubicBezTo>
                      <a:pt x="874" y="308"/>
                      <a:pt x="879" y="314"/>
                      <a:pt x="891" y="318"/>
                    </a:cubicBezTo>
                    <a:cubicBezTo>
                      <a:pt x="892" y="321"/>
                      <a:pt x="895" y="324"/>
                      <a:pt x="894" y="327"/>
                    </a:cubicBezTo>
                    <a:cubicBezTo>
                      <a:pt x="891" y="334"/>
                      <a:pt x="873" y="326"/>
                      <a:pt x="894" y="333"/>
                    </a:cubicBezTo>
                    <a:cubicBezTo>
                      <a:pt x="900" y="331"/>
                      <a:pt x="906" y="329"/>
                      <a:pt x="912" y="327"/>
                    </a:cubicBezTo>
                    <a:cubicBezTo>
                      <a:pt x="915" y="326"/>
                      <a:pt x="921" y="324"/>
                      <a:pt x="921" y="324"/>
                    </a:cubicBezTo>
                    <a:cubicBezTo>
                      <a:pt x="940" y="336"/>
                      <a:pt x="960" y="339"/>
                      <a:pt x="978" y="351"/>
                    </a:cubicBezTo>
                    <a:cubicBezTo>
                      <a:pt x="981" y="361"/>
                      <a:pt x="987" y="368"/>
                      <a:pt x="990" y="378"/>
                    </a:cubicBezTo>
                    <a:cubicBezTo>
                      <a:pt x="999" y="376"/>
                      <a:pt x="1010" y="370"/>
                      <a:pt x="1017" y="381"/>
                    </a:cubicBezTo>
                    <a:cubicBezTo>
                      <a:pt x="1022" y="389"/>
                      <a:pt x="1026" y="408"/>
                      <a:pt x="1026" y="408"/>
                    </a:cubicBezTo>
                    <a:cubicBezTo>
                      <a:pt x="1022" y="438"/>
                      <a:pt x="1023" y="471"/>
                      <a:pt x="996" y="489"/>
                    </a:cubicBezTo>
                    <a:cubicBezTo>
                      <a:pt x="991" y="497"/>
                      <a:pt x="976" y="514"/>
                      <a:pt x="972" y="525"/>
                    </a:cubicBezTo>
                    <a:cubicBezTo>
                      <a:pt x="970" y="531"/>
                      <a:pt x="972" y="541"/>
                      <a:pt x="966" y="543"/>
                    </a:cubicBezTo>
                    <a:cubicBezTo>
                      <a:pt x="951" y="548"/>
                      <a:pt x="943" y="558"/>
                      <a:pt x="930" y="567"/>
                    </a:cubicBezTo>
                    <a:cubicBezTo>
                      <a:pt x="925" y="583"/>
                      <a:pt x="916" y="596"/>
                      <a:pt x="912" y="612"/>
                    </a:cubicBezTo>
                    <a:cubicBezTo>
                      <a:pt x="909" y="623"/>
                      <a:pt x="909" y="635"/>
                      <a:pt x="903" y="645"/>
                    </a:cubicBezTo>
                    <a:cubicBezTo>
                      <a:pt x="899" y="651"/>
                      <a:pt x="893" y="656"/>
                      <a:pt x="891" y="663"/>
                    </a:cubicBezTo>
                    <a:cubicBezTo>
                      <a:pt x="881" y="692"/>
                      <a:pt x="870" y="723"/>
                      <a:pt x="843" y="741"/>
                    </a:cubicBezTo>
                    <a:cubicBezTo>
                      <a:pt x="837" y="758"/>
                      <a:pt x="830" y="759"/>
                      <a:pt x="816" y="768"/>
                    </a:cubicBezTo>
                    <a:cubicBezTo>
                      <a:pt x="805" y="784"/>
                      <a:pt x="789" y="787"/>
                      <a:pt x="771" y="792"/>
                    </a:cubicBezTo>
                    <a:cubicBezTo>
                      <a:pt x="750" y="806"/>
                      <a:pt x="760" y="802"/>
                      <a:pt x="744" y="807"/>
                    </a:cubicBezTo>
                    <a:cubicBezTo>
                      <a:pt x="735" y="804"/>
                      <a:pt x="717" y="810"/>
                      <a:pt x="717" y="810"/>
                    </a:cubicBezTo>
                    <a:cubicBezTo>
                      <a:pt x="713" y="816"/>
                      <a:pt x="710" y="823"/>
                      <a:pt x="705" y="828"/>
                    </a:cubicBezTo>
                    <a:cubicBezTo>
                      <a:pt x="702" y="831"/>
                      <a:pt x="698" y="834"/>
                      <a:pt x="696" y="837"/>
                    </a:cubicBezTo>
                    <a:cubicBezTo>
                      <a:pt x="684" y="853"/>
                      <a:pt x="680" y="880"/>
                      <a:pt x="666" y="894"/>
                    </a:cubicBezTo>
                    <a:cubicBezTo>
                      <a:pt x="659" y="901"/>
                      <a:pt x="698" y="916"/>
                      <a:pt x="642" y="906"/>
                    </a:cubicBezTo>
                    <a:lnTo>
                      <a:pt x="606" y="948"/>
                    </a:lnTo>
                    <a:lnTo>
                      <a:pt x="549" y="987"/>
                    </a:lnTo>
                    <a:lnTo>
                      <a:pt x="525" y="1023"/>
                    </a:lnTo>
                    <a:lnTo>
                      <a:pt x="480" y="1023"/>
                    </a:lnTo>
                    <a:lnTo>
                      <a:pt x="459" y="1017"/>
                    </a:lnTo>
                    <a:lnTo>
                      <a:pt x="459" y="1044"/>
                    </a:lnTo>
                    <a:lnTo>
                      <a:pt x="435" y="1080"/>
                    </a:lnTo>
                    <a:lnTo>
                      <a:pt x="402" y="1098"/>
                    </a:lnTo>
                    <a:lnTo>
                      <a:pt x="351" y="1101"/>
                    </a:lnTo>
                    <a:lnTo>
                      <a:pt x="333" y="1125"/>
                    </a:lnTo>
                    <a:lnTo>
                      <a:pt x="306" y="1146"/>
                    </a:lnTo>
                    <a:lnTo>
                      <a:pt x="291" y="1125"/>
                    </a:lnTo>
                    <a:lnTo>
                      <a:pt x="276" y="1158"/>
                    </a:lnTo>
                    <a:lnTo>
                      <a:pt x="282" y="1176"/>
                    </a:lnTo>
                    <a:lnTo>
                      <a:pt x="249" y="1191"/>
                    </a:lnTo>
                    <a:lnTo>
                      <a:pt x="228" y="1218"/>
                    </a:lnTo>
                    <a:lnTo>
                      <a:pt x="201" y="1215"/>
                    </a:lnTo>
                    <a:lnTo>
                      <a:pt x="174" y="1248"/>
                    </a:lnTo>
                    <a:lnTo>
                      <a:pt x="177" y="1263"/>
                    </a:lnTo>
                    <a:lnTo>
                      <a:pt x="156" y="1284"/>
                    </a:lnTo>
                    <a:lnTo>
                      <a:pt x="138" y="1290"/>
                    </a:lnTo>
                    <a:lnTo>
                      <a:pt x="117" y="1314"/>
                    </a:lnTo>
                    <a:lnTo>
                      <a:pt x="96" y="1314"/>
                    </a:lnTo>
                    <a:lnTo>
                      <a:pt x="63" y="1347"/>
                    </a:lnTo>
                    <a:lnTo>
                      <a:pt x="39" y="1368"/>
                    </a:lnTo>
                    <a:lnTo>
                      <a:pt x="54" y="1380"/>
                    </a:lnTo>
                    <a:lnTo>
                      <a:pt x="66" y="1413"/>
                    </a:lnTo>
                    <a:lnTo>
                      <a:pt x="39" y="1410"/>
                    </a:lnTo>
                    <a:lnTo>
                      <a:pt x="0" y="1392"/>
                    </a:lnTo>
                    <a:lnTo>
                      <a:pt x="18" y="1371"/>
                    </a:lnTo>
                    <a:lnTo>
                      <a:pt x="9" y="1344"/>
                    </a:lnTo>
                    <a:lnTo>
                      <a:pt x="21" y="1332"/>
                    </a:lnTo>
                    <a:lnTo>
                      <a:pt x="45" y="1305"/>
                    </a:lnTo>
                    <a:lnTo>
                      <a:pt x="105" y="1215"/>
                    </a:lnTo>
                    <a:lnTo>
                      <a:pt x="159" y="1134"/>
                    </a:lnTo>
                    <a:lnTo>
                      <a:pt x="201" y="1095"/>
                    </a:lnTo>
                    <a:lnTo>
                      <a:pt x="219" y="1053"/>
                    </a:lnTo>
                    <a:lnTo>
                      <a:pt x="234" y="1047"/>
                    </a:lnTo>
                    <a:lnTo>
                      <a:pt x="300" y="966"/>
                    </a:lnTo>
                    <a:lnTo>
                      <a:pt x="315" y="924"/>
                    </a:lnTo>
                    <a:lnTo>
                      <a:pt x="333" y="912"/>
                    </a:lnTo>
                    <a:lnTo>
                      <a:pt x="339" y="882"/>
                    </a:lnTo>
                    <a:lnTo>
                      <a:pt x="357" y="858"/>
                    </a:lnTo>
                    <a:cubicBezTo>
                      <a:pt x="364" y="844"/>
                      <a:pt x="370" y="833"/>
                      <a:pt x="381" y="822"/>
                    </a:cubicBezTo>
                    <a:cubicBezTo>
                      <a:pt x="386" y="806"/>
                      <a:pt x="382" y="816"/>
                      <a:pt x="396" y="795"/>
                    </a:cubicBezTo>
                    <a:cubicBezTo>
                      <a:pt x="401" y="787"/>
                      <a:pt x="405" y="769"/>
                      <a:pt x="408" y="759"/>
                    </a:cubicBezTo>
                    <a:cubicBezTo>
                      <a:pt x="418" y="728"/>
                      <a:pt x="428" y="697"/>
                      <a:pt x="438" y="666"/>
                    </a:cubicBezTo>
                    <a:cubicBezTo>
                      <a:pt x="434" y="648"/>
                      <a:pt x="429" y="637"/>
                      <a:pt x="414" y="627"/>
                    </a:cubicBezTo>
                    <a:lnTo>
                      <a:pt x="387" y="597"/>
                    </a:lnTo>
                    <a:cubicBezTo>
                      <a:pt x="387" y="597"/>
                      <a:pt x="378" y="570"/>
                      <a:pt x="378" y="570"/>
                    </a:cubicBezTo>
                    <a:cubicBezTo>
                      <a:pt x="377" y="567"/>
                      <a:pt x="375" y="561"/>
                      <a:pt x="375" y="561"/>
                    </a:cubicBezTo>
                    <a:cubicBezTo>
                      <a:pt x="374" y="551"/>
                      <a:pt x="372" y="516"/>
                      <a:pt x="369" y="501"/>
                    </a:cubicBezTo>
                    <a:cubicBezTo>
                      <a:pt x="369" y="501"/>
                      <a:pt x="362" y="479"/>
                      <a:pt x="360" y="474"/>
                    </a:cubicBezTo>
                    <a:cubicBezTo>
                      <a:pt x="359" y="471"/>
                      <a:pt x="357" y="465"/>
                      <a:pt x="357" y="465"/>
                    </a:cubicBezTo>
                    <a:cubicBezTo>
                      <a:pt x="356" y="460"/>
                      <a:pt x="354" y="420"/>
                      <a:pt x="348" y="414"/>
                    </a:cubicBezTo>
                    <a:cubicBezTo>
                      <a:pt x="344" y="410"/>
                      <a:pt x="330" y="408"/>
                      <a:pt x="330" y="408"/>
                    </a:cubicBezTo>
                    <a:cubicBezTo>
                      <a:pt x="325" y="393"/>
                      <a:pt x="329" y="379"/>
                      <a:pt x="324" y="363"/>
                    </a:cubicBezTo>
                    <a:cubicBezTo>
                      <a:pt x="328" y="351"/>
                      <a:pt x="335" y="353"/>
                      <a:pt x="342" y="342"/>
                    </a:cubicBezTo>
                    <a:cubicBezTo>
                      <a:pt x="346" y="327"/>
                      <a:pt x="346" y="321"/>
                      <a:pt x="333" y="312"/>
                    </a:cubicBezTo>
                    <a:cubicBezTo>
                      <a:pt x="331" y="309"/>
                      <a:pt x="327" y="307"/>
                      <a:pt x="327" y="303"/>
                    </a:cubicBezTo>
                    <a:cubicBezTo>
                      <a:pt x="327" y="285"/>
                      <a:pt x="348" y="234"/>
                      <a:pt x="366" y="228"/>
                    </a:cubicBezTo>
                    <a:cubicBezTo>
                      <a:pt x="372" y="211"/>
                      <a:pt x="384" y="200"/>
                      <a:pt x="390" y="183"/>
                    </a:cubicBezTo>
                    <a:cubicBezTo>
                      <a:pt x="382" y="158"/>
                      <a:pt x="381" y="161"/>
                      <a:pt x="387" y="132"/>
                    </a:cubicBezTo>
                    <a:cubicBezTo>
                      <a:pt x="381" y="114"/>
                      <a:pt x="376" y="91"/>
                      <a:pt x="360" y="81"/>
                    </a:cubicBezTo>
                    <a:cubicBezTo>
                      <a:pt x="352" y="69"/>
                      <a:pt x="339" y="70"/>
                      <a:pt x="354" y="60"/>
                    </a:cubicBezTo>
                    <a:cubicBezTo>
                      <a:pt x="365" y="64"/>
                      <a:pt x="363" y="60"/>
                      <a:pt x="363" y="6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2" name="Freeform 145">
                <a:extLst>
                  <a:ext uri="{FF2B5EF4-FFF2-40B4-BE49-F238E27FC236}">
                    <a16:creationId xmlns:a16="http://schemas.microsoft.com/office/drawing/2014/main" id="{64E22C35-1DB1-497B-BB3F-5761122A7CEF}"/>
                  </a:ext>
                </a:extLst>
              </p:cNvPr>
              <p:cNvSpPr>
                <a:spLocks/>
              </p:cNvSpPr>
              <p:nvPr/>
            </p:nvSpPr>
            <p:spPr bwMode="ltGray">
              <a:xfrm>
                <a:off x="5015" y="3516"/>
                <a:ext cx="58" cy="49"/>
              </a:xfrm>
              <a:custGeom>
                <a:avLst/>
                <a:gdLst>
                  <a:gd name="T0" fmla="*/ 0 w 47"/>
                  <a:gd name="T1" fmla="*/ 1452 h 39"/>
                  <a:gd name="T2" fmla="*/ 785 w 47"/>
                  <a:gd name="T3" fmla="*/ 0 h 39"/>
                  <a:gd name="T4" fmla="*/ 1852 w 47"/>
                  <a:gd name="T5" fmla="*/ 1107 h 39"/>
                  <a:gd name="T6" fmla="*/ 1076 w 47"/>
                  <a:gd name="T7" fmla="*/ 2405 h 39"/>
                  <a:gd name="T8" fmla="*/ 658 w 47"/>
                  <a:gd name="T9" fmla="*/ 2196 h 39"/>
                  <a:gd name="T10" fmla="*/ 533 w 47"/>
                  <a:gd name="T11" fmla="*/ 1645 h 39"/>
                  <a:gd name="T12" fmla="*/ 0 w 47"/>
                  <a:gd name="T13" fmla="*/ 145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39">
                    <a:moveTo>
                      <a:pt x="0" y="24"/>
                    </a:moveTo>
                    <a:cubicBezTo>
                      <a:pt x="3" y="10"/>
                      <a:pt x="4" y="5"/>
                      <a:pt x="18" y="0"/>
                    </a:cubicBezTo>
                    <a:cubicBezTo>
                      <a:pt x="31" y="9"/>
                      <a:pt x="26" y="14"/>
                      <a:pt x="42" y="18"/>
                    </a:cubicBezTo>
                    <a:cubicBezTo>
                      <a:pt x="47" y="33"/>
                      <a:pt x="38" y="36"/>
                      <a:pt x="24" y="39"/>
                    </a:cubicBezTo>
                    <a:cubicBezTo>
                      <a:pt x="21" y="38"/>
                      <a:pt x="17" y="38"/>
                      <a:pt x="15" y="36"/>
                    </a:cubicBezTo>
                    <a:cubicBezTo>
                      <a:pt x="13" y="34"/>
                      <a:pt x="14" y="29"/>
                      <a:pt x="12" y="27"/>
                    </a:cubicBezTo>
                    <a:cubicBezTo>
                      <a:pt x="9" y="24"/>
                      <a:pt x="0" y="24"/>
                      <a:pt x="0" y="2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3" name="Freeform 146">
                <a:extLst>
                  <a:ext uri="{FF2B5EF4-FFF2-40B4-BE49-F238E27FC236}">
                    <a16:creationId xmlns:a16="http://schemas.microsoft.com/office/drawing/2014/main" id="{2F0BBB44-394B-4175-9ACB-8D025D3DA641}"/>
                  </a:ext>
                </a:extLst>
              </p:cNvPr>
              <p:cNvSpPr>
                <a:spLocks/>
              </p:cNvSpPr>
              <p:nvPr/>
            </p:nvSpPr>
            <p:spPr bwMode="ltGray">
              <a:xfrm>
                <a:off x="4077" y="903"/>
                <a:ext cx="1217" cy="1062"/>
              </a:xfrm>
              <a:custGeom>
                <a:avLst/>
                <a:gdLst>
                  <a:gd name="T0" fmla="*/ 18616 w 984"/>
                  <a:gd name="T1" fmla="*/ 388 h 844"/>
                  <a:gd name="T2" fmla="*/ 23024 w 984"/>
                  <a:gd name="T3" fmla="*/ 2142 h 844"/>
                  <a:gd name="T4" fmla="*/ 25211 w 984"/>
                  <a:gd name="T5" fmla="*/ 2323 h 844"/>
                  <a:gd name="T6" fmla="*/ 26494 w 984"/>
                  <a:gd name="T7" fmla="*/ 8132 h 844"/>
                  <a:gd name="T8" fmla="*/ 26887 w 984"/>
                  <a:gd name="T9" fmla="*/ 5613 h 844"/>
                  <a:gd name="T10" fmla="*/ 27740 w 984"/>
                  <a:gd name="T11" fmla="*/ 4381 h 844"/>
                  <a:gd name="T12" fmla="*/ 29449 w 984"/>
                  <a:gd name="T13" fmla="*/ 7908 h 844"/>
                  <a:gd name="T14" fmla="*/ 31259 w 984"/>
                  <a:gd name="T15" fmla="*/ 6115 h 844"/>
                  <a:gd name="T16" fmla="*/ 32364 w 984"/>
                  <a:gd name="T17" fmla="*/ 5369 h 844"/>
                  <a:gd name="T18" fmla="*/ 34915 w 984"/>
                  <a:gd name="T19" fmla="*/ 155 h 844"/>
                  <a:gd name="T20" fmla="*/ 36603 w 984"/>
                  <a:gd name="T21" fmla="*/ 4381 h 844"/>
                  <a:gd name="T22" fmla="*/ 36603 w 984"/>
                  <a:gd name="T23" fmla="*/ 8132 h 844"/>
                  <a:gd name="T24" fmla="*/ 36211 w 984"/>
                  <a:gd name="T25" fmla="*/ 9880 h 844"/>
                  <a:gd name="T26" fmla="*/ 35089 w 984"/>
                  <a:gd name="T27" fmla="*/ 10128 h 844"/>
                  <a:gd name="T28" fmla="*/ 34915 w 984"/>
                  <a:gd name="T29" fmla="*/ 11601 h 844"/>
                  <a:gd name="T30" fmla="*/ 36777 w 984"/>
                  <a:gd name="T31" fmla="*/ 14103 h 844"/>
                  <a:gd name="T32" fmla="*/ 36028 w 984"/>
                  <a:gd name="T33" fmla="*/ 20172 h 844"/>
                  <a:gd name="T34" fmla="*/ 38062 w 984"/>
                  <a:gd name="T35" fmla="*/ 25878 h 844"/>
                  <a:gd name="T36" fmla="*/ 39142 w 984"/>
                  <a:gd name="T37" fmla="*/ 28108 h 844"/>
                  <a:gd name="T38" fmla="*/ 38062 w 984"/>
                  <a:gd name="T39" fmla="*/ 28108 h 844"/>
                  <a:gd name="T40" fmla="*/ 34198 w 984"/>
                  <a:gd name="T41" fmla="*/ 23660 h 844"/>
                  <a:gd name="T42" fmla="*/ 31113 w 984"/>
                  <a:gd name="T43" fmla="*/ 25168 h 844"/>
                  <a:gd name="T44" fmla="*/ 27054 w 984"/>
                  <a:gd name="T45" fmla="*/ 27645 h 844"/>
                  <a:gd name="T46" fmla="*/ 29449 w 984"/>
                  <a:gd name="T47" fmla="*/ 36123 h 844"/>
                  <a:gd name="T48" fmla="*/ 32532 w 984"/>
                  <a:gd name="T49" fmla="*/ 38167 h 844"/>
                  <a:gd name="T50" fmla="*/ 33852 w 984"/>
                  <a:gd name="T51" fmla="*/ 34402 h 844"/>
                  <a:gd name="T52" fmla="*/ 35485 w 984"/>
                  <a:gd name="T53" fmla="*/ 35621 h 844"/>
                  <a:gd name="T54" fmla="*/ 35089 w 984"/>
                  <a:gd name="T55" fmla="*/ 39405 h 844"/>
                  <a:gd name="T56" fmla="*/ 36777 w 984"/>
                  <a:gd name="T57" fmla="*/ 41915 h 844"/>
                  <a:gd name="T58" fmla="*/ 38400 w 984"/>
                  <a:gd name="T59" fmla="*/ 41149 h 844"/>
                  <a:gd name="T60" fmla="*/ 42264 w 984"/>
                  <a:gd name="T61" fmla="*/ 50416 h 844"/>
                  <a:gd name="T62" fmla="*/ 43182 w 984"/>
                  <a:gd name="T63" fmla="*/ 51645 h 844"/>
                  <a:gd name="T64" fmla="*/ 40083 w 984"/>
                  <a:gd name="T65" fmla="*/ 50634 h 844"/>
                  <a:gd name="T66" fmla="*/ 38062 w 984"/>
                  <a:gd name="T67" fmla="*/ 47400 h 844"/>
                  <a:gd name="T68" fmla="*/ 35683 w 984"/>
                  <a:gd name="T69" fmla="*/ 44381 h 844"/>
                  <a:gd name="T70" fmla="*/ 32181 w 984"/>
                  <a:gd name="T71" fmla="*/ 41413 h 844"/>
                  <a:gd name="T72" fmla="*/ 28141 w 984"/>
                  <a:gd name="T73" fmla="*/ 40377 h 844"/>
                  <a:gd name="T74" fmla="*/ 23198 w 984"/>
                  <a:gd name="T75" fmla="*/ 37141 h 844"/>
                  <a:gd name="T76" fmla="*/ 21158 w 984"/>
                  <a:gd name="T77" fmla="*/ 31669 h 844"/>
                  <a:gd name="T78" fmla="*/ 19727 w 984"/>
                  <a:gd name="T79" fmla="*/ 28873 h 844"/>
                  <a:gd name="T80" fmla="*/ 17480 w 984"/>
                  <a:gd name="T81" fmla="*/ 26881 h 844"/>
                  <a:gd name="T82" fmla="*/ 15670 w 984"/>
                  <a:gd name="T83" fmla="*/ 23111 h 844"/>
                  <a:gd name="T84" fmla="*/ 16238 w 984"/>
                  <a:gd name="T85" fmla="*/ 25878 h 844"/>
                  <a:gd name="T86" fmla="*/ 19141 w 984"/>
                  <a:gd name="T87" fmla="*/ 30920 h 844"/>
                  <a:gd name="T88" fmla="*/ 19358 w 984"/>
                  <a:gd name="T89" fmla="*/ 32912 h 844"/>
                  <a:gd name="T90" fmla="*/ 18062 w 984"/>
                  <a:gd name="T91" fmla="*/ 31164 h 844"/>
                  <a:gd name="T92" fmla="*/ 16238 w 984"/>
                  <a:gd name="T93" fmla="*/ 29080 h 844"/>
                  <a:gd name="T94" fmla="*/ 14395 w 984"/>
                  <a:gd name="T95" fmla="*/ 25168 h 844"/>
                  <a:gd name="T96" fmla="*/ 12176 w 984"/>
                  <a:gd name="T97" fmla="*/ 21612 h 844"/>
                  <a:gd name="T98" fmla="*/ 9643 w 984"/>
                  <a:gd name="T99" fmla="*/ 19592 h 844"/>
                  <a:gd name="T100" fmla="*/ 7044 w 984"/>
                  <a:gd name="T101" fmla="*/ 14839 h 844"/>
                  <a:gd name="T102" fmla="*/ 3034 w 984"/>
                  <a:gd name="T103" fmla="*/ 4132 h 844"/>
                  <a:gd name="T104" fmla="*/ 1552 w 984"/>
                  <a:gd name="T105" fmla="*/ 2323 h 844"/>
                  <a:gd name="T106" fmla="*/ 2126 w 984"/>
                  <a:gd name="T107" fmla="*/ 1356 h 844"/>
                  <a:gd name="T108" fmla="*/ 4691 w 984"/>
                  <a:gd name="T109" fmla="*/ 4381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4" name="Freeform 147">
                <a:extLst>
                  <a:ext uri="{FF2B5EF4-FFF2-40B4-BE49-F238E27FC236}">
                    <a16:creationId xmlns:a16="http://schemas.microsoft.com/office/drawing/2014/main" id="{093833E9-0260-430C-944E-74599C0D4DB5}"/>
                  </a:ext>
                </a:extLst>
              </p:cNvPr>
              <p:cNvSpPr>
                <a:spLocks/>
              </p:cNvSpPr>
              <p:nvPr/>
            </p:nvSpPr>
            <p:spPr bwMode="ltGray">
              <a:xfrm>
                <a:off x="3702" y="1646"/>
                <a:ext cx="44" cy="60"/>
              </a:xfrm>
              <a:custGeom>
                <a:avLst/>
                <a:gdLst>
                  <a:gd name="T0" fmla="*/ 216 w 36"/>
                  <a:gd name="T1" fmla="*/ 1575 h 48"/>
                  <a:gd name="T2" fmla="*/ 363 w 36"/>
                  <a:gd name="T3" fmla="*/ 2688 h 48"/>
                  <a:gd name="T4" fmla="*/ 216 w 36"/>
                  <a:gd name="T5" fmla="*/ 1575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5" name="Freeform 148">
                <a:extLst>
                  <a:ext uri="{FF2B5EF4-FFF2-40B4-BE49-F238E27FC236}">
                    <a16:creationId xmlns:a16="http://schemas.microsoft.com/office/drawing/2014/main" id="{CB9F8EF0-8979-4B31-BEAE-60B279C901DB}"/>
                  </a:ext>
                </a:extLst>
              </p:cNvPr>
              <p:cNvSpPr>
                <a:spLocks/>
              </p:cNvSpPr>
              <p:nvPr/>
            </p:nvSpPr>
            <p:spPr bwMode="ltGray">
              <a:xfrm>
                <a:off x="3670" y="1624"/>
                <a:ext cx="44" cy="47"/>
              </a:xfrm>
              <a:custGeom>
                <a:avLst/>
                <a:gdLst>
                  <a:gd name="T0" fmla="*/ 0 w 36"/>
                  <a:gd name="T1" fmla="*/ 394 h 37"/>
                  <a:gd name="T2" fmla="*/ 444 w 36"/>
                  <a:gd name="T3" fmla="*/ 1 h 37"/>
                  <a:gd name="T4" fmla="*/ 1346 w 36"/>
                  <a:gd name="T5" fmla="*/ 1302 h 37"/>
                  <a:gd name="T6" fmla="*/ 297 w 36"/>
                  <a:gd name="T7" fmla="*/ 1302 h 37"/>
                  <a:gd name="T8" fmla="*/ 0 w 36"/>
                  <a:gd name="T9" fmla="*/ 39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6" name="Freeform 149">
                <a:extLst>
                  <a:ext uri="{FF2B5EF4-FFF2-40B4-BE49-F238E27FC236}">
                    <a16:creationId xmlns:a16="http://schemas.microsoft.com/office/drawing/2014/main" id="{CD89BC90-1BA2-4214-ABA3-729C2304EFE2}"/>
                  </a:ext>
                </a:extLst>
              </p:cNvPr>
              <p:cNvSpPr>
                <a:spLocks/>
              </p:cNvSpPr>
              <p:nvPr/>
            </p:nvSpPr>
            <p:spPr bwMode="ltGray">
              <a:xfrm>
                <a:off x="5074" y="1513"/>
                <a:ext cx="210" cy="121"/>
              </a:xfrm>
              <a:custGeom>
                <a:avLst/>
                <a:gdLst>
                  <a:gd name="T0" fmla="*/ 0 w 170"/>
                  <a:gd name="T1" fmla="*/ 3176 h 96"/>
                  <a:gd name="T2" fmla="*/ 1250 w 170"/>
                  <a:gd name="T3" fmla="*/ 1608 h 96"/>
                  <a:gd name="T4" fmla="*/ 2516 w 170"/>
                  <a:gd name="T5" fmla="*/ 1355 h 96"/>
                  <a:gd name="T6" fmla="*/ 3595 w 170"/>
                  <a:gd name="T7" fmla="*/ 590 h 96"/>
                  <a:gd name="T8" fmla="*/ 2858 w 170"/>
                  <a:gd name="T9" fmla="*/ 1608 h 96"/>
                  <a:gd name="T10" fmla="*/ 5559 w 170"/>
                  <a:gd name="T11" fmla="*/ 3176 h 96"/>
                  <a:gd name="T12" fmla="*/ 7204 w 170"/>
                  <a:gd name="T13" fmla="*/ 4198 h 96"/>
                  <a:gd name="T14" fmla="*/ 5215 w 170"/>
                  <a:gd name="T15" fmla="*/ 4961 h 96"/>
                  <a:gd name="T16" fmla="*/ 3960 w 170"/>
                  <a:gd name="T17" fmla="*/ 3722 h 96"/>
                  <a:gd name="T18" fmla="*/ 3418 w 170"/>
                  <a:gd name="T19" fmla="*/ 3421 h 96"/>
                  <a:gd name="T20" fmla="*/ 1087 w 170"/>
                  <a:gd name="T21" fmla="*/ 2659 h 96"/>
                  <a:gd name="T22" fmla="*/ 0 w 170"/>
                  <a:gd name="T23" fmla="*/ 3176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7" name="Freeform 150">
                <a:extLst>
                  <a:ext uri="{FF2B5EF4-FFF2-40B4-BE49-F238E27FC236}">
                    <a16:creationId xmlns:a16="http://schemas.microsoft.com/office/drawing/2014/main" id="{E9BC5525-2BA9-494C-A297-6C55CC1BB909}"/>
                  </a:ext>
                </a:extLst>
              </p:cNvPr>
              <p:cNvSpPr>
                <a:spLocks/>
              </p:cNvSpPr>
              <p:nvPr/>
            </p:nvSpPr>
            <p:spPr bwMode="ltGray">
              <a:xfrm>
                <a:off x="5296" y="1615"/>
                <a:ext cx="171" cy="56"/>
              </a:xfrm>
              <a:custGeom>
                <a:avLst/>
                <a:gdLst>
                  <a:gd name="T0" fmla="*/ 0 w 138"/>
                  <a:gd name="T1" fmla="*/ 0 h 44"/>
                  <a:gd name="T2" fmla="*/ 2434 w 138"/>
                  <a:gd name="T3" fmla="*/ 317 h 44"/>
                  <a:gd name="T4" fmla="*/ 4167 w 138"/>
                  <a:gd name="T5" fmla="*/ 1866 h 44"/>
                  <a:gd name="T6" fmla="*/ 5310 w 138"/>
                  <a:gd name="T7" fmla="*/ 1513 h 44"/>
                  <a:gd name="T8" fmla="*/ 5135 w 138"/>
                  <a:gd name="T9" fmla="*/ 3366 h 44"/>
                  <a:gd name="T10" fmla="*/ 3016 w 138"/>
                  <a:gd name="T11" fmla="*/ 3112 h 44"/>
                  <a:gd name="T12" fmla="*/ 0 w 138"/>
                  <a:gd name="T13" fmla="*/ 2776 h 44"/>
                  <a:gd name="T14" fmla="*/ 1330 w 138"/>
                  <a:gd name="T15" fmla="*/ 1513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8" name="Freeform 151">
                <a:extLst>
                  <a:ext uri="{FF2B5EF4-FFF2-40B4-BE49-F238E27FC236}">
                    <a16:creationId xmlns:a16="http://schemas.microsoft.com/office/drawing/2014/main" id="{6EA89394-450D-41D8-AEFA-930DB0FE02A0}"/>
                  </a:ext>
                </a:extLst>
              </p:cNvPr>
              <p:cNvSpPr>
                <a:spLocks/>
              </p:cNvSpPr>
              <p:nvPr/>
            </p:nvSpPr>
            <p:spPr bwMode="ltGray">
              <a:xfrm>
                <a:off x="5206" y="1644"/>
                <a:ext cx="71" cy="53"/>
              </a:xfrm>
              <a:custGeom>
                <a:avLst/>
                <a:gdLst>
                  <a:gd name="T0" fmla="*/ 866 w 57"/>
                  <a:gd name="T1" fmla="*/ 1637 h 42"/>
                  <a:gd name="T2" fmla="*/ 1913 w 57"/>
                  <a:gd name="T3" fmla="*/ 815 h 42"/>
                  <a:gd name="T4" fmla="*/ 866 w 57"/>
                  <a:gd name="T5" fmla="*/ 1637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79" name="Freeform 152">
                <a:extLst>
                  <a:ext uri="{FF2B5EF4-FFF2-40B4-BE49-F238E27FC236}">
                    <a16:creationId xmlns:a16="http://schemas.microsoft.com/office/drawing/2014/main" id="{8D481FDC-E91A-424A-BDAC-D26600475036}"/>
                  </a:ext>
                </a:extLst>
              </p:cNvPr>
              <p:cNvSpPr>
                <a:spLocks/>
              </p:cNvSpPr>
              <p:nvPr/>
            </p:nvSpPr>
            <p:spPr bwMode="ltGray">
              <a:xfrm>
                <a:off x="5159" y="1484"/>
                <a:ext cx="48" cy="66"/>
              </a:xfrm>
              <a:custGeom>
                <a:avLst/>
                <a:gdLst>
                  <a:gd name="T0" fmla="*/ 773 w 39"/>
                  <a:gd name="T1" fmla="*/ 2382 h 52"/>
                  <a:gd name="T2" fmla="*/ 773 w 39"/>
                  <a:gd name="T3" fmla="*/ 0 h 52"/>
                  <a:gd name="T4" fmla="*/ 773 w 39"/>
                  <a:gd name="T5" fmla="*/ 2382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0" name="Freeform 153">
                <a:extLst>
                  <a:ext uri="{FF2B5EF4-FFF2-40B4-BE49-F238E27FC236}">
                    <a16:creationId xmlns:a16="http://schemas.microsoft.com/office/drawing/2014/main" id="{CF872EEC-7F0E-42A0-AE87-E82A0A510A39}"/>
                  </a:ext>
                </a:extLst>
              </p:cNvPr>
              <p:cNvSpPr>
                <a:spLocks/>
              </p:cNvSpPr>
              <p:nvPr/>
            </p:nvSpPr>
            <p:spPr bwMode="ltGray">
              <a:xfrm>
                <a:off x="5529" y="1685"/>
                <a:ext cx="54" cy="100"/>
              </a:xfrm>
              <a:custGeom>
                <a:avLst/>
                <a:gdLst>
                  <a:gd name="T0" fmla="*/ 163 w 44"/>
                  <a:gd name="T1" fmla="*/ 529 h 80"/>
                  <a:gd name="T2" fmla="*/ 830 w 44"/>
                  <a:gd name="T3" fmla="*/ 1818 h 80"/>
                  <a:gd name="T4" fmla="*/ 946 w 44"/>
                  <a:gd name="T5" fmla="*/ 2713 h 80"/>
                  <a:gd name="T6" fmla="*/ 1425 w 44"/>
                  <a:gd name="T7" fmla="*/ 2976 h 80"/>
                  <a:gd name="T8" fmla="*/ 946 w 44"/>
                  <a:gd name="T9" fmla="*/ 4085 h 80"/>
                  <a:gd name="T10" fmla="*/ 0 w 44"/>
                  <a:gd name="T11" fmla="*/ 1163 h 80"/>
                  <a:gd name="T12" fmla="*/ 163 w 44"/>
                  <a:gd name="T13" fmla="*/ 529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1" name="Freeform 154">
                <a:extLst>
                  <a:ext uri="{FF2B5EF4-FFF2-40B4-BE49-F238E27FC236}">
                    <a16:creationId xmlns:a16="http://schemas.microsoft.com/office/drawing/2014/main" id="{EEA7454A-2C74-482F-A31B-5303FBA094A2}"/>
                  </a:ext>
                </a:extLst>
              </p:cNvPr>
              <p:cNvSpPr>
                <a:spLocks/>
              </p:cNvSpPr>
              <p:nvPr/>
            </p:nvSpPr>
            <p:spPr bwMode="ltGray">
              <a:xfrm>
                <a:off x="4164" y="90"/>
                <a:ext cx="859" cy="473"/>
              </a:xfrm>
              <a:custGeom>
                <a:avLst/>
                <a:gdLst>
                  <a:gd name="T0" fmla="*/ 7434 w 695"/>
                  <a:gd name="T1" fmla="*/ 0 h 376"/>
                  <a:gd name="T2" fmla="*/ 15379 w 695"/>
                  <a:gd name="T3" fmla="*/ 4251 h 376"/>
                  <a:gd name="T4" fmla="*/ 21905 w 695"/>
                  <a:gd name="T5" fmla="*/ 8220 h 376"/>
                  <a:gd name="T6" fmla="*/ 27675 w 695"/>
                  <a:gd name="T7" fmla="*/ 12490 h 376"/>
                  <a:gd name="T8" fmla="*/ 26651 w 695"/>
                  <a:gd name="T9" fmla="*/ 12970 h 376"/>
                  <a:gd name="T10" fmla="*/ 26834 w 695"/>
                  <a:gd name="T11" fmla="*/ 15405 h 376"/>
                  <a:gd name="T12" fmla="*/ 27017 w 695"/>
                  <a:gd name="T13" fmla="*/ 16685 h 376"/>
                  <a:gd name="T14" fmla="*/ 27535 w 695"/>
                  <a:gd name="T15" fmla="*/ 18920 h 376"/>
                  <a:gd name="T16" fmla="*/ 28272 w 695"/>
                  <a:gd name="T17" fmla="*/ 20464 h 376"/>
                  <a:gd name="T18" fmla="*/ 30946 w 695"/>
                  <a:gd name="T19" fmla="*/ 22201 h 376"/>
                  <a:gd name="T20" fmla="*/ 30629 w 695"/>
                  <a:gd name="T21" fmla="*/ 23385 h 376"/>
                  <a:gd name="T22" fmla="*/ 25912 w 695"/>
                  <a:gd name="T23" fmla="*/ 21198 h 376"/>
                  <a:gd name="T24" fmla="*/ 24438 w 695"/>
                  <a:gd name="T25" fmla="*/ 20704 h 376"/>
                  <a:gd name="T26" fmla="*/ 23586 w 695"/>
                  <a:gd name="T27" fmla="*/ 18920 h 376"/>
                  <a:gd name="T28" fmla="*/ 23382 w 695"/>
                  <a:gd name="T29" fmla="*/ 19709 h 376"/>
                  <a:gd name="T30" fmla="*/ 21746 w 695"/>
                  <a:gd name="T31" fmla="*/ 18403 h 376"/>
                  <a:gd name="T32" fmla="*/ 19227 w 695"/>
                  <a:gd name="T33" fmla="*/ 16458 h 376"/>
                  <a:gd name="T34" fmla="*/ 18114 w 695"/>
                  <a:gd name="T35" fmla="*/ 14684 h 376"/>
                  <a:gd name="T36" fmla="*/ 16688 w 695"/>
                  <a:gd name="T37" fmla="*/ 13954 h 376"/>
                  <a:gd name="T38" fmla="*/ 13962 w 695"/>
                  <a:gd name="T39" fmla="*/ 11956 h 376"/>
                  <a:gd name="T40" fmla="*/ 11953 w 695"/>
                  <a:gd name="T41" fmla="*/ 10417 h 376"/>
                  <a:gd name="T42" fmla="*/ 8139 w 695"/>
                  <a:gd name="T43" fmla="*/ 8464 h 376"/>
                  <a:gd name="T44" fmla="*/ 5268 w 695"/>
                  <a:gd name="T45" fmla="*/ 8220 h 376"/>
                  <a:gd name="T46" fmla="*/ 3274 w 695"/>
                  <a:gd name="T47" fmla="*/ 8220 h 376"/>
                  <a:gd name="T48" fmla="*/ 3086 w 695"/>
                  <a:gd name="T49" fmla="*/ 7495 h 376"/>
                  <a:gd name="T50" fmla="*/ 2534 w 695"/>
                  <a:gd name="T51" fmla="*/ 6974 h 376"/>
                  <a:gd name="T52" fmla="*/ 918 w 695"/>
                  <a:gd name="T53" fmla="*/ 6274 h 376"/>
                  <a:gd name="T54" fmla="*/ 0 w 695"/>
                  <a:gd name="T55" fmla="*/ 3672 h 376"/>
                  <a:gd name="T56" fmla="*/ 2147 w 695"/>
                  <a:gd name="T57" fmla="*/ 2474 h 376"/>
                  <a:gd name="T58" fmla="*/ 2534 w 695"/>
                  <a:gd name="T59" fmla="*/ 3234 h 376"/>
                  <a:gd name="T60" fmla="*/ 3626 w 695"/>
                  <a:gd name="T61" fmla="*/ 2700 h 376"/>
                  <a:gd name="T62" fmla="*/ 4368 w 695"/>
                  <a:gd name="T63" fmla="*/ 2919 h 376"/>
                  <a:gd name="T64" fmla="*/ 4867 w 695"/>
                  <a:gd name="T65" fmla="*/ 3234 h 376"/>
                  <a:gd name="T66" fmla="*/ 4368 w 695"/>
                  <a:gd name="T67" fmla="*/ 1220 h 376"/>
                  <a:gd name="T68" fmla="*/ 7434 w 695"/>
                  <a:gd name="T69" fmla="*/ 0 h 3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95" h="376">
                    <a:moveTo>
                      <a:pt x="164" y="0"/>
                    </a:moveTo>
                    <a:lnTo>
                      <a:pt x="340" y="68"/>
                    </a:lnTo>
                    <a:lnTo>
                      <a:pt x="484" y="132"/>
                    </a:lnTo>
                    <a:cubicBezTo>
                      <a:pt x="527" y="155"/>
                      <a:pt x="573" y="171"/>
                      <a:pt x="612" y="200"/>
                    </a:cubicBezTo>
                    <a:cubicBezTo>
                      <a:pt x="619" y="205"/>
                      <a:pt x="588" y="208"/>
                      <a:pt x="588" y="208"/>
                    </a:cubicBezTo>
                    <a:cubicBezTo>
                      <a:pt x="577" y="225"/>
                      <a:pt x="568" y="240"/>
                      <a:pt x="592" y="248"/>
                    </a:cubicBezTo>
                    <a:cubicBezTo>
                      <a:pt x="616" y="240"/>
                      <a:pt x="607" y="257"/>
                      <a:pt x="596" y="268"/>
                    </a:cubicBezTo>
                    <a:cubicBezTo>
                      <a:pt x="589" y="289"/>
                      <a:pt x="590" y="276"/>
                      <a:pt x="608" y="304"/>
                    </a:cubicBezTo>
                    <a:cubicBezTo>
                      <a:pt x="613" y="312"/>
                      <a:pt x="615" y="325"/>
                      <a:pt x="624" y="328"/>
                    </a:cubicBezTo>
                    <a:cubicBezTo>
                      <a:pt x="645" y="335"/>
                      <a:pt x="665" y="343"/>
                      <a:pt x="684" y="356"/>
                    </a:cubicBezTo>
                    <a:cubicBezTo>
                      <a:pt x="686" y="363"/>
                      <a:pt x="695" y="376"/>
                      <a:pt x="676" y="376"/>
                    </a:cubicBezTo>
                    <a:cubicBezTo>
                      <a:pt x="658" y="376"/>
                      <a:pt x="591" y="347"/>
                      <a:pt x="572" y="340"/>
                    </a:cubicBezTo>
                    <a:cubicBezTo>
                      <a:pt x="562" y="336"/>
                      <a:pt x="540" y="332"/>
                      <a:pt x="540" y="332"/>
                    </a:cubicBezTo>
                    <a:cubicBezTo>
                      <a:pt x="531" y="304"/>
                      <a:pt x="540" y="311"/>
                      <a:pt x="520" y="304"/>
                    </a:cubicBezTo>
                    <a:cubicBezTo>
                      <a:pt x="519" y="308"/>
                      <a:pt x="520" y="315"/>
                      <a:pt x="516" y="316"/>
                    </a:cubicBezTo>
                    <a:cubicBezTo>
                      <a:pt x="515" y="316"/>
                      <a:pt x="486" y="300"/>
                      <a:pt x="480" y="296"/>
                    </a:cubicBezTo>
                    <a:cubicBezTo>
                      <a:pt x="467" y="277"/>
                      <a:pt x="443" y="277"/>
                      <a:pt x="424" y="264"/>
                    </a:cubicBezTo>
                    <a:cubicBezTo>
                      <a:pt x="414" y="249"/>
                      <a:pt x="406" y="253"/>
                      <a:pt x="400" y="236"/>
                    </a:cubicBezTo>
                    <a:cubicBezTo>
                      <a:pt x="408" y="212"/>
                      <a:pt x="385" y="221"/>
                      <a:pt x="368" y="224"/>
                    </a:cubicBezTo>
                    <a:cubicBezTo>
                      <a:pt x="330" y="216"/>
                      <a:pt x="355" y="200"/>
                      <a:pt x="308" y="192"/>
                    </a:cubicBezTo>
                    <a:cubicBezTo>
                      <a:pt x="282" y="201"/>
                      <a:pt x="294" y="173"/>
                      <a:pt x="264" y="168"/>
                    </a:cubicBezTo>
                    <a:cubicBezTo>
                      <a:pt x="233" y="163"/>
                      <a:pt x="206" y="153"/>
                      <a:pt x="180" y="136"/>
                    </a:cubicBezTo>
                    <a:cubicBezTo>
                      <a:pt x="157" y="141"/>
                      <a:pt x="139" y="138"/>
                      <a:pt x="116" y="132"/>
                    </a:cubicBezTo>
                    <a:cubicBezTo>
                      <a:pt x="100" y="137"/>
                      <a:pt x="93" y="141"/>
                      <a:pt x="72" y="132"/>
                    </a:cubicBezTo>
                    <a:cubicBezTo>
                      <a:pt x="68" y="130"/>
                      <a:pt x="71" y="123"/>
                      <a:pt x="68" y="120"/>
                    </a:cubicBezTo>
                    <a:cubicBezTo>
                      <a:pt x="65" y="116"/>
                      <a:pt x="60" y="115"/>
                      <a:pt x="56" y="112"/>
                    </a:cubicBezTo>
                    <a:cubicBezTo>
                      <a:pt x="38" y="118"/>
                      <a:pt x="31" y="116"/>
                      <a:pt x="20" y="100"/>
                    </a:cubicBezTo>
                    <a:cubicBezTo>
                      <a:pt x="16" y="86"/>
                      <a:pt x="0" y="60"/>
                      <a:pt x="0" y="60"/>
                    </a:cubicBezTo>
                    <a:cubicBezTo>
                      <a:pt x="7" y="38"/>
                      <a:pt x="25" y="43"/>
                      <a:pt x="48" y="40"/>
                    </a:cubicBezTo>
                    <a:cubicBezTo>
                      <a:pt x="51" y="44"/>
                      <a:pt x="51" y="51"/>
                      <a:pt x="56" y="52"/>
                    </a:cubicBezTo>
                    <a:cubicBezTo>
                      <a:pt x="64" y="53"/>
                      <a:pt x="80" y="44"/>
                      <a:pt x="80" y="44"/>
                    </a:cubicBezTo>
                    <a:cubicBezTo>
                      <a:pt x="85" y="45"/>
                      <a:pt x="91" y="46"/>
                      <a:pt x="96" y="48"/>
                    </a:cubicBezTo>
                    <a:cubicBezTo>
                      <a:pt x="100" y="49"/>
                      <a:pt x="106" y="56"/>
                      <a:pt x="108" y="52"/>
                    </a:cubicBezTo>
                    <a:cubicBezTo>
                      <a:pt x="113" y="42"/>
                      <a:pt x="101" y="27"/>
                      <a:pt x="96" y="20"/>
                    </a:cubicBezTo>
                    <a:cubicBezTo>
                      <a:pt x="110" y="11"/>
                      <a:pt x="148" y="0"/>
                      <a:pt x="164"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2" name="Freeform 155">
                <a:extLst>
                  <a:ext uri="{FF2B5EF4-FFF2-40B4-BE49-F238E27FC236}">
                    <a16:creationId xmlns:a16="http://schemas.microsoft.com/office/drawing/2014/main" id="{FEF97866-37CF-47A8-BB7F-0D06B1A1FA4B}"/>
                  </a:ext>
                </a:extLst>
              </p:cNvPr>
              <p:cNvSpPr>
                <a:spLocks/>
              </p:cNvSpPr>
              <p:nvPr/>
            </p:nvSpPr>
            <p:spPr bwMode="ltGray">
              <a:xfrm>
                <a:off x="3917" y="138"/>
                <a:ext cx="257" cy="148"/>
              </a:xfrm>
              <a:custGeom>
                <a:avLst/>
                <a:gdLst>
                  <a:gd name="T0" fmla="*/ 741 w 208"/>
                  <a:gd name="T1" fmla="*/ 1515 h 118"/>
                  <a:gd name="T2" fmla="*/ 1794 w 208"/>
                  <a:gd name="T3" fmla="*/ 1322 h 118"/>
                  <a:gd name="T4" fmla="*/ 2899 w 208"/>
                  <a:gd name="T5" fmla="*/ 596 h 118"/>
                  <a:gd name="T6" fmla="*/ 3987 w 208"/>
                  <a:gd name="T7" fmla="*/ 153 h 118"/>
                  <a:gd name="T8" fmla="*/ 6869 w 208"/>
                  <a:gd name="T9" fmla="*/ 379 h 118"/>
                  <a:gd name="T10" fmla="*/ 7911 w 208"/>
                  <a:gd name="T11" fmla="*/ 845 h 118"/>
                  <a:gd name="T12" fmla="*/ 8273 w 208"/>
                  <a:gd name="T13" fmla="*/ 4126 h 118"/>
                  <a:gd name="T14" fmla="*/ 9390 w 208"/>
                  <a:gd name="T15" fmla="*/ 6032 h 118"/>
                  <a:gd name="T16" fmla="*/ 8808 w 208"/>
                  <a:gd name="T17" fmla="*/ 6261 h 118"/>
                  <a:gd name="T18" fmla="*/ 8273 w 208"/>
                  <a:gd name="T19" fmla="*/ 6032 h 118"/>
                  <a:gd name="T20" fmla="*/ 8096 w 208"/>
                  <a:gd name="T21" fmla="*/ 6738 h 118"/>
                  <a:gd name="T22" fmla="*/ 7399 w 208"/>
                  <a:gd name="T23" fmla="*/ 6956 h 118"/>
                  <a:gd name="T24" fmla="*/ 6493 w 208"/>
                  <a:gd name="T25" fmla="*/ 5317 h 118"/>
                  <a:gd name="T26" fmla="*/ 5042 w 208"/>
                  <a:gd name="T27" fmla="*/ 4126 h 118"/>
                  <a:gd name="T28" fmla="*/ 3261 w 208"/>
                  <a:gd name="T29" fmla="*/ 3676 h 118"/>
                  <a:gd name="T30" fmla="*/ 1087 w 208"/>
                  <a:gd name="T31" fmla="*/ 2981 h 118"/>
                  <a:gd name="T32" fmla="*/ 0 w 208"/>
                  <a:gd name="T33" fmla="*/ 2465 h 118"/>
                  <a:gd name="T34" fmla="*/ 741 w 208"/>
                  <a:gd name="T35" fmla="*/ 1515 h 1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8" h="118">
                    <a:moveTo>
                      <a:pt x="16" y="26"/>
                    </a:moveTo>
                    <a:cubicBezTo>
                      <a:pt x="41" y="9"/>
                      <a:pt x="15" y="22"/>
                      <a:pt x="40" y="22"/>
                    </a:cubicBezTo>
                    <a:cubicBezTo>
                      <a:pt x="51" y="22"/>
                      <a:pt x="55" y="14"/>
                      <a:pt x="64" y="10"/>
                    </a:cubicBezTo>
                    <a:cubicBezTo>
                      <a:pt x="72" y="7"/>
                      <a:pt x="88" y="2"/>
                      <a:pt x="88" y="2"/>
                    </a:cubicBezTo>
                    <a:cubicBezTo>
                      <a:pt x="110" y="5"/>
                      <a:pt x="132" y="0"/>
                      <a:pt x="152" y="6"/>
                    </a:cubicBezTo>
                    <a:cubicBezTo>
                      <a:pt x="160" y="8"/>
                      <a:pt x="176" y="14"/>
                      <a:pt x="176" y="14"/>
                    </a:cubicBezTo>
                    <a:cubicBezTo>
                      <a:pt x="172" y="35"/>
                      <a:pt x="158" y="61"/>
                      <a:pt x="184" y="70"/>
                    </a:cubicBezTo>
                    <a:cubicBezTo>
                      <a:pt x="193" y="83"/>
                      <a:pt x="203" y="87"/>
                      <a:pt x="208" y="102"/>
                    </a:cubicBezTo>
                    <a:cubicBezTo>
                      <a:pt x="204" y="103"/>
                      <a:pt x="200" y="106"/>
                      <a:pt x="196" y="106"/>
                    </a:cubicBezTo>
                    <a:cubicBezTo>
                      <a:pt x="192" y="106"/>
                      <a:pt x="188" y="100"/>
                      <a:pt x="184" y="102"/>
                    </a:cubicBezTo>
                    <a:cubicBezTo>
                      <a:pt x="180" y="104"/>
                      <a:pt x="183" y="111"/>
                      <a:pt x="180" y="114"/>
                    </a:cubicBezTo>
                    <a:cubicBezTo>
                      <a:pt x="176" y="117"/>
                      <a:pt x="169" y="117"/>
                      <a:pt x="164" y="118"/>
                    </a:cubicBezTo>
                    <a:cubicBezTo>
                      <a:pt x="126" y="113"/>
                      <a:pt x="127" y="116"/>
                      <a:pt x="144" y="90"/>
                    </a:cubicBezTo>
                    <a:cubicBezTo>
                      <a:pt x="127" y="84"/>
                      <a:pt x="104" y="93"/>
                      <a:pt x="112" y="70"/>
                    </a:cubicBezTo>
                    <a:cubicBezTo>
                      <a:pt x="96" y="59"/>
                      <a:pt x="90" y="68"/>
                      <a:pt x="72" y="62"/>
                    </a:cubicBezTo>
                    <a:cubicBezTo>
                      <a:pt x="65" y="41"/>
                      <a:pt x="45" y="56"/>
                      <a:pt x="24" y="50"/>
                    </a:cubicBezTo>
                    <a:cubicBezTo>
                      <a:pt x="16" y="48"/>
                      <a:pt x="0" y="42"/>
                      <a:pt x="0" y="42"/>
                    </a:cubicBezTo>
                    <a:cubicBezTo>
                      <a:pt x="14" y="32"/>
                      <a:pt x="10" y="38"/>
                      <a:pt x="16" y="2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3" name="Freeform 156">
                <a:extLst>
                  <a:ext uri="{FF2B5EF4-FFF2-40B4-BE49-F238E27FC236}">
                    <a16:creationId xmlns:a16="http://schemas.microsoft.com/office/drawing/2014/main" id="{7FF68500-4B15-4EE0-8B1D-3E804320693F}"/>
                  </a:ext>
                </a:extLst>
              </p:cNvPr>
              <p:cNvSpPr>
                <a:spLocks/>
              </p:cNvSpPr>
              <p:nvPr/>
            </p:nvSpPr>
            <p:spPr bwMode="ltGray">
              <a:xfrm>
                <a:off x="3759" y="347"/>
                <a:ext cx="103" cy="90"/>
              </a:xfrm>
              <a:custGeom>
                <a:avLst/>
                <a:gdLst>
                  <a:gd name="T0" fmla="*/ 466 w 84"/>
                  <a:gd name="T1" fmla="*/ 455 h 72"/>
                  <a:gd name="T2" fmla="*/ 2048 w 84"/>
                  <a:gd name="T3" fmla="*/ 705 h 72"/>
                  <a:gd name="T4" fmla="*/ 2999 w 84"/>
                  <a:gd name="T5" fmla="*/ 1575 h 72"/>
                  <a:gd name="T6" fmla="*/ 2663 w 84"/>
                  <a:gd name="T7" fmla="*/ 2688 h 72"/>
                  <a:gd name="T8" fmla="*/ 2379 w 84"/>
                  <a:gd name="T9" fmla="*/ 4013 h 72"/>
                  <a:gd name="T10" fmla="*/ 1582 w 84"/>
                  <a:gd name="T11" fmla="*/ 3788 h 72"/>
                  <a:gd name="T12" fmla="*/ 671 w 84"/>
                  <a:gd name="T13" fmla="*/ 2893 h 72"/>
                  <a:gd name="T14" fmla="*/ 466 w 84"/>
                  <a:gd name="T15" fmla="*/ 455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 h="72">
                    <a:moveTo>
                      <a:pt x="12" y="8"/>
                    </a:moveTo>
                    <a:cubicBezTo>
                      <a:pt x="29" y="4"/>
                      <a:pt x="33" y="0"/>
                      <a:pt x="52" y="12"/>
                    </a:cubicBezTo>
                    <a:cubicBezTo>
                      <a:pt x="60" y="17"/>
                      <a:pt x="76" y="28"/>
                      <a:pt x="76" y="28"/>
                    </a:cubicBezTo>
                    <a:cubicBezTo>
                      <a:pt x="84" y="53"/>
                      <a:pt x="80" y="28"/>
                      <a:pt x="68" y="48"/>
                    </a:cubicBezTo>
                    <a:cubicBezTo>
                      <a:pt x="64" y="55"/>
                      <a:pt x="60" y="72"/>
                      <a:pt x="60" y="72"/>
                    </a:cubicBezTo>
                    <a:cubicBezTo>
                      <a:pt x="53" y="71"/>
                      <a:pt x="46" y="71"/>
                      <a:pt x="40" y="68"/>
                    </a:cubicBezTo>
                    <a:cubicBezTo>
                      <a:pt x="31" y="64"/>
                      <a:pt x="16" y="52"/>
                      <a:pt x="16" y="52"/>
                    </a:cubicBezTo>
                    <a:cubicBezTo>
                      <a:pt x="13" y="34"/>
                      <a:pt x="0" y="20"/>
                      <a:pt x="12" y="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4" name="Freeform 157">
                <a:extLst>
                  <a:ext uri="{FF2B5EF4-FFF2-40B4-BE49-F238E27FC236}">
                    <a16:creationId xmlns:a16="http://schemas.microsoft.com/office/drawing/2014/main" id="{53C603CF-2AC2-4908-844F-ED10A201D89B}"/>
                  </a:ext>
                </a:extLst>
              </p:cNvPr>
              <p:cNvSpPr>
                <a:spLocks/>
              </p:cNvSpPr>
              <p:nvPr/>
            </p:nvSpPr>
            <p:spPr bwMode="ltGray">
              <a:xfrm>
                <a:off x="3745" y="280"/>
                <a:ext cx="48" cy="62"/>
              </a:xfrm>
              <a:custGeom>
                <a:avLst/>
                <a:gdLst>
                  <a:gd name="T0" fmla="*/ 315 w 39"/>
                  <a:gd name="T1" fmla="*/ 2300 h 49"/>
                  <a:gd name="T2" fmla="*/ 1662 w 39"/>
                  <a:gd name="T3" fmla="*/ 1453 h 49"/>
                  <a:gd name="T4" fmla="*/ 773 w 39"/>
                  <a:gd name="T5" fmla="*/ 3366 h 49"/>
                  <a:gd name="T6" fmla="*/ 315 w 39"/>
                  <a:gd name="T7" fmla="*/ 3114 h 49"/>
                  <a:gd name="T8" fmla="*/ 315 w 39"/>
                  <a:gd name="T9" fmla="*/ 230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9">
                    <a:moveTo>
                      <a:pt x="7" y="33"/>
                    </a:moveTo>
                    <a:cubicBezTo>
                      <a:pt x="34" y="6"/>
                      <a:pt x="25" y="0"/>
                      <a:pt x="39" y="21"/>
                    </a:cubicBezTo>
                    <a:cubicBezTo>
                      <a:pt x="30" y="49"/>
                      <a:pt x="39" y="42"/>
                      <a:pt x="19" y="49"/>
                    </a:cubicBezTo>
                    <a:cubicBezTo>
                      <a:pt x="15" y="48"/>
                      <a:pt x="9" y="49"/>
                      <a:pt x="7" y="45"/>
                    </a:cubicBezTo>
                    <a:cubicBezTo>
                      <a:pt x="0" y="32"/>
                      <a:pt x="19" y="33"/>
                      <a:pt x="7" y="3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5" name="Freeform 158">
                <a:extLst>
                  <a:ext uri="{FF2B5EF4-FFF2-40B4-BE49-F238E27FC236}">
                    <a16:creationId xmlns:a16="http://schemas.microsoft.com/office/drawing/2014/main" id="{826AA0B0-96BB-482C-B42C-194C9B393A23}"/>
                  </a:ext>
                </a:extLst>
              </p:cNvPr>
              <p:cNvSpPr>
                <a:spLocks/>
              </p:cNvSpPr>
              <p:nvPr/>
            </p:nvSpPr>
            <p:spPr bwMode="ltGray">
              <a:xfrm>
                <a:off x="3823" y="294"/>
                <a:ext cx="120" cy="69"/>
              </a:xfrm>
              <a:custGeom>
                <a:avLst/>
                <a:gdLst>
                  <a:gd name="T0" fmla="*/ 0 w 97"/>
                  <a:gd name="T1" fmla="*/ 596 h 55"/>
                  <a:gd name="T2" fmla="*/ 1480 w 97"/>
                  <a:gd name="T3" fmla="*/ 379 h 55"/>
                  <a:gd name="T4" fmla="*/ 4232 w 97"/>
                  <a:gd name="T5" fmla="*/ 1515 h 55"/>
                  <a:gd name="T6" fmla="*/ 2765 w 97"/>
                  <a:gd name="T7" fmla="*/ 2039 h 55"/>
                  <a:gd name="T8" fmla="*/ 2550 w 97"/>
                  <a:gd name="T9" fmla="*/ 2754 h 55"/>
                  <a:gd name="T10" fmla="*/ 2014 w 97"/>
                  <a:gd name="T11" fmla="*/ 2988 h 55"/>
                  <a:gd name="T12" fmla="*/ 1304 w 97"/>
                  <a:gd name="T13" fmla="*/ 1791 h 55"/>
                  <a:gd name="T14" fmla="*/ 0 w 97"/>
                  <a:gd name="T15" fmla="*/ 596 h 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 h="55">
                    <a:moveTo>
                      <a:pt x="0" y="10"/>
                    </a:moveTo>
                    <a:cubicBezTo>
                      <a:pt x="21" y="13"/>
                      <a:pt x="39" y="28"/>
                      <a:pt x="32" y="6"/>
                    </a:cubicBezTo>
                    <a:cubicBezTo>
                      <a:pt x="51" y="0"/>
                      <a:pt x="75" y="15"/>
                      <a:pt x="92" y="26"/>
                    </a:cubicBezTo>
                    <a:cubicBezTo>
                      <a:pt x="83" y="53"/>
                      <a:pt x="97" y="25"/>
                      <a:pt x="60" y="34"/>
                    </a:cubicBezTo>
                    <a:cubicBezTo>
                      <a:pt x="56" y="35"/>
                      <a:pt x="59" y="43"/>
                      <a:pt x="56" y="46"/>
                    </a:cubicBezTo>
                    <a:cubicBezTo>
                      <a:pt x="53" y="49"/>
                      <a:pt x="48" y="49"/>
                      <a:pt x="44" y="50"/>
                    </a:cubicBezTo>
                    <a:cubicBezTo>
                      <a:pt x="15" y="40"/>
                      <a:pt x="48" y="55"/>
                      <a:pt x="28" y="30"/>
                    </a:cubicBezTo>
                    <a:cubicBezTo>
                      <a:pt x="22" y="22"/>
                      <a:pt x="8" y="26"/>
                      <a:pt x="0" y="1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6" name="Freeform 159">
                <a:extLst>
                  <a:ext uri="{FF2B5EF4-FFF2-40B4-BE49-F238E27FC236}">
                    <a16:creationId xmlns:a16="http://schemas.microsoft.com/office/drawing/2014/main" id="{4889B182-FA8C-4A49-B2D6-90F5308A27DB}"/>
                  </a:ext>
                </a:extLst>
              </p:cNvPr>
              <p:cNvSpPr>
                <a:spLocks/>
              </p:cNvSpPr>
              <p:nvPr/>
            </p:nvSpPr>
            <p:spPr bwMode="ltGray">
              <a:xfrm>
                <a:off x="3813" y="261"/>
                <a:ext cx="32" cy="37"/>
              </a:xfrm>
              <a:custGeom>
                <a:avLst/>
                <a:gdLst>
                  <a:gd name="T0" fmla="*/ 169 w 26"/>
                  <a:gd name="T1" fmla="*/ 0 h 29"/>
                  <a:gd name="T2" fmla="*/ 0 w 26"/>
                  <a:gd name="T3" fmla="*/ 1631 h 29"/>
                  <a:gd name="T4" fmla="*/ 169 w 26"/>
                  <a:gd name="T5" fmla="*/ 0 h 29"/>
                  <a:gd name="T6" fmla="*/ 0 60000 65536"/>
                  <a:gd name="T7" fmla="*/ 0 60000 65536"/>
                  <a:gd name="T8" fmla="*/ 0 60000 65536"/>
                </a:gdLst>
                <a:ahLst/>
                <a:cxnLst>
                  <a:cxn ang="T6">
                    <a:pos x="T0" y="T1"/>
                  </a:cxn>
                  <a:cxn ang="T7">
                    <a:pos x="T2" y="T3"/>
                  </a:cxn>
                  <a:cxn ang="T8">
                    <a:pos x="T4" y="T5"/>
                  </a:cxn>
                </a:cxnLst>
                <a:rect l="0" t="0" r="r" b="b"/>
                <a:pathLst>
                  <a:path w="26" h="29">
                    <a:moveTo>
                      <a:pt x="4" y="0"/>
                    </a:moveTo>
                    <a:cubicBezTo>
                      <a:pt x="25" y="7"/>
                      <a:pt x="26" y="29"/>
                      <a:pt x="0" y="20"/>
                    </a:cubicBezTo>
                    <a:cubicBezTo>
                      <a:pt x="5" y="5"/>
                      <a:pt x="4" y="12"/>
                      <a:pt x="4"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7" name="Freeform 160">
                <a:extLst>
                  <a:ext uri="{FF2B5EF4-FFF2-40B4-BE49-F238E27FC236}">
                    <a16:creationId xmlns:a16="http://schemas.microsoft.com/office/drawing/2014/main" id="{4E4EA790-0B67-4A9E-A3F6-9EA959C30E7E}"/>
                  </a:ext>
                </a:extLst>
              </p:cNvPr>
              <p:cNvSpPr>
                <a:spLocks/>
              </p:cNvSpPr>
              <p:nvPr/>
            </p:nvSpPr>
            <p:spPr bwMode="ltGray">
              <a:xfrm>
                <a:off x="3892" y="183"/>
                <a:ext cx="119" cy="100"/>
              </a:xfrm>
              <a:custGeom>
                <a:avLst/>
                <a:gdLst>
                  <a:gd name="T0" fmla="*/ 938 w 96"/>
                  <a:gd name="T1" fmla="*/ 2077 h 79"/>
                  <a:gd name="T2" fmla="*/ 2304 w 96"/>
                  <a:gd name="T3" fmla="*/ 1515 h 79"/>
                  <a:gd name="T4" fmla="*/ 4579 w 96"/>
                  <a:gd name="T5" fmla="*/ 2924 h 79"/>
                  <a:gd name="T6" fmla="*/ 2101 w 96"/>
                  <a:gd name="T7" fmla="*/ 3973 h 79"/>
                  <a:gd name="T8" fmla="*/ 1925 w 96"/>
                  <a:gd name="T9" fmla="*/ 3139 h 79"/>
                  <a:gd name="T10" fmla="*/ 938 w 96"/>
                  <a:gd name="T11" fmla="*/ 2077 h 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79">
                    <a:moveTo>
                      <a:pt x="20" y="30"/>
                    </a:moveTo>
                    <a:cubicBezTo>
                      <a:pt x="0" y="0"/>
                      <a:pt x="35" y="18"/>
                      <a:pt x="48" y="22"/>
                    </a:cubicBezTo>
                    <a:cubicBezTo>
                      <a:pt x="65" y="28"/>
                      <a:pt x="79" y="36"/>
                      <a:pt x="96" y="42"/>
                    </a:cubicBezTo>
                    <a:cubicBezTo>
                      <a:pt x="87" y="79"/>
                      <a:pt x="74" y="48"/>
                      <a:pt x="44" y="58"/>
                    </a:cubicBezTo>
                    <a:cubicBezTo>
                      <a:pt x="43" y="54"/>
                      <a:pt x="43" y="48"/>
                      <a:pt x="40" y="46"/>
                    </a:cubicBezTo>
                    <a:cubicBezTo>
                      <a:pt x="17" y="30"/>
                      <a:pt x="11" y="48"/>
                      <a:pt x="20" y="3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8" name="Freeform 161">
                <a:extLst>
                  <a:ext uri="{FF2B5EF4-FFF2-40B4-BE49-F238E27FC236}">
                    <a16:creationId xmlns:a16="http://schemas.microsoft.com/office/drawing/2014/main" id="{5A4BABEA-F475-4CDD-9043-97306CCA4BA2}"/>
                  </a:ext>
                </a:extLst>
              </p:cNvPr>
              <p:cNvSpPr>
                <a:spLocks/>
              </p:cNvSpPr>
              <p:nvPr/>
            </p:nvSpPr>
            <p:spPr bwMode="ltGray">
              <a:xfrm>
                <a:off x="3959" y="280"/>
                <a:ext cx="88" cy="58"/>
              </a:xfrm>
              <a:custGeom>
                <a:avLst/>
                <a:gdLst>
                  <a:gd name="T0" fmla="*/ 490 w 71"/>
                  <a:gd name="T1" fmla="*/ 318 h 46"/>
                  <a:gd name="T2" fmla="*/ 1027 w 71"/>
                  <a:gd name="T3" fmla="*/ 1 h 46"/>
                  <a:gd name="T4" fmla="*/ 2200 w 71"/>
                  <a:gd name="T5" fmla="*/ 1078 h 46"/>
                  <a:gd name="T6" fmla="*/ 2200 w 71"/>
                  <a:gd name="T7" fmla="*/ 2957 h 46"/>
                  <a:gd name="T8" fmla="*/ 278 w 71"/>
                  <a:gd name="T9" fmla="*/ 2161 h 46"/>
                  <a:gd name="T10" fmla="*/ 490 w 71"/>
                  <a:gd name="T11" fmla="*/ 318 h 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46">
                    <a:moveTo>
                      <a:pt x="10" y="5"/>
                    </a:moveTo>
                    <a:cubicBezTo>
                      <a:pt x="14" y="4"/>
                      <a:pt x="18" y="0"/>
                      <a:pt x="22" y="1"/>
                    </a:cubicBezTo>
                    <a:cubicBezTo>
                      <a:pt x="31" y="4"/>
                      <a:pt x="46" y="17"/>
                      <a:pt x="46" y="17"/>
                    </a:cubicBezTo>
                    <a:cubicBezTo>
                      <a:pt x="65" y="46"/>
                      <a:pt x="71" y="39"/>
                      <a:pt x="46" y="45"/>
                    </a:cubicBezTo>
                    <a:cubicBezTo>
                      <a:pt x="32" y="42"/>
                      <a:pt x="6" y="33"/>
                      <a:pt x="6" y="33"/>
                    </a:cubicBezTo>
                    <a:cubicBezTo>
                      <a:pt x="2" y="21"/>
                      <a:pt x="0" y="15"/>
                      <a:pt x="10" y="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89" name="Freeform 162">
                <a:extLst>
                  <a:ext uri="{FF2B5EF4-FFF2-40B4-BE49-F238E27FC236}">
                    <a16:creationId xmlns:a16="http://schemas.microsoft.com/office/drawing/2014/main" id="{3C067BD0-7ABF-4C1B-A18C-92AD0EE0708D}"/>
                  </a:ext>
                </a:extLst>
              </p:cNvPr>
              <p:cNvSpPr>
                <a:spLocks/>
              </p:cNvSpPr>
              <p:nvPr/>
            </p:nvSpPr>
            <p:spPr bwMode="ltGray">
              <a:xfrm>
                <a:off x="4016" y="344"/>
                <a:ext cx="105" cy="77"/>
              </a:xfrm>
              <a:custGeom>
                <a:avLst/>
                <a:gdLst>
                  <a:gd name="T0" fmla="*/ 175 w 85"/>
                  <a:gd name="T1" fmla="*/ 160 h 61"/>
                  <a:gd name="T2" fmla="*/ 2858 w 85"/>
                  <a:gd name="T3" fmla="*/ 1992 h 61"/>
                  <a:gd name="T4" fmla="*/ 1087 w 85"/>
                  <a:gd name="T5" fmla="*/ 2262 h 61"/>
                  <a:gd name="T6" fmla="*/ 0 w 85"/>
                  <a:gd name="T7" fmla="*/ 956 h 61"/>
                  <a:gd name="T8" fmla="*/ 352 w 85"/>
                  <a:gd name="T9" fmla="*/ 160 h 61"/>
                  <a:gd name="T10" fmla="*/ 913 w 85"/>
                  <a:gd name="T11" fmla="*/ 406 h 61"/>
                  <a:gd name="T12" fmla="*/ 175 w 85"/>
                  <a:gd name="T13" fmla="*/ 16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1">
                    <a:moveTo>
                      <a:pt x="4" y="2"/>
                    </a:moveTo>
                    <a:cubicBezTo>
                      <a:pt x="34" y="7"/>
                      <a:pt x="40" y="14"/>
                      <a:pt x="64" y="30"/>
                    </a:cubicBezTo>
                    <a:cubicBezTo>
                      <a:pt x="85" y="61"/>
                      <a:pt x="36" y="42"/>
                      <a:pt x="24" y="34"/>
                    </a:cubicBezTo>
                    <a:cubicBezTo>
                      <a:pt x="7" y="23"/>
                      <a:pt x="15" y="29"/>
                      <a:pt x="0" y="14"/>
                    </a:cubicBezTo>
                    <a:cubicBezTo>
                      <a:pt x="3" y="10"/>
                      <a:pt x="4" y="4"/>
                      <a:pt x="8" y="2"/>
                    </a:cubicBezTo>
                    <a:cubicBezTo>
                      <a:pt x="12" y="0"/>
                      <a:pt x="24" y="6"/>
                      <a:pt x="20" y="6"/>
                    </a:cubicBezTo>
                    <a:cubicBezTo>
                      <a:pt x="15" y="6"/>
                      <a:pt x="9" y="3"/>
                      <a:pt x="4" y="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0" name="Freeform 163">
                <a:extLst>
                  <a:ext uri="{FF2B5EF4-FFF2-40B4-BE49-F238E27FC236}">
                    <a16:creationId xmlns:a16="http://schemas.microsoft.com/office/drawing/2014/main" id="{AD06B401-603C-46E4-B63D-B69962D295BE}"/>
                  </a:ext>
                </a:extLst>
              </p:cNvPr>
              <p:cNvSpPr>
                <a:spLocks/>
              </p:cNvSpPr>
              <p:nvPr/>
            </p:nvSpPr>
            <p:spPr bwMode="ltGray">
              <a:xfrm>
                <a:off x="4084" y="344"/>
                <a:ext cx="95" cy="58"/>
              </a:xfrm>
              <a:custGeom>
                <a:avLst/>
                <a:gdLst>
                  <a:gd name="T0" fmla="*/ 909 w 77"/>
                  <a:gd name="T1" fmla="*/ 401 h 46"/>
                  <a:gd name="T2" fmla="*/ 2312 w 77"/>
                  <a:gd name="T3" fmla="*/ 951 h 46"/>
                  <a:gd name="T4" fmla="*/ 3367 w 77"/>
                  <a:gd name="T5" fmla="*/ 1415 h 46"/>
                  <a:gd name="T6" fmla="*/ 1812 w 77"/>
                  <a:gd name="T7" fmla="*/ 2491 h 46"/>
                  <a:gd name="T8" fmla="*/ 909 w 77"/>
                  <a:gd name="T9" fmla="*/ 401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46">
                    <a:moveTo>
                      <a:pt x="21" y="6"/>
                    </a:moveTo>
                    <a:cubicBezTo>
                      <a:pt x="57" y="18"/>
                      <a:pt x="0" y="0"/>
                      <a:pt x="53" y="14"/>
                    </a:cubicBezTo>
                    <a:cubicBezTo>
                      <a:pt x="61" y="16"/>
                      <a:pt x="77" y="22"/>
                      <a:pt x="77" y="22"/>
                    </a:cubicBezTo>
                    <a:cubicBezTo>
                      <a:pt x="71" y="46"/>
                      <a:pt x="65" y="43"/>
                      <a:pt x="41" y="38"/>
                    </a:cubicBezTo>
                    <a:cubicBezTo>
                      <a:pt x="3" y="12"/>
                      <a:pt x="21" y="34"/>
                      <a:pt x="21" y="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1" name="Freeform 164">
                <a:extLst>
                  <a:ext uri="{FF2B5EF4-FFF2-40B4-BE49-F238E27FC236}">
                    <a16:creationId xmlns:a16="http://schemas.microsoft.com/office/drawing/2014/main" id="{27824247-9257-4D11-84F4-83888E670FB2}"/>
                  </a:ext>
                </a:extLst>
              </p:cNvPr>
              <p:cNvSpPr>
                <a:spLocks/>
              </p:cNvSpPr>
              <p:nvPr/>
            </p:nvSpPr>
            <p:spPr bwMode="ltGray">
              <a:xfrm>
                <a:off x="4070" y="291"/>
                <a:ext cx="174" cy="47"/>
              </a:xfrm>
              <a:custGeom>
                <a:avLst/>
                <a:gdLst>
                  <a:gd name="T0" fmla="*/ 1385 w 141"/>
                  <a:gd name="T1" fmla="*/ 1172 h 37"/>
                  <a:gd name="T2" fmla="*/ 2458 w 141"/>
                  <a:gd name="T3" fmla="*/ 1172 h 37"/>
                  <a:gd name="T4" fmla="*/ 4407 w 141"/>
                  <a:gd name="T5" fmla="*/ 0 h 37"/>
                  <a:gd name="T6" fmla="*/ 5471 w 141"/>
                  <a:gd name="T7" fmla="*/ 310 h 37"/>
                  <a:gd name="T8" fmla="*/ 4924 w 141"/>
                  <a:gd name="T9" fmla="*/ 2402 h 37"/>
                  <a:gd name="T10" fmla="*/ 4223 w 141"/>
                  <a:gd name="T11" fmla="*/ 2101 h 37"/>
                  <a:gd name="T12" fmla="*/ 3183 w 141"/>
                  <a:gd name="T13" fmla="*/ 2669 h 37"/>
                  <a:gd name="T14" fmla="*/ 1385 w 141"/>
                  <a:gd name="T15" fmla="*/ 117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1" h="37">
                    <a:moveTo>
                      <a:pt x="32" y="16"/>
                    </a:moveTo>
                    <a:cubicBezTo>
                      <a:pt x="64" y="5"/>
                      <a:pt x="24" y="16"/>
                      <a:pt x="56" y="16"/>
                    </a:cubicBezTo>
                    <a:cubicBezTo>
                      <a:pt x="72" y="16"/>
                      <a:pt x="87" y="9"/>
                      <a:pt x="100" y="0"/>
                    </a:cubicBezTo>
                    <a:cubicBezTo>
                      <a:pt x="108" y="1"/>
                      <a:pt x="117" y="0"/>
                      <a:pt x="124" y="4"/>
                    </a:cubicBezTo>
                    <a:cubicBezTo>
                      <a:pt x="141" y="14"/>
                      <a:pt x="119" y="30"/>
                      <a:pt x="112" y="32"/>
                    </a:cubicBezTo>
                    <a:cubicBezTo>
                      <a:pt x="107" y="31"/>
                      <a:pt x="101" y="27"/>
                      <a:pt x="96" y="28"/>
                    </a:cubicBezTo>
                    <a:cubicBezTo>
                      <a:pt x="88" y="29"/>
                      <a:pt x="72" y="36"/>
                      <a:pt x="72" y="36"/>
                    </a:cubicBezTo>
                    <a:cubicBezTo>
                      <a:pt x="63" y="35"/>
                      <a:pt x="0" y="37"/>
                      <a:pt x="32"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2" name="Freeform 165">
                <a:extLst>
                  <a:ext uri="{FF2B5EF4-FFF2-40B4-BE49-F238E27FC236}">
                    <a16:creationId xmlns:a16="http://schemas.microsoft.com/office/drawing/2014/main" id="{F3BBE74F-712A-45C8-9848-CD9FD8A84430}"/>
                  </a:ext>
                </a:extLst>
              </p:cNvPr>
              <p:cNvSpPr>
                <a:spLocks/>
              </p:cNvSpPr>
              <p:nvPr/>
            </p:nvSpPr>
            <p:spPr bwMode="ltGray">
              <a:xfrm>
                <a:off x="4195" y="322"/>
                <a:ext cx="539" cy="269"/>
              </a:xfrm>
              <a:custGeom>
                <a:avLst/>
                <a:gdLst>
                  <a:gd name="T0" fmla="*/ 2146 w 436"/>
                  <a:gd name="T1" fmla="*/ 3934 h 214"/>
                  <a:gd name="T2" fmla="*/ 334 w 436"/>
                  <a:gd name="T3" fmla="*/ 1924 h 214"/>
                  <a:gd name="T4" fmla="*/ 1225 w 436"/>
                  <a:gd name="T5" fmla="*/ 1213 h 214"/>
                  <a:gd name="T6" fmla="*/ 3065 w 436"/>
                  <a:gd name="T7" fmla="*/ 1924 h 214"/>
                  <a:gd name="T8" fmla="*/ 6139 w 436"/>
                  <a:gd name="T9" fmla="*/ 2418 h 214"/>
                  <a:gd name="T10" fmla="*/ 7270 w 436"/>
                  <a:gd name="T11" fmla="*/ 2897 h 214"/>
                  <a:gd name="T12" fmla="*/ 9395 w 436"/>
                  <a:gd name="T13" fmla="*/ 3440 h 214"/>
                  <a:gd name="T14" fmla="*/ 13825 w 436"/>
                  <a:gd name="T15" fmla="*/ 5677 h 214"/>
                  <a:gd name="T16" fmla="*/ 14851 w 436"/>
                  <a:gd name="T17" fmla="*/ 5163 h 214"/>
                  <a:gd name="T18" fmla="*/ 16331 w 436"/>
                  <a:gd name="T19" fmla="*/ 5677 h 214"/>
                  <a:gd name="T20" fmla="*/ 15753 w 436"/>
                  <a:gd name="T21" fmla="*/ 7587 h 214"/>
                  <a:gd name="T22" fmla="*/ 14140 w 436"/>
                  <a:gd name="T23" fmla="*/ 6626 h 214"/>
                  <a:gd name="T24" fmla="*/ 13257 w 436"/>
                  <a:gd name="T25" fmla="*/ 6857 h 214"/>
                  <a:gd name="T26" fmla="*/ 13825 w 436"/>
                  <a:gd name="T27" fmla="*/ 7136 h 214"/>
                  <a:gd name="T28" fmla="*/ 16158 w 436"/>
                  <a:gd name="T29" fmla="*/ 8588 h 214"/>
                  <a:gd name="T30" fmla="*/ 18356 w 436"/>
                  <a:gd name="T31" fmla="*/ 10066 h 214"/>
                  <a:gd name="T32" fmla="*/ 16331 w 436"/>
                  <a:gd name="T33" fmla="*/ 11552 h 214"/>
                  <a:gd name="T34" fmla="*/ 14140 w 436"/>
                  <a:gd name="T35" fmla="*/ 9822 h 214"/>
                  <a:gd name="T36" fmla="*/ 11598 w 436"/>
                  <a:gd name="T37" fmla="*/ 10579 h 214"/>
                  <a:gd name="T38" fmla="*/ 11795 w 436"/>
                  <a:gd name="T39" fmla="*/ 9093 h 214"/>
                  <a:gd name="T40" fmla="*/ 12341 w 436"/>
                  <a:gd name="T41" fmla="*/ 8588 h 214"/>
                  <a:gd name="T42" fmla="*/ 10724 w 436"/>
                  <a:gd name="T43" fmla="*/ 8132 h 214"/>
                  <a:gd name="T44" fmla="*/ 11219 w 436"/>
                  <a:gd name="T45" fmla="*/ 7587 h 214"/>
                  <a:gd name="T46" fmla="*/ 11795 w 436"/>
                  <a:gd name="T47" fmla="*/ 7377 h 214"/>
                  <a:gd name="T48" fmla="*/ 10532 w 436"/>
                  <a:gd name="T49" fmla="*/ 6401 h 214"/>
                  <a:gd name="T50" fmla="*/ 5938 w 436"/>
                  <a:gd name="T51" fmla="*/ 3934 h 214"/>
                  <a:gd name="T52" fmla="*/ 5406 w 436"/>
                  <a:gd name="T53" fmla="*/ 4180 h 214"/>
                  <a:gd name="T54" fmla="*/ 4872 w 436"/>
                  <a:gd name="T55" fmla="*/ 3934 h 214"/>
                  <a:gd name="T56" fmla="*/ 3065 w 436"/>
                  <a:gd name="T57" fmla="*/ 4709 h 214"/>
                  <a:gd name="T58" fmla="*/ 2146 w 436"/>
                  <a:gd name="T59" fmla="*/ 3934 h 2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6" h="214">
                    <a:moveTo>
                      <a:pt x="47" y="64"/>
                    </a:moveTo>
                    <a:cubicBezTo>
                      <a:pt x="40" y="44"/>
                      <a:pt x="24" y="43"/>
                      <a:pt x="7" y="32"/>
                    </a:cubicBezTo>
                    <a:cubicBezTo>
                      <a:pt x="0" y="12"/>
                      <a:pt x="12" y="15"/>
                      <a:pt x="27" y="20"/>
                    </a:cubicBezTo>
                    <a:cubicBezTo>
                      <a:pt x="56" y="0"/>
                      <a:pt x="44" y="24"/>
                      <a:pt x="67" y="32"/>
                    </a:cubicBezTo>
                    <a:cubicBezTo>
                      <a:pt x="91" y="24"/>
                      <a:pt x="112" y="32"/>
                      <a:pt x="135" y="40"/>
                    </a:cubicBezTo>
                    <a:cubicBezTo>
                      <a:pt x="143" y="43"/>
                      <a:pt x="159" y="48"/>
                      <a:pt x="159" y="48"/>
                    </a:cubicBezTo>
                    <a:cubicBezTo>
                      <a:pt x="178" y="42"/>
                      <a:pt x="191" y="45"/>
                      <a:pt x="207" y="56"/>
                    </a:cubicBezTo>
                    <a:cubicBezTo>
                      <a:pt x="225" y="84"/>
                      <a:pt x="273" y="82"/>
                      <a:pt x="303" y="92"/>
                    </a:cubicBezTo>
                    <a:cubicBezTo>
                      <a:pt x="311" y="89"/>
                      <a:pt x="319" y="87"/>
                      <a:pt x="327" y="84"/>
                    </a:cubicBezTo>
                    <a:cubicBezTo>
                      <a:pt x="337" y="81"/>
                      <a:pt x="359" y="92"/>
                      <a:pt x="359" y="92"/>
                    </a:cubicBezTo>
                    <a:cubicBezTo>
                      <a:pt x="365" y="110"/>
                      <a:pt x="362" y="114"/>
                      <a:pt x="347" y="124"/>
                    </a:cubicBezTo>
                    <a:cubicBezTo>
                      <a:pt x="334" y="120"/>
                      <a:pt x="324" y="112"/>
                      <a:pt x="311" y="108"/>
                    </a:cubicBezTo>
                    <a:cubicBezTo>
                      <a:pt x="304" y="109"/>
                      <a:pt x="296" y="107"/>
                      <a:pt x="291" y="112"/>
                    </a:cubicBezTo>
                    <a:cubicBezTo>
                      <a:pt x="288" y="115"/>
                      <a:pt x="299" y="114"/>
                      <a:pt x="303" y="116"/>
                    </a:cubicBezTo>
                    <a:cubicBezTo>
                      <a:pt x="327" y="129"/>
                      <a:pt x="330" y="134"/>
                      <a:pt x="355" y="140"/>
                    </a:cubicBezTo>
                    <a:cubicBezTo>
                      <a:pt x="370" y="150"/>
                      <a:pt x="388" y="154"/>
                      <a:pt x="403" y="164"/>
                    </a:cubicBezTo>
                    <a:cubicBezTo>
                      <a:pt x="436" y="214"/>
                      <a:pt x="380" y="191"/>
                      <a:pt x="359" y="188"/>
                    </a:cubicBezTo>
                    <a:cubicBezTo>
                      <a:pt x="346" y="175"/>
                      <a:pt x="329" y="166"/>
                      <a:pt x="311" y="160"/>
                    </a:cubicBezTo>
                    <a:cubicBezTo>
                      <a:pt x="292" y="163"/>
                      <a:pt x="273" y="166"/>
                      <a:pt x="255" y="172"/>
                    </a:cubicBezTo>
                    <a:cubicBezTo>
                      <a:pt x="233" y="165"/>
                      <a:pt x="245" y="155"/>
                      <a:pt x="259" y="148"/>
                    </a:cubicBezTo>
                    <a:cubicBezTo>
                      <a:pt x="263" y="146"/>
                      <a:pt x="267" y="143"/>
                      <a:pt x="271" y="140"/>
                    </a:cubicBezTo>
                    <a:cubicBezTo>
                      <a:pt x="255" y="129"/>
                      <a:pt x="252" y="138"/>
                      <a:pt x="235" y="132"/>
                    </a:cubicBezTo>
                    <a:cubicBezTo>
                      <a:pt x="239" y="129"/>
                      <a:pt x="243" y="126"/>
                      <a:pt x="247" y="124"/>
                    </a:cubicBezTo>
                    <a:cubicBezTo>
                      <a:pt x="251" y="122"/>
                      <a:pt x="258" y="124"/>
                      <a:pt x="259" y="120"/>
                    </a:cubicBezTo>
                    <a:cubicBezTo>
                      <a:pt x="263" y="105"/>
                      <a:pt x="234" y="105"/>
                      <a:pt x="231" y="104"/>
                    </a:cubicBezTo>
                    <a:cubicBezTo>
                      <a:pt x="196" y="95"/>
                      <a:pt x="165" y="75"/>
                      <a:pt x="131" y="64"/>
                    </a:cubicBezTo>
                    <a:cubicBezTo>
                      <a:pt x="127" y="65"/>
                      <a:pt x="123" y="68"/>
                      <a:pt x="119" y="68"/>
                    </a:cubicBezTo>
                    <a:cubicBezTo>
                      <a:pt x="115" y="68"/>
                      <a:pt x="111" y="64"/>
                      <a:pt x="107" y="64"/>
                    </a:cubicBezTo>
                    <a:cubicBezTo>
                      <a:pt x="93" y="66"/>
                      <a:pt x="81" y="73"/>
                      <a:pt x="67" y="76"/>
                    </a:cubicBezTo>
                    <a:cubicBezTo>
                      <a:pt x="51" y="71"/>
                      <a:pt x="58" y="75"/>
                      <a:pt x="47" y="6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3" name="Freeform 166">
                <a:extLst>
                  <a:ext uri="{FF2B5EF4-FFF2-40B4-BE49-F238E27FC236}">
                    <a16:creationId xmlns:a16="http://schemas.microsoft.com/office/drawing/2014/main" id="{38CD183B-A08B-45E0-AE3C-DB435C8CAE88}"/>
                  </a:ext>
                </a:extLst>
              </p:cNvPr>
              <p:cNvSpPr>
                <a:spLocks/>
              </p:cNvSpPr>
              <p:nvPr/>
            </p:nvSpPr>
            <p:spPr bwMode="ltGray">
              <a:xfrm>
                <a:off x="4409" y="429"/>
                <a:ext cx="53" cy="49"/>
              </a:xfrm>
              <a:custGeom>
                <a:avLst/>
                <a:gdLst>
                  <a:gd name="T0" fmla="*/ 773 w 43"/>
                  <a:gd name="T1" fmla="*/ 1645 h 39"/>
                  <a:gd name="T2" fmla="*/ 1468 w 43"/>
                  <a:gd name="T3" fmla="*/ 1156 h 39"/>
                  <a:gd name="T4" fmla="*/ 1809 w 43"/>
                  <a:gd name="T5" fmla="*/ 1914 h 39"/>
                  <a:gd name="T6" fmla="*/ 773 w 43"/>
                  <a:gd name="T7" fmla="*/ 1645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 h="39">
                    <a:moveTo>
                      <a:pt x="18" y="27"/>
                    </a:moveTo>
                    <a:cubicBezTo>
                      <a:pt x="0" y="0"/>
                      <a:pt x="22" y="11"/>
                      <a:pt x="34" y="19"/>
                    </a:cubicBezTo>
                    <a:cubicBezTo>
                      <a:pt x="37" y="23"/>
                      <a:pt x="43" y="26"/>
                      <a:pt x="42" y="31"/>
                    </a:cubicBezTo>
                    <a:cubicBezTo>
                      <a:pt x="40" y="39"/>
                      <a:pt x="18" y="27"/>
                      <a:pt x="18" y="27"/>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4" name="Freeform 167">
                <a:extLst>
                  <a:ext uri="{FF2B5EF4-FFF2-40B4-BE49-F238E27FC236}">
                    <a16:creationId xmlns:a16="http://schemas.microsoft.com/office/drawing/2014/main" id="{A549AD6C-F28A-48E8-89A7-03C5AA3D0BB0}"/>
                  </a:ext>
                </a:extLst>
              </p:cNvPr>
              <p:cNvSpPr>
                <a:spLocks/>
              </p:cNvSpPr>
              <p:nvPr/>
            </p:nvSpPr>
            <p:spPr bwMode="ltGray">
              <a:xfrm>
                <a:off x="4391" y="508"/>
                <a:ext cx="81" cy="55"/>
              </a:xfrm>
              <a:custGeom>
                <a:avLst/>
                <a:gdLst>
                  <a:gd name="T0" fmla="*/ 854 w 65"/>
                  <a:gd name="T1" fmla="*/ 705 h 44"/>
                  <a:gd name="T2" fmla="*/ 2926 w 65"/>
                  <a:gd name="T3" fmla="*/ 889 h 44"/>
                  <a:gd name="T4" fmla="*/ 3396 w 65"/>
                  <a:gd name="T5" fmla="*/ 1575 h 44"/>
                  <a:gd name="T6" fmla="*/ 1502 w 65"/>
                  <a:gd name="T7" fmla="*/ 2461 h 44"/>
                  <a:gd name="T8" fmla="*/ 0 w 65"/>
                  <a:gd name="T9" fmla="*/ 705 h 44"/>
                  <a:gd name="T10" fmla="*/ 854 w 65"/>
                  <a:gd name="T11" fmla="*/ 705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4">
                    <a:moveTo>
                      <a:pt x="16" y="12"/>
                    </a:moveTo>
                    <a:cubicBezTo>
                      <a:pt x="31" y="17"/>
                      <a:pt x="41" y="11"/>
                      <a:pt x="56" y="16"/>
                    </a:cubicBezTo>
                    <a:cubicBezTo>
                      <a:pt x="59" y="20"/>
                      <a:pt x="65" y="23"/>
                      <a:pt x="64" y="28"/>
                    </a:cubicBezTo>
                    <a:cubicBezTo>
                      <a:pt x="61" y="41"/>
                      <a:pt x="28" y="44"/>
                      <a:pt x="28" y="44"/>
                    </a:cubicBezTo>
                    <a:cubicBezTo>
                      <a:pt x="19" y="31"/>
                      <a:pt x="9" y="25"/>
                      <a:pt x="0" y="12"/>
                    </a:cubicBezTo>
                    <a:cubicBezTo>
                      <a:pt x="14" y="2"/>
                      <a:pt x="10" y="0"/>
                      <a:pt x="16"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5" name="Freeform 168">
                <a:extLst>
                  <a:ext uri="{FF2B5EF4-FFF2-40B4-BE49-F238E27FC236}">
                    <a16:creationId xmlns:a16="http://schemas.microsoft.com/office/drawing/2014/main" id="{368B8888-9360-4D9E-8D26-389FD2825302}"/>
                  </a:ext>
                </a:extLst>
              </p:cNvPr>
              <p:cNvSpPr>
                <a:spLocks/>
              </p:cNvSpPr>
              <p:nvPr/>
            </p:nvSpPr>
            <p:spPr bwMode="ltGray">
              <a:xfrm>
                <a:off x="4476" y="568"/>
                <a:ext cx="23" cy="29"/>
              </a:xfrm>
              <a:custGeom>
                <a:avLst/>
                <a:gdLst>
                  <a:gd name="T0" fmla="*/ 125 w 19"/>
                  <a:gd name="T1" fmla="*/ 506 h 23"/>
                  <a:gd name="T2" fmla="*/ 504 w 19"/>
                  <a:gd name="T3" fmla="*/ 252 h 23"/>
                  <a:gd name="T4" fmla="*/ 395 w 19"/>
                  <a:gd name="T5" fmla="*/ 1279 h 23"/>
                  <a:gd name="T6" fmla="*/ 0 w 19"/>
                  <a:gd name="T7" fmla="*/ 1014 h 23"/>
                  <a:gd name="T8" fmla="*/ 125 w 19"/>
                  <a:gd name="T9" fmla="*/ 506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3">
                    <a:moveTo>
                      <a:pt x="4" y="8"/>
                    </a:moveTo>
                    <a:cubicBezTo>
                      <a:pt x="8" y="7"/>
                      <a:pt x="14" y="0"/>
                      <a:pt x="16" y="4"/>
                    </a:cubicBezTo>
                    <a:cubicBezTo>
                      <a:pt x="19" y="9"/>
                      <a:pt x="16" y="17"/>
                      <a:pt x="12" y="20"/>
                    </a:cubicBezTo>
                    <a:cubicBezTo>
                      <a:pt x="9" y="23"/>
                      <a:pt x="4" y="17"/>
                      <a:pt x="0" y="16"/>
                    </a:cubicBezTo>
                    <a:cubicBezTo>
                      <a:pt x="4" y="3"/>
                      <a:pt x="4" y="0"/>
                      <a:pt x="4" y="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6" name="Freeform 169">
                <a:extLst>
                  <a:ext uri="{FF2B5EF4-FFF2-40B4-BE49-F238E27FC236}">
                    <a16:creationId xmlns:a16="http://schemas.microsoft.com/office/drawing/2014/main" id="{C376AAC0-8592-4A51-AC5C-E36283FCE1AF}"/>
                  </a:ext>
                </a:extLst>
              </p:cNvPr>
              <p:cNvSpPr>
                <a:spLocks/>
              </p:cNvSpPr>
              <p:nvPr/>
            </p:nvSpPr>
            <p:spPr bwMode="ltGray">
              <a:xfrm>
                <a:off x="3872" y="377"/>
                <a:ext cx="238" cy="107"/>
              </a:xfrm>
              <a:custGeom>
                <a:avLst/>
                <a:gdLst>
                  <a:gd name="T0" fmla="*/ 395 w 192"/>
                  <a:gd name="T1" fmla="*/ 0 h 85"/>
                  <a:gd name="T2" fmla="*/ 3228 w 192"/>
                  <a:gd name="T3" fmla="*/ 973 h 85"/>
                  <a:gd name="T4" fmla="*/ 3798 w 192"/>
                  <a:gd name="T5" fmla="*/ 758 h 85"/>
                  <a:gd name="T6" fmla="*/ 4190 w 192"/>
                  <a:gd name="T7" fmla="*/ 0 h 85"/>
                  <a:gd name="T8" fmla="*/ 5936 w 192"/>
                  <a:gd name="T9" fmla="*/ 1225 h 85"/>
                  <a:gd name="T10" fmla="*/ 6484 w 192"/>
                  <a:gd name="T11" fmla="*/ 1973 h 85"/>
                  <a:gd name="T12" fmla="*/ 7621 w 192"/>
                  <a:gd name="T13" fmla="*/ 2484 h 85"/>
                  <a:gd name="T14" fmla="*/ 9183 w 192"/>
                  <a:gd name="T15" fmla="*/ 3258 h 85"/>
                  <a:gd name="T16" fmla="*/ 8390 w 192"/>
                  <a:gd name="T17" fmla="*/ 4780 h 85"/>
                  <a:gd name="T18" fmla="*/ 7234 w 192"/>
                  <a:gd name="T19" fmla="*/ 3797 h 85"/>
                  <a:gd name="T20" fmla="*/ 5329 w 192"/>
                  <a:gd name="T21" fmla="*/ 4780 h 85"/>
                  <a:gd name="T22" fmla="*/ 4789 w 192"/>
                  <a:gd name="T23" fmla="*/ 5257 h 85"/>
                  <a:gd name="T24" fmla="*/ 3636 w 192"/>
                  <a:gd name="T25" fmla="*/ 4288 h 85"/>
                  <a:gd name="T26" fmla="*/ 3404 w 192"/>
                  <a:gd name="T27" fmla="*/ 2300 h 85"/>
                  <a:gd name="T28" fmla="*/ 1553 w 192"/>
                  <a:gd name="T29" fmla="*/ 3258 h 85"/>
                  <a:gd name="T30" fmla="*/ 0 w 192"/>
                  <a:gd name="T31" fmla="*/ 1973 h 85"/>
                  <a:gd name="T32" fmla="*/ 395 w 192"/>
                  <a:gd name="T33" fmla="*/ 488 h 85"/>
                  <a:gd name="T34" fmla="*/ 938 w 192"/>
                  <a:gd name="T35" fmla="*/ 245 h 85"/>
                  <a:gd name="T36" fmla="*/ 395 w 192"/>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2" h="85">
                    <a:moveTo>
                      <a:pt x="8" y="0"/>
                    </a:moveTo>
                    <a:cubicBezTo>
                      <a:pt x="28" y="7"/>
                      <a:pt x="48" y="9"/>
                      <a:pt x="68" y="16"/>
                    </a:cubicBezTo>
                    <a:cubicBezTo>
                      <a:pt x="72" y="15"/>
                      <a:pt x="77" y="15"/>
                      <a:pt x="80" y="12"/>
                    </a:cubicBezTo>
                    <a:cubicBezTo>
                      <a:pt x="84" y="9"/>
                      <a:pt x="83" y="1"/>
                      <a:pt x="88" y="0"/>
                    </a:cubicBezTo>
                    <a:cubicBezTo>
                      <a:pt x="89" y="0"/>
                      <a:pt x="119" y="16"/>
                      <a:pt x="124" y="20"/>
                    </a:cubicBezTo>
                    <a:cubicBezTo>
                      <a:pt x="128" y="24"/>
                      <a:pt x="131" y="29"/>
                      <a:pt x="136" y="32"/>
                    </a:cubicBezTo>
                    <a:cubicBezTo>
                      <a:pt x="143" y="36"/>
                      <a:pt x="160" y="40"/>
                      <a:pt x="160" y="40"/>
                    </a:cubicBezTo>
                    <a:cubicBezTo>
                      <a:pt x="178" y="34"/>
                      <a:pt x="182" y="37"/>
                      <a:pt x="192" y="52"/>
                    </a:cubicBezTo>
                    <a:cubicBezTo>
                      <a:pt x="191" y="58"/>
                      <a:pt x="192" y="81"/>
                      <a:pt x="176" y="76"/>
                    </a:cubicBezTo>
                    <a:cubicBezTo>
                      <a:pt x="167" y="73"/>
                      <a:pt x="152" y="60"/>
                      <a:pt x="152" y="60"/>
                    </a:cubicBezTo>
                    <a:cubicBezTo>
                      <a:pt x="138" y="69"/>
                      <a:pt x="128" y="72"/>
                      <a:pt x="112" y="76"/>
                    </a:cubicBezTo>
                    <a:cubicBezTo>
                      <a:pt x="108" y="79"/>
                      <a:pt x="105" y="85"/>
                      <a:pt x="100" y="84"/>
                    </a:cubicBezTo>
                    <a:cubicBezTo>
                      <a:pt x="91" y="82"/>
                      <a:pt x="76" y="68"/>
                      <a:pt x="76" y="68"/>
                    </a:cubicBezTo>
                    <a:cubicBezTo>
                      <a:pt x="86" y="39"/>
                      <a:pt x="91" y="49"/>
                      <a:pt x="72" y="36"/>
                    </a:cubicBezTo>
                    <a:cubicBezTo>
                      <a:pt x="57" y="40"/>
                      <a:pt x="47" y="47"/>
                      <a:pt x="32" y="52"/>
                    </a:cubicBezTo>
                    <a:cubicBezTo>
                      <a:pt x="4" y="45"/>
                      <a:pt x="24" y="40"/>
                      <a:pt x="0" y="32"/>
                    </a:cubicBezTo>
                    <a:cubicBezTo>
                      <a:pt x="3" y="24"/>
                      <a:pt x="5" y="16"/>
                      <a:pt x="8" y="8"/>
                    </a:cubicBezTo>
                    <a:cubicBezTo>
                      <a:pt x="9" y="4"/>
                      <a:pt x="20" y="8"/>
                      <a:pt x="20" y="4"/>
                    </a:cubicBezTo>
                    <a:cubicBezTo>
                      <a:pt x="20" y="0"/>
                      <a:pt x="12" y="1"/>
                      <a:pt x="8" y="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7" name="Freeform 170">
                <a:extLst>
                  <a:ext uri="{FF2B5EF4-FFF2-40B4-BE49-F238E27FC236}">
                    <a16:creationId xmlns:a16="http://schemas.microsoft.com/office/drawing/2014/main" id="{7CA8887D-8CF5-4AB5-80BA-26DF06EFF51F}"/>
                  </a:ext>
                </a:extLst>
              </p:cNvPr>
              <p:cNvSpPr>
                <a:spLocks/>
              </p:cNvSpPr>
              <p:nvPr/>
            </p:nvSpPr>
            <p:spPr bwMode="ltGray">
              <a:xfrm>
                <a:off x="3341" y="415"/>
                <a:ext cx="1895" cy="634"/>
              </a:xfrm>
              <a:custGeom>
                <a:avLst/>
                <a:gdLst>
                  <a:gd name="T0" fmla="*/ 13520 w 1533"/>
                  <a:gd name="T1" fmla="*/ 5116 h 504"/>
                  <a:gd name="T2" fmla="*/ 15376 w 1533"/>
                  <a:gd name="T3" fmla="*/ 4368 h 504"/>
                  <a:gd name="T4" fmla="*/ 17317 w 1533"/>
                  <a:gd name="T5" fmla="*/ 2624 h 504"/>
                  <a:gd name="T6" fmla="*/ 23508 w 1533"/>
                  <a:gd name="T7" fmla="*/ 4116 h 504"/>
                  <a:gd name="T8" fmla="*/ 29165 w 1533"/>
                  <a:gd name="T9" fmla="*/ 3844 h 504"/>
                  <a:gd name="T10" fmla="*/ 29507 w 1533"/>
                  <a:gd name="T11" fmla="*/ 155 h 504"/>
                  <a:gd name="T12" fmla="*/ 32622 w 1533"/>
                  <a:gd name="T13" fmla="*/ 3379 h 504"/>
                  <a:gd name="T14" fmla="*/ 34826 w 1533"/>
                  <a:gd name="T15" fmla="*/ 1843 h 504"/>
                  <a:gd name="T16" fmla="*/ 35157 w 1533"/>
                  <a:gd name="T17" fmla="*/ 1356 h 504"/>
                  <a:gd name="T18" fmla="*/ 39298 w 1533"/>
                  <a:gd name="T19" fmla="*/ 4368 h 504"/>
                  <a:gd name="T20" fmla="*/ 38412 w 1533"/>
                  <a:gd name="T21" fmla="*/ 5593 h 504"/>
                  <a:gd name="T22" fmla="*/ 38064 w 1533"/>
                  <a:gd name="T23" fmla="*/ 8360 h 504"/>
                  <a:gd name="T24" fmla="*/ 38794 w 1533"/>
                  <a:gd name="T25" fmla="*/ 12612 h 504"/>
                  <a:gd name="T26" fmla="*/ 42579 w 1533"/>
                  <a:gd name="T27" fmla="*/ 15288 h 504"/>
                  <a:gd name="T28" fmla="*/ 48578 w 1533"/>
                  <a:gd name="T29" fmla="*/ 16841 h 504"/>
                  <a:gd name="T30" fmla="*/ 51140 w 1533"/>
                  <a:gd name="T31" fmla="*/ 20272 h 504"/>
                  <a:gd name="T32" fmla="*/ 50404 w 1533"/>
                  <a:gd name="T33" fmla="*/ 17068 h 504"/>
                  <a:gd name="T34" fmla="*/ 47698 w 1533"/>
                  <a:gd name="T35" fmla="*/ 12075 h 504"/>
                  <a:gd name="T36" fmla="*/ 45858 w 1533"/>
                  <a:gd name="T37" fmla="*/ 8360 h 504"/>
                  <a:gd name="T38" fmla="*/ 48240 w 1533"/>
                  <a:gd name="T39" fmla="*/ 9085 h 504"/>
                  <a:gd name="T40" fmla="*/ 52066 w 1533"/>
                  <a:gd name="T41" fmla="*/ 9338 h 504"/>
                  <a:gd name="T42" fmla="*/ 55700 w 1533"/>
                  <a:gd name="T43" fmla="*/ 12323 h 504"/>
                  <a:gd name="T44" fmla="*/ 60048 w 1533"/>
                  <a:gd name="T45" fmla="*/ 14777 h 504"/>
                  <a:gd name="T46" fmla="*/ 66210 w 1533"/>
                  <a:gd name="T47" fmla="*/ 20737 h 504"/>
                  <a:gd name="T48" fmla="*/ 69257 w 1533"/>
                  <a:gd name="T49" fmla="*/ 22510 h 504"/>
                  <a:gd name="T50" fmla="*/ 63322 w 1533"/>
                  <a:gd name="T51" fmla="*/ 18570 h 504"/>
                  <a:gd name="T52" fmla="*/ 59880 w 1533"/>
                  <a:gd name="T53" fmla="*/ 24778 h 504"/>
                  <a:gd name="T54" fmla="*/ 63669 w 1533"/>
                  <a:gd name="T55" fmla="*/ 25744 h 504"/>
                  <a:gd name="T56" fmla="*/ 64416 w 1533"/>
                  <a:gd name="T57" fmla="*/ 29202 h 504"/>
                  <a:gd name="T58" fmla="*/ 63144 w 1533"/>
                  <a:gd name="T59" fmla="*/ 27252 h 504"/>
                  <a:gd name="T60" fmla="*/ 57882 w 1533"/>
                  <a:gd name="T61" fmla="*/ 28969 h 504"/>
                  <a:gd name="T62" fmla="*/ 55700 w 1533"/>
                  <a:gd name="T63" fmla="*/ 30921 h 504"/>
                  <a:gd name="T64" fmla="*/ 55700 w 1533"/>
                  <a:gd name="T65" fmla="*/ 27466 h 504"/>
                  <a:gd name="T66" fmla="*/ 53328 w 1533"/>
                  <a:gd name="T67" fmla="*/ 27008 h 504"/>
                  <a:gd name="T68" fmla="*/ 48240 w 1533"/>
                  <a:gd name="T69" fmla="*/ 25501 h 504"/>
                  <a:gd name="T70" fmla="*/ 43141 w 1533"/>
                  <a:gd name="T71" fmla="*/ 20737 h 504"/>
                  <a:gd name="T72" fmla="*/ 37152 w 1533"/>
                  <a:gd name="T73" fmla="*/ 17068 h 504"/>
                  <a:gd name="T74" fmla="*/ 34994 w 1533"/>
                  <a:gd name="T75" fmla="*/ 15288 h 504"/>
                  <a:gd name="T76" fmla="*/ 30971 w 1533"/>
                  <a:gd name="T77" fmla="*/ 14044 h 504"/>
                  <a:gd name="T78" fmla="*/ 28075 w 1533"/>
                  <a:gd name="T79" fmla="*/ 10339 h 504"/>
                  <a:gd name="T80" fmla="*/ 27172 w 1533"/>
                  <a:gd name="T81" fmla="*/ 11090 h 504"/>
                  <a:gd name="T82" fmla="*/ 23709 w 1533"/>
                  <a:gd name="T83" fmla="*/ 9599 h 504"/>
                  <a:gd name="T84" fmla="*/ 22987 w 1533"/>
                  <a:gd name="T85" fmla="*/ 6341 h 504"/>
                  <a:gd name="T86" fmla="*/ 21173 w 1533"/>
                  <a:gd name="T87" fmla="*/ 5804 h 504"/>
                  <a:gd name="T88" fmla="*/ 19351 w 1533"/>
                  <a:gd name="T89" fmla="*/ 9816 h 504"/>
                  <a:gd name="T90" fmla="*/ 17317 w 1533"/>
                  <a:gd name="T91" fmla="*/ 15036 h 504"/>
                  <a:gd name="T92" fmla="*/ 13698 w 1533"/>
                  <a:gd name="T93" fmla="*/ 15036 h 504"/>
                  <a:gd name="T94" fmla="*/ 10789 w 1533"/>
                  <a:gd name="T95" fmla="*/ 15865 h 504"/>
                  <a:gd name="T96" fmla="*/ 10610 w 1533"/>
                  <a:gd name="T97" fmla="*/ 17549 h 504"/>
                  <a:gd name="T98" fmla="*/ 5570 w 1533"/>
                  <a:gd name="T99" fmla="*/ 21492 h 504"/>
                  <a:gd name="T100" fmla="*/ 3884 w 1533"/>
                  <a:gd name="T101" fmla="*/ 23214 h 504"/>
                  <a:gd name="T102" fmla="*/ 8071 w 1533"/>
                  <a:gd name="T103" fmla="*/ 17817 h 504"/>
                  <a:gd name="T104" fmla="*/ 5376 w 1533"/>
                  <a:gd name="T105" fmla="*/ 16074 h 504"/>
                  <a:gd name="T106" fmla="*/ 1543 w 1533"/>
                  <a:gd name="T107" fmla="*/ 15288 h 504"/>
                  <a:gd name="T108" fmla="*/ 3535 w 1533"/>
                  <a:gd name="T109" fmla="*/ 10104 h 504"/>
                  <a:gd name="T110" fmla="*/ 1734 w 1533"/>
                  <a:gd name="T111" fmla="*/ 7881 h 504"/>
                  <a:gd name="T112" fmla="*/ 1381 w 1533"/>
                  <a:gd name="T113" fmla="*/ 7055 h 504"/>
                  <a:gd name="T114" fmla="*/ 2809 w 1533"/>
                  <a:gd name="T115" fmla="*/ 3088 h 5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33" h="504">
                    <a:moveTo>
                      <a:pt x="82" y="34"/>
                    </a:moveTo>
                    <a:cubicBezTo>
                      <a:pt x="95" y="38"/>
                      <a:pt x="104" y="53"/>
                      <a:pt x="118" y="54"/>
                    </a:cubicBezTo>
                    <a:cubicBezTo>
                      <a:pt x="172" y="57"/>
                      <a:pt x="249" y="49"/>
                      <a:pt x="298" y="82"/>
                    </a:cubicBezTo>
                    <a:cubicBezTo>
                      <a:pt x="326" y="64"/>
                      <a:pt x="290" y="72"/>
                      <a:pt x="318" y="54"/>
                    </a:cubicBezTo>
                    <a:cubicBezTo>
                      <a:pt x="322" y="55"/>
                      <a:pt x="327" y="55"/>
                      <a:pt x="330" y="58"/>
                    </a:cubicBezTo>
                    <a:cubicBezTo>
                      <a:pt x="334" y="61"/>
                      <a:pt x="334" y="73"/>
                      <a:pt x="338" y="70"/>
                    </a:cubicBezTo>
                    <a:cubicBezTo>
                      <a:pt x="345" y="65"/>
                      <a:pt x="346" y="46"/>
                      <a:pt x="346" y="46"/>
                    </a:cubicBezTo>
                    <a:cubicBezTo>
                      <a:pt x="354" y="47"/>
                      <a:pt x="362" y="51"/>
                      <a:pt x="370" y="50"/>
                    </a:cubicBezTo>
                    <a:cubicBezTo>
                      <a:pt x="375" y="49"/>
                      <a:pt x="377" y="43"/>
                      <a:pt x="382" y="42"/>
                    </a:cubicBezTo>
                    <a:cubicBezTo>
                      <a:pt x="391" y="41"/>
                      <a:pt x="402" y="49"/>
                      <a:pt x="410" y="50"/>
                    </a:cubicBezTo>
                    <a:cubicBezTo>
                      <a:pt x="430" y="52"/>
                      <a:pt x="450" y="53"/>
                      <a:pt x="470" y="54"/>
                    </a:cubicBezTo>
                    <a:cubicBezTo>
                      <a:pt x="502" y="65"/>
                      <a:pt x="486" y="61"/>
                      <a:pt x="518" y="66"/>
                    </a:cubicBezTo>
                    <a:cubicBezTo>
                      <a:pt x="539" y="87"/>
                      <a:pt x="547" y="79"/>
                      <a:pt x="574" y="74"/>
                    </a:cubicBezTo>
                    <a:cubicBezTo>
                      <a:pt x="591" y="80"/>
                      <a:pt x="594" y="71"/>
                      <a:pt x="610" y="82"/>
                    </a:cubicBezTo>
                    <a:cubicBezTo>
                      <a:pt x="597" y="42"/>
                      <a:pt x="617" y="54"/>
                      <a:pt x="642" y="62"/>
                    </a:cubicBezTo>
                    <a:cubicBezTo>
                      <a:pt x="654" y="58"/>
                      <a:pt x="668" y="62"/>
                      <a:pt x="678" y="54"/>
                    </a:cubicBezTo>
                    <a:cubicBezTo>
                      <a:pt x="690" y="44"/>
                      <a:pt x="653" y="31"/>
                      <a:pt x="650" y="30"/>
                    </a:cubicBezTo>
                    <a:cubicBezTo>
                      <a:pt x="641" y="16"/>
                      <a:pt x="630" y="9"/>
                      <a:pt x="650" y="2"/>
                    </a:cubicBezTo>
                    <a:cubicBezTo>
                      <a:pt x="658" y="7"/>
                      <a:pt x="666" y="13"/>
                      <a:pt x="674" y="18"/>
                    </a:cubicBezTo>
                    <a:cubicBezTo>
                      <a:pt x="678" y="21"/>
                      <a:pt x="686" y="26"/>
                      <a:pt x="686" y="26"/>
                    </a:cubicBezTo>
                    <a:cubicBezTo>
                      <a:pt x="694" y="38"/>
                      <a:pt x="718" y="54"/>
                      <a:pt x="718" y="54"/>
                    </a:cubicBezTo>
                    <a:cubicBezTo>
                      <a:pt x="712" y="36"/>
                      <a:pt x="699" y="35"/>
                      <a:pt x="718" y="22"/>
                    </a:cubicBezTo>
                    <a:cubicBezTo>
                      <a:pt x="736" y="28"/>
                      <a:pt x="737" y="38"/>
                      <a:pt x="754" y="26"/>
                    </a:cubicBezTo>
                    <a:cubicBezTo>
                      <a:pt x="758" y="27"/>
                      <a:pt x="763" y="27"/>
                      <a:pt x="766" y="30"/>
                    </a:cubicBezTo>
                    <a:cubicBezTo>
                      <a:pt x="770" y="33"/>
                      <a:pt x="770" y="39"/>
                      <a:pt x="774" y="42"/>
                    </a:cubicBezTo>
                    <a:cubicBezTo>
                      <a:pt x="781" y="46"/>
                      <a:pt x="798" y="50"/>
                      <a:pt x="798" y="50"/>
                    </a:cubicBezTo>
                    <a:cubicBezTo>
                      <a:pt x="793" y="34"/>
                      <a:pt x="790" y="27"/>
                      <a:pt x="774" y="22"/>
                    </a:cubicBezTo>
                    <a:cubicBezTo>
                      <a:pt x="781" y="0"/>
                      <a:pt x="797" y="12"/>
                      <a:pt x="814" y="18"/>
                    </a:cubicBezTo>
                    <a:cubicBezTo>
                      <a:pt x="825" y="35"/>
                      <a:pt x="842" y="35"/>
                      <a:pt x="858" y="46"/>
                    </a:cubicBezTo>
                    <a:cubicBezTo>
                      <a:pt x="861" y="54"/>
                      <a:pt x="874" y="73"/>
                      <a:pt x="866" y="70"/>
                    </a:cubicBezTo>
                    <a:cubicBezTo>
                      <a:pt x="853" y="66"/>
                      <a:pt x="843" y="58"/>
                      <a:pt x="830" y="54"/>
                    </a:cubicBezTo>
                    <a:cubicBezTo>
                      <a:pt x="804" y="63"/>
                      <a:pt x="825" y="69"/>
                      <a:pt x="838" y="78"/>
                    </a:cubicBezTo>
                    <a:cubicBezTo>
                      <a:pt x="841" y="82"/>
                      <a:pt x="845" y="85"/>
                      <a:pt x="846" y="90"/>
                    </a:cubicBezTo>
                    <a:cubicBezTo>
                      <a:pt x="850" y="125"/>
                      <a:pt x="816" y="102"/>
                      <a:pt x="798" y="98"/>
                    </a:cubicBezTo>
                    <a:cubicBezTo>
                      <a:pt x="770" y="107"/>
                      <a:pt x="777" y="98"/>
                      <a:pt x="770" y="118"/>
                    </a:cubicBezTo>
                    <a:cubicBezTo>
                      <a:pt x="793" y="126"/>
                      <a:pt x="815" y="128"/>
                      <a:pt x="838" y="134"/>
                    </a:cubicBezTo>
                    <a:cubicBezTo>
                      <a:pt x="839" y="138"/>
                      <a:pt x="842" y="142"/>
                      <a:pt x="842" y="146"/>
                    </a:cubicBezTo>
                    <a:cubicBezTo>
                      <a:pt x="841" y="154"/>
                      <a:pt x="834" y="170"/>
                      <a:pt x="834" y="170"/>
                    </a:cubicBezTo>
                    <a:cubicBezTo>
                      <a:pt x="844" y="199"/>
                      <a:pt x="835" y="189"/>
                      <a:pt x="854" y="202"/>
                    </a:cubicBezTo>
                    <a:cubicBezTo>
                      <a:pt x="867" y="222"/>
                      <a:pt x="885" y="211"/>
                      <a:pt x="902" y="226"/>
                    </a:cubicBezTo>
                    <a:cubicBezTo>
                      <a:pt x="906" y="230"/>
                      <a:pt x="909" y="235"/>
                      <a:pt x="914" y="238"/>
                    </a:cubicBezTo>
                    <a:cubicBezTo>
                      <a:pt x="921" y="242"/>
                      <a:pt x="938" y="246"/>
                      <a:pt x="938" y="246"/>
                    </a:cubicBezTo>
                    <a:cubicBezTo>
                      <a:pt x="954" y="241"/>
                      <a:pt x="966" y="237"/>
                      <a:pt x="982" y="242"/>
                    </a:cubicBezTo>
                    <a:cubicBezTo>
                      <a:pt x="983" y="246"/>
                      <a:pt x="982" y="253"/>
                      <a:pt x="986" y="254"/>
                    </a:cubicBezTo>
                    <a:cubicBezTo>
                      <a:pt x="1009" y="262"/>
                      <a:pt x="1043" y="261"/>
                      <a:pt x="1070" y="270"/>
                    </a:cubicBezTo>
                    <a:cubicBezTo>
                      <a:pt x="1074" y="283"/>
                      <a:pt x="1098" y="298"/>
                      <a:pt x="1098" y="298"/>
                    </a:cubicBezTo>
                    <a:cubicBezTo>
                      <a:pt x="1108" y="328"/>
                      <a:pt x="1093" y="297"/>
                      <a:pt x="1114" y="302"/>
                    </a:cubicBezTo>
                    <a:cubicBezTo>
                      <a:pt x="1123" y="304"/>
                      <a:pt x="1120" y="320"/>
                      <a:pt x="1126" y="326"/>
                    </a:cubicBezTo>
                    <a:cubicBezTo>
                      <a:pt x="1134" y="334"/>
                      <a:pt x="1140" y="335"/>
                      <a:pt x="1150" y="338"/>
                    </a:cubicBezTo>
                    <a:cubicBezTo>
                      <a:pt x="1157" y="318"/>
                      <a:pt x="1150" y="302"/>
                      <a:pt x="1134" y="290"/>
                    </a:cubicBezTo>
                    <a:cubicBezTo>
                      <a:pt x="1126" y="284"/>
                      <a:pt x="1110" y="274"/>
                      <a:pt x="1110" y="274"/>
                    </a:cubicBezTo>
                    <a:cubicBezTo>
                      <a:pt x="1099" y="257"/>
                      <a:pt x="1111" y="231"/>
                      <a:pt x="1098" y="218"/>
                    </a:cubicBezTo>
                    <a:cubicBezTo>
                      <a:pt x="1091" y="211"/>
                      <a:pt x="1082" y="207"/>
                      <a:pt x="1074" y="202"/>
                    </a:cubicBezTo>
                    <a:cubicBezTo>
                      <a:pt x="1067" y="197"/>
                      <a:pt x="1050" y="194"/>
                      <a:pt x="1050" y="194"/>
                    </a:cubicBezTo>
                    <a:cubicBezTo>
                      <a:pt x="1026" y="202"/>
                      <a:pt x="1043" y="201"/>
                      <a:pt x="1034" y="166"/>
                    </a:cubicBezTo>
                    <a:cubicBezTo>
                      <a:pt x="1031" y="155"/>
                      <a:pt x="1022" y="152"/>
                      <a:pt x="1014" y="146"/>
                    </a:cubicBezTo>
                    <a:cubicBezTo>
                      <a:pt x="1013" y="142"/>
                      <a:pt x="1013" y="137"/>
                      <a:pt x="1010" y="134"/>
                    </a:cubicBezTo>
                    <a:cubicBezTo>
                      <a:pt x="997" y="124"/>
                      <a:pt x="983" y="138"/>
                      <a:pt x="1006" y="122"/>
                    </a:cubicBezTo>
                    <a:cubicBezTo>
                      <a:pt x="1012" y="123"/>
                      <a:pt x="1031" y="126"/>
                      <a:pt x="1038" y="130"/>
                    </a:cubicBezTo>
                    <a:cubicBezTo>
                      <a:pt x="1046" y="135"/>
                      <a:pt x="1062" y="146"/>
                      <a:pt x="1062" y="146"/>
                    </a:cubicBezTo>
                    <a:cubicBezTo>
                      <a:pt x="1108" y="131"/>
                      <a:pt x="1096" y="148"/>
                      <a:pt x="1114" y="170"/>
                    </a:cubicBezTo>
                    <a:cubicBezTo>
                      <a:pt x="1122" y="180"/>
                      <a:pt x="1150" y="186"/>
                      <a:pt x="1150" y="186"/>
                    </a:cubicBezTo>
                    <a:cubicBezTo>
                      <a:pt x="1161" y="169"/>
                      <a:pt x="1157" y="166"/>
                      <a:pt x="1146" y="150"/>
                    </a:cubicBezTo>
                    <a:cubicBezTo>
                      <a:pt x="1168" y="143"/>
                      <a:pt x="1163" y="153"/>
                      <a:pt x="1174" y="166"/>
                    </a:cubicBezTo>
                    <a:cubicBezTo>
                      <a:pt x="1182" y="176"/>
                      <a:pt x="1195" y="176"/>
                      <a:pt x="1206" y="178"/>
                    </a:cubicBezTo>
                    <a:cubicBezTo>
                      <a:pt x="1214" y="183"/>
                      <a:pt x="1218" y="193"/>
                      <a:pt x="1226" y="198"/>
                    </a:cubicBezTo>
                    <a:cubicBezTo>
                      <a:pt x="1232" y="202"/>
                      <a:pt x="1257" y="208"/>
                      <a:pt x="1266" y="210"/>
                    </a:cubicBezTo>
                    <a:cubicBezTo>
                      <a:pt x="1279" y="229"/>
                      <a:pt x="1269" y="220"/>
                      <a:pt x="1298" y="230"/>
                    </a:cubicBezTo>
                    <a:cubicBezTo>
                      <a:pt x="1306" y="233"/>
                      <a:pt x="1322" y="238"/>
                      <a:pt x="1322" y="238"/>
                    </a:cubicBezTo>
                    <a:cubicBezTo>
                      <a:pt x="1330" y="261"/>
                      <a:pt x="1350" y="251"/>
                      <a:pt x="1370" y="258"/>
                    </a:cubicBezTo>
                    <a:cubicBezTo>
                      <a:pt x="1403" y="291"/>
                      <a:pt x="1381" y="292"/>
                      <a:pt x="1426" y="298"/>
                    </a:cubicBezTo>
                    <a:cubicBezTo>
                      <a:pt x="1448" y="313"/>
                      <a:pt x="1433" y="326"/>
                      <a:pt x="1458" y="334"/>
                    </a:cubicBezTo>
                    <a:cubicBezTo>
                      <a:pt x="1462" y="333"/>
                      <a:pt x="1466" y="330"/>
                      <a:pt x="1470" y="330"/>
                    </a:cubicBezTo>
                    <a:cubicBezTo>
                      <a:pt x="1478" y="331"/>
                      <a:pt x="1494" y="338"/>
                      <a:pt x="1494" y="338"/>
                    </a:cubicBezTo>
                    <a:cubicBezTo>
                      <a:pt x="1503" y="352"/>
                      <a:pt x="1510" y="357"/>
                      <a:pt x="1526" y="362"/>
                    </a:cubicBezTo>
                    <a:cubicBezTo>
                      <a:pt x="1533" y="384"/>
                      <a:pt x="1519" y="382"/>
                      <a:pt x="1502" y="378"/>
                    </a:cubicBezTo>
                    <a:cubicBezTo>
                      <a:pt x="1474" y="360"/>
                      <a:pt x="1487" y="359"/>
                      <a:pt x="1466" y="366"/>
                    </a:cubicBezTo>
                    <a:cubicBezTo>
                      <a:pt x="1415" y="356"/>
                      <a:pt x="1434" y="311"/>
                      <a:pt x="1394" y="298"/>
                    </a:cubicBezTo>
                    <a:cubicBezTo>
                      <a:pt x="1379" y="344"/>
                      <a:pt x="1398" y="325"/>
                      <a:pt x="1318" y="330"/>
                    </a:cubicBezTo>
                    <a:cubicBezTo>
                      <a:pt x="1310" y="353"/>
                      <a:pt x="1328" y="377"/>
                      <a:pt x="1302" y="394"/>
                    </a:cubicBezTo>
                    <a:cubicBezTo>
                      <a:pt x="1295" y="414"/>
                      <a:pt x="1310" y="415"/>
                      <a:pt x="1318" y="398"/>
                    </a:cubicBezTo>
                    <a:cubicBezTo>
                      <a:pt x="1325" y="383"/>
                      <a:pt x="1324" y="368"/>
                      <a:pt x="1334" y="354"/>
                    </a:cubicBezTo>
                    <a:cubicBezTo>
                      <a:pt x="1337" y="354"/>
                      <a:pt x="1399" y="362"/>
                      <a:pt x="1362" y="374"/>
                    </a:cubicBezTo>
                    <a:cubicBezTo>
                      <a:pt x="1379" y="385"/>
                      <a:pt x="1385" y="403"/>
                      <a:pt x="1402" y="414"/>
                    </a:cubicBezTo>
                    <a:cubicBezTo>
                      <a:pt x="1433" y="404"/>
                      <a:pt x="1411" y="396"/>
                      <a:pt x="1450" y="402"/>
                    </a:cubicBezTo>
                    <a:cubicBezTo>
                      <a:pt x="1456" y="419"/>
                      <a:pt x="1452" y="424"/>
                      <a:pt x="1442" y="438"/>
                    </a:cubicBezTo>
                    <a:cubicBezTo>
                      <a:pt x="1439" y="457"/>
                      <a:pt x="1441" y="478"/>
                      <a:pt x="1418" y="470"/>
                    </a:cubicBezTo>
                    <a:cubicBezTo>
                      <a:pt x="1417" y="459"/>
                      <a:pt x="1419" y="447"/>
                      <a:pt x="1414" y="438"/>
                    </a:cubicBezTo>
                    <a:cubicBezTo>
                      <a:pt x="1412" y="434"/>
                      <a:pt x="1406" y="442"/>
                      <a:pt x="1402" y="442"/>
                    </a:cubicBezTo>
                    <a:cubicBezTo>
                      <a:pt x="1398" y="442"/>
                      <a:pt x="1394" y="440"/>
                      <a:pt x="1390" y="438"/>
                    </a:cubicBezTo>
                    <a:cubicBezTo>
                      <a:pt x="1382" y="433"/>
                      <a:pt x="1366" y="422"/>
                      <a:pt x="1366" y="422"/>
                    </a:cubicBezTo>
                    <a:cubicBezTo>
                      <a:pt x="1345" y="427"/>
                      <a:pt x="1333" y="442"/>
                      <a:pt x="1314" y="454"/>
                    </a:cubicBezTo>
                    <a:cubicBezTo>
                      <a:pt x="1303" y="461"/>
                      <a:pt x="1286" y="462"/>
                      <a:pt x="1274" y="466"/>
                    </a:cubicBezTo>
                    <a:cubicBezTo>
                      <a:pt x="1262" y="485"/>
                      <a:pt x="1273" y="484"/>
                      <a:pt x="1290" y="490"/>
                    </a:cubicBezTo>
                    <a:cubicBezTo>
                      <a:pt x="1273" y="501"/>
                      <a:pt x="1271" y="491"/>
                      <a:pt x="1254" y="502"/>
                    </a:cubicBezTo>
                    <a:cubicBezTo>
                      <a:pt x="1245" y="501"/>
                      <a:pt x="1234" y="504"/>
                      <a:pt x="1226" y="498"/>
                    </a:cubicBezTo>
                    <a:cubicBezTo>
                      <a:pt x="1222" y="495"/>
                      <a:pt x="1236" y="495"/>
                      <a:pt x="1238" y="490"/>
                    </a:cubicBezTo>
                    <a:cubicBezTo>
                      <a:pt x="1244" y="473"/>
                      <a:pt x="1196" y="435"/>
                      <a:pt x="1230" y="458"/>
                    </a:cubicBezTo>
                    <a:cubicBezTo>
                      <a:pt x="1249" y="486"/>
                      <a:pt x="1249" y="450"/>
                      <a:pt x="1226" y="442"/>
                    </a:cubicBezTo>
                    <a:cubicBezTo>
                      <a:pt x="1223" y="433"/>
                      <a:pt x="1224" y="424"/>
                      <a:pt x="1210" y="426"/>
                    </a:cubicBezTo>
                    <a:cubicBezTo>
                      <a:pt x="1202" y="427"/>
                      <a:pt x="1186" y="434"/>
                      <a:pt x="1186" y="434"/>
                    </a:cubicBezTo>
                    <a:cubicBezTo>
                      <a:pt x="1178" y="457"/>
                      <a:pt x="1187" y="442"/>
                      <a:pt x="1174" y="434"/>
                    </a:cubicBezTo>
                    <a:cubicBezTo>
                      <a:pt x="1169" y="431"/>
                      <a:pt x="1163" y="431"/>
                      <a:pt x="1158" y="430"/>
                    </a:cubicBezTo>
                    <a:cubicBezTo>
                      <a:pt x="1149" y="404"/>
                      <a:pt x="1123" y="394"/>
                      <a:pt x="1098" y="386"/>
                    </a:cubicBezTo>
                    <a:cubicBezTo>
                      <a:pt x="1079" y="391"/>
                      <a:pt x="1078" y="399"/>
                      <a:pt x="1062" y="410"/>
                    </a:cubicBezTo>
                    <a:cubicBezTo>
                      <a:pt x="1030" y="399"/>
                      <a:pt x="1046" y="403"/>
                      <a:pt x="1014" y="398"/>
                    </a:cubicBezTo>
                    <a:cubicBezTo>
                      <a:pt x="1006" y="399"/>
                      <a:pt x="998" y="403"/>
                      <a:pt x="990" y="402"/>
                    </a:cubicBezTo>
                    <a:cubicBezTo>
                      <a:pt x="962" y="399"/>
                      <a:pt x="966" y="350"/>
                      <a:pt x="950" y="334"/>
                    </a:cubicBezTo>
                    <a:cubicBezTo>
                      <a:pt x="936" y="320"/>
                      <a:pt x="929" y="319"/>
                      <a:pt x="914" y="314"/>
                    </a:cubicBezTo>
                    <a:cubicBezTo>
                      <a:pt x="889" y="322"/>
                      <a:pt x="910" y="334"/>
                      <a:pt x="886" y="326"/>
                    </a:cubicBezTo>
                    <a:cubicBezTo>
                      <a:pt x="869" y="300"/>
                      <a:pt x="843" y="290"/>
                      <a:pt x="818" y="274"/>
                    </a:cubicBezTo>
                    <a:cubicBezTo>
                      <a:pt x="824" y="256"/>
                      <a:pt x="820" y="245"/>
                      <a:pt x="810" y="230"/>
                    </a:cubicBezTo>
                    <a:cubicBezTo>
                      <a:pt x="778" y="241"/>
                      <a:pt x="823" y="222"/>
                      <a:pt x="794" y="258"/>
                    </a:cubicBezTo>
                    <a:cubicBezTo>
                      <a:pt x="788" y="265"/>
                      <a:pt x="778" y="250"/>
                      <a:pt x="770" y="246"/>
                    </a:cubicBezTo>
                    <a:cubicBezTo>
                      <a:pt x="762" y="243"/>
                      <a:pt x="746" y="238"/>
                      <a:pt x="746" y="238"/>
                    </a:cubicBezTo>
                    <a:cubicBezTo>
                      <a:pt x="742" y="212"/>
                      <a:pt x="742" y="210"/>
                      <a:pt x="718" y="202"/>
                    </a:cubicBezTo>
                    <a:cubicBezTo>
                      <a:pt x="698" y="206"/>
                      <a:pt x="689" y="206"/>
                      <a:pt x="682" y="226"/>
                    </a:cubicBezTo>
                    <a:cubicBezTo>
                      <a:pt x="664" y="220"/>
                      <a:pt x="651" y="212"/>
                      <a:pt x="634" y="206"/>
                    </a:cubicBezTo>
                    <a:cubicBezTo>
                      <a:pt x="640" y="189"/>
                      <a:pt x="644" y="171"/>
                      <a:pt x="650" y="154"/>
                    </a:cubicBezTo>
                    <a:cubicBezTo>
                      <a:pt x="632" y="148"/>
                      <a:pt x="628" y="151"/>
                      <a:pt x="618" y="166"/>
                    </a:cubicBezTo>
                    <a:cubicBezTo>
                      <a:pt x="610" y="163"/>
                      <a:pt x="602" y="161"/>
                      <a:pt x="594" y="158"/>
                    </a:cubicBezTo>
                    <a:cubicBezTo>
                      <a:pt x="590" y="157"/>
                      <a:pt x="582" y="154"/>
                      <a:pt x="582" y="154"/>
                    </a:cubicBezTo>
                    <a:cubicBezTo>
                      <a:pt x="591" y="191"/>
                      <a:pt x="578" y="153"/>
                      <a:pt x="598" y="178"/>
                    </a:cubicBezTo>
                    <a:cubicBezTo>
                      <a:pt x="601" y="181"/>
                      <a:pt x="606" y="189"/>
                      <a:pt x="602" y="190"/>
                    </a:cubicBezTo>
                    <a:cubicBezTo>
                      <a:pt x="591" y="192"/>
                      <a:pt x="570" y="182"/>
                      <a:pt x="570" y="182"/>
                    </a:cubicBezTo>
                    <a:cubicBezTo>
                      <a:pt x="553" y="171"/>
                      <a:pt x="538" y="165"/>
                      <a:pt x="522" y="154"/>
                    </a:cubicBezTo>
                    <a:cubicBezTo>
                      <a:pt x="506" y="131"/>
                      <a:pt x="487" y="137"/>
                      <a:pt x="522" y="114"/>
                    </a:cubicBezTo>
                    <a:cubicBezTo>
                      <a:pt x="521" y="109"/>
                      <a:pt x="522" y="101"/>
                      <a:pt x="518" y="98"/>
                    </a:cubicBezTo>
                    <a:cubicBezTo>
                      <a:pt x="515" y="95"/>
                      <a:pt x="510" y="104"/>
                      <a:pt x="506" y="102"/>
                    </a:cubicBezTo>
                    <a:cubicBezTo>
                      <a:pt x="502" y="100"/>
                      <a:pt x="505" y="93"/>
                      <a:pt x="502" y="90"/>
                    </a:cubicBezTo>
                    <a:cubicBezTo>
                      <a:pt x="499" y="87"/>
                      <a:pt x="494" y="87"/>
                      <a:pt x="490" y="86"/>
                    </a:cubicBezTo>
                    <a:cubicBezTo>
                      <a:pt x="482" y="89"/>
                      <a:pt x="474" y="91"/>
                      <a:pt x="466" y="94"/>
                    </a:cubicBezTo>
                    <a:cubicBezTo>
                      <a:pt x="462" y="95"/>
                      <a:pt x="454" y="98"/>
                      <a:pt x="454" y="98"/>
                    </a:cubicBezTo>
                    <a:cubicBezTo>
                      <a:pt x="461" y="118"/>
                      <a:pt x="454" y="118"/>
                      <a:pt x="442" y="134"/>
                    </a:cubicBezTo>
                    <a:cubicBezTo>
                      <a:pt x="436" y="142"/>
                      <a:pt x="426" y="158"/>
                      <a:pt x="426" y="158"/>
                    </a:cubicBezTo>
                    <a:cubicBezTo>
                      <a:pt x="419" y="188"/>
                      <a:pt x="441" y="225"/>
                      <a:pt x="410" y="246"/>
                    </a:cubicBezTo>
                    <a:cubicBezTo>
                      <a:pt x="409" y="250"/>
                      <a:pt x="410" y="256"/>
                      <a:pt x="406" y="258"/>
                    </a:cubicBezTo>
                    <a:cubicBezTo>
                      <a:pt x="398" y="262"/>
                      <a:pt x="385" y="244"/>
                      <a:pt x="382" y="242"/>
                    </a:cubicBezTo>
                    <a:cubicBezTo>
                      <a:pt x="371" y="236"/>
                      <a:pt x="351" y="233"/>
                      <a:pt x="338" y="230"/>
                    </a:cubicBezTo>
                    <a:cubicBezTo>
                      <a:pt x="330" y="231"/>
                      <a:pt x="322" y="231"/>
                      <a:pt x="314" y="234"/>
                    </a:cubicBezTo>
                    <a:cubicBezTo>
                      <a:pt x="309" y="236"/>
                      <a:pt x="307" y="243"/>
                      <a:pt x="302" y="242"/>
                    </a:cubicBezTo>
                    <a:cubicBezTo>
                      <a:pt x="298" y="241"/>
                      <a:pt x="301" y="233"/>
                      <a:pt x="298" y="230"/>
                    </a:cubicBezTo>
                    <a:cubicBezTo>
                      <a:pt x="292" y="223"/>
                      <a:pt x="282" y="221"/>
                      <a:pt x="274" y="218"/>
                    </a:cubicBezTo>
                    <a:cubicBezTo>
                      <a:pt x="262" y="237"/>
                      <a:pt x="261" y="246"/>
                      <a:pt x="238" y="254"/>
                    </a:cubicBezTo>
                    <a:cubicBezTo>
                      <a:pt x="230" y="229"/>
                      <a:pt x="250" y="241"/>
                      <a:pt x="234" y="218"/>
                    </a:cubicBezTo>
                    <a:cubicBezTo>
                      <a:pt x="220" y="227"/>
                      <a:pt x="211" y="234"/>
                      <a:pt x="206" y="250"/>
                    </a:cubicBezTo>
                    <a:cubicBezTo>
                      <a:pt x="212" y="274"/>
                      <a:pt x="208" y="277"/>
                      <a:pt x="234" y="282"/>
                    </a:cubicBezTo>
                    <a:cubicBezTo>
                      <a:pt x="236" y="289"/>
                      <a:pt x="245" y="302"/>
                      <a:pt x="226" y="302"/>
                    </a:cubicBezTo>
                    <a:cubicBezTo>
                      <a:pt x="218" y="302"/>
                      <a:pt x="202" y="294"/>
                      <a:pt x="202" y="294"/>
                    </a:cubicBezTo>
                    <a:cubicBezTo>
                      <a:pt x="184" y="321"/>
                      <a:pt x="148" y="329"/>
                      <a:pt x="122" y="346"/>
                    </a:cubicBezTo>
                    <a:cubicBezTo>
                      <a:pt x="116" y="364"/>
                      <a:pt x="99" y="371"/>
                      <a:pt x="82" y="378"/>
                    </a:cubicBezTo>
                    <a:cubicBezTo>
                      <a:pt x="74" y="381"/>
                      <a:pt x="58" y="386"/>
                      <a:pt x="58" y="386"/>
                    </a:cubicBezTo>
                    <a:cubicBezTo>
                      <a:pt x="26" y="375"/>
                      <a:pt x="82" y="375"/>
                      <a:pt x="86" y="374"/>
                    </a:cubicBezTo>
                    <a:cubicBezTo>
                      <a:pt x="96" y="360"/>
                      <a:pt x="104" y="359"/>
                      <a:pt x="118" y="350"/>
                    </a:cubicBezTo>
                    <a:cubicBezTo>
                      <a:pt x="132" y="329"/>
                      <a:pt x="145" y="318"/>
                      <a:pt x="170" y="314"/>
                    </a:cubicBezTo>
                    <a:cubicBezTo>
                      <a:pt x="172" y="309"/>
                      <a:pt x="178" y="290"/>
                      <a:pt x="178" y="286"/>
                    </a:cubicBezTo>
                    <a:cubicBezTo>
                      <a:pt x="177" y="278"/>
                      <a:pt x="170" y="262"/>
                      <a:pt x="170" y="262"/>
                    </a:cubicBezTo>
                    <a:cubicBezTo>
                      <a:pt x="146" y="265"/>
                      <a:pt x="134" y="263"/>
                      <a:pt x="126" y="286"/>
                    </a:cubicBezTo>
                    <a:cubicBezTo>
                      <a:pt x="92" y="275"/>
                      <a:pt x="141" y="296"/>
                      <a:pt x="118" y="258"/>
                    </a:cubicBezTo>
                    <a:cubicBezTo>
                      <a:pt x="114" y="251"/>
                      <a:pt x="102" y="253"/>
                      <a:pt x="94" y="250"/>
                    </a:cubicBezTo>
                    <a:cubicBezTo>
                      <a:pt x="90" y="249"/>
                      <a:pt x="82" y="246"/>
                      <a:pt x="82" y="246"/>
                    </a:cubicBezTo>
                    <a:cubicBezTo>
                      <a:pt x="65" y="258"/>
                      <a:pt x="54" y="250"/>
                      <a:pt x="34" y="246"/>
                    </a:cubicBezTo>
                    <a:cubicBezTo>
                      <a:pt x="66" y="235"/>
                      <a:pt x="90" y="253"/>
                      <a:pt x="62" y="210"/>
                    </a:cubicBezTo>
                    <a:cubicBezTo>
                      <a:pt x="68" y="192"/>
                      <a:pt x="76" y="191"/>
                      <a:pt x="94" y="186"/>
                    </a:cubicBezTo>
                    <a:cubicBezTo>
                      <a:pt x="92" y="175"/>
                      <a:pt x="95" y="160"/>
                      <a:pt x="78" y="162"/>
                    </a:cubicBezTo>
                    <a:cubicBezTo>
                      <a:pt x="70" y="163"/>
                      <a:pt x="54" y="170"/>
                      <a:pt x="54" y="170"/>
                    </a:cubicBezTo>
                    <a:cubicBezTo>
                      <a:pt x="41" y="166"/>
                      <a:pt x="18" y="150"/>
                      <a:pt x="18" y="150"/>
                    </a:cubicBezTo>
                    <a:cubicBezTo>
                      <a:pt x="12" y="131"/>
                      <a:pt x="22" y="131"/>
                      <a:pt x="38" y="126"/>
                    </a:cubicBezTo>
                    <a:cubicBezTo>
                      <a:pt x="46" y="129"/>
                      <a:pt x="54" y="131"/>
                      <a:pt x="62" y="134"/>
                    </a:cubicBezTo>
                    <a:cubicBezTo>
                      <a:pt x="70" y="137"/>
                      <a:pt x="86" y="126"/>
                      <a:pt x="86" y="126"/>
                    </a:cubicBezTo>
                    <a:cubicBezTo>
                      <a:pt x="69" y="109"/>
                      <a:pt x="56" y="117"/>
                      <a:pt x="30" y="114"/>
                    </a:cubicBezTo>
                    <a:cubicBezTo>
                      <a:pt x="17" y="110"/>
                      <a:pt x="0" y="99"/>
                      <a:pt x="14" y="82"/>
                    </a:cubicBezTo>
                    <a:cubicBezTo>
                      <a:pt x="20" y="75"/>
                      <a:pt x="31" y="76"/>
                      <a:pt x="38" y="70"/>
                    </a:cubicBezTo>
                    <a:cubicBezTo>
                      <a:pt x="69" y="44"/>
                      <a:pt x="32" y="70"/>
                      <a:pt x="62" y="50"/>
                    </a:cubicBezTo>
                    <a:cubicBezTo>
                      <a:pt x="72" y="34"/>
                      <a:pt x="65" y="40"/>
                      <a:pt x="82" y="3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8" name="Freeform 171">
                <a:extLst>
                  <a:ext uri="{FF2B5EF4-FFF2-40B4-BE49-F238E27FC236}">
                    <a16:creationId xmlns:a16="http://schemas.microsoft.com/office/drawing/2014/main" id="{C04B4B2D-B390-4B30-9C05-ED5695900082}"/>
                  </a:ext>
                </a:extLst>
              </p:cNvPr>
              <p:cNvSpPr>
                <a:spLocks/>
              </p:cNvSpPr>
              <p:nvPr/>
            </p:nvSpPr>
            <p:spPr bwMode="ltGray">
              <a:xfrm>
                <a:off x="3828" y="548"/>
                <a:ext cx="744" cy="423"/>
              </a:xfrm>
              <a:custGeom>
                <a:avLst/>
                <a:gdLst>
                  <a:gd name="T0" fmla="*/ 14143 w 602"/>
                  <a:gd name="T1" fmla="*/ 21238 h 336"/>
                  <a:gd name="T2" fmla="*/ 9045 w 602"/>
                  <a:gd name="T3" fmla="*/ 17684 h 336"/>
                  <a:gd name="T4" fmla="*/ 8666 w 602"/>
                  <a:gd name="T5" fmla="*/ 16881 h 336"/>
                  <a:gd name="T6" fmla="*/ 8870 w 602"/>
                  <a:gd name="T7" fmla="*/ 16111 h 336"/>
                  <a:gd name="T8" fmla="*/ 7960 w 602"/>
                  <a:gd name="T9" fmla="*/ 15884 h 336"/>
                  <a:gd name="T10" fmla="*/ 6315 w 602"/>
                  <a:gd name="T11" fmla="*/ 14888 h 336"/>
                  <a:gd name="T12" fmla="*/ 5784 w 602"/>
                  <a:gd name="T13" fmla="*/ 15125 h 336"/>
                  <a:gd name="T14" fmla="*/ 6674 w 602"/>
                  <a:gd name="T15" fmla="*/ 16404 h 336"/>
                  <a:gd name="T16" fmla="*/ 5925 w 602"/>
                  <a:gd name="T17" fmla="*/ 16111 h 336"/>
                  <a:gd name="T18" fmla="*/ 5601 w 602"/>
                  <a:gd name="T19" fmla="*/ 14147 h 336"/>
                  <a:gd name="T20" fmla="*/ 4532 w 602"/>
                  <a:gd name="T21" fmla="*/ 12117 h 336"/>
                  <a:gd name="T22" fmla="*/ 358 w 602"/>
                  <a:gd name="T23" fmla="*/ 8807 h 336"/>
                  <a:gd name="T24" fmla="*/ 918 w 602"/>
                  <a:gd name="T25" fmla="*/ 6324 h 336"/>
                  <a:gd name="T26" fmla="*/ 1455 w 602"/>
                  <a:gd name="T27" fmla="*/ 245 h 336"/>
                  <a:gd name="T28" fmla="*/ 3620 w 602"/>
                  <a:gd name="T29" fmla="*/ 0 h 336"/>
                  <a:gd name="T30" fmla="*/ 4532 w 602"/>
                  <a:gd name="T31" fmla="*/ 1225 h 336"/>
                  <a:gd name="T32" fmla="*/ 5601 w 602"/>
                  <a:gd name="T33" fmla="*/ 1739 h 336"/>
                  <a:gd name="T34" fmla="*/ 6178 w 602"/>
                  <a:gd name="T35" fmla="*/ 1975 h 336"/>
                  <a:gd name="T36" fmla="*/ 8520 w 602"/>
                  <a:gd name="T37" fmla="*/ 4601 h 336"/>
                  <a:gd name="T38" fmla="*/ 8325 w 602"/>
                  <a:gd name="T39" fmla="*/ 5557 h 336"/>
                  <a:gd name="T40" fmla="*/ 9964 w 602"/>
                  <a:gd name="T41" fmla="*/ 6568 h 336"/>
                  <a:gd name="T42" fmla="*/ 13223 w 602"/>
                  <a:gd name="T43" fmla="*/ 7337 h 336"/>
                  <a:gd name="T44" fmla="*/ 13948 w 602"/>
                  <a:gd name="T45" fmla="*/ 8316 h 336"/>
                  <a:gd name="T46" fmla="*/ 15549 w 602"/>
                  <a:gd name="T47" fmla="*/ 7090 h 336"/>
                  <a:gd name="T48" fmla="*/ 17207 w 602"/>
                  <a:gd name="T49" fmla="*/ 8559 h 336"/>
                  <a:gd name="T50" fmla="*/ 18289 w 602"/>
                  <a:gd name="T51" fmla="*/ 9061 h 336"/>
                  <a:gd name="T52" fmla="*/ 19732 w 602"/>
                  <a:gd name="T53" fmla="*/ 10644 h 336"/>
                  <a:gd name="T54" fmla="*/ 21357 w 602"/>
                  <a:gd name="T55" fmla="*/ 12117 h 336"/>
                  <a:gd name="T56" fmla="*/ 22242 w 602"/>
                  <a:gd name="T57" fmla="*/ 13649 h 336"/>
                  <a:gd name="T58" fmla="*/ 24986 w 602"/>
                  <a:gd name="T59" fmla="*/ 15364 h 336"/>
                  <a:gd name="T60" fmla="*/ 24218 w 602"/>
                  <a:gd name="T61" fmla="*/ 15884 h 336"/>
                  <a:gd name="T62" fmla="*/ 22834 w 602"/>
                  <a:gd name="T63" fmla="*/ 14361 h 336"/>
                  <a:gd name="T64" fmla="*/ 22242 w 602"/>
                  <a:gd name="T65" fmla="*/ 14361 h 336"/>
                  <a:gd name="T66" fmla="*/ 23354 w 602"/>
                  <a:gd name="T67" fmla="*/ 16635 h 336"/>
                  <a:gd name="T68" fmla="*/ 26405 w 602"/>
                  <a:gd name="T69" fmla="*/ 17391 h 336"/>
                  <a:gd name="T70" fmla="*/ 26998 w 602"/>
                  <a:gd name="T71" fmla="*/ 19201 h 336"/>
                  <a:gd name="T72" fmla="*/ 24776 w 602"/>
                  <a:gd name="T73" fmla="*/ 19418 h 336"/>
                  <a:gd name="T74" fmla="*/ 14143 w 602"/>
                  <a:gd name="T75" fmla="*/ 21238 h 3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02" h="336">
                    <a:moveTo>
                      <a:pt x="312" y="336"/>
                    </a:moveTo>
                    <a:cubicBezTo>
                      <a:pt x="279" y="314"/>
                      <a:pt x="238" y="290"/>
                      <a:pt x="200" y="280"/>
                    </a:cubicBezTo>
                    <a:cubicBezTo>
                      <a:pt x="197" y="276"/>
                      <a:pt x="193" y="273"/>
                      <a:pt x="192" y="268"/>
                    </a:cubicBezTo>
                    <a:cubicBezTo>
                      <a:pt x="191" y="264"/>
                      <a:pt x="199" y="259"/>
                      <a:pt x="196" y="256"/>
                    </a:cubicBezTo>
                    <a:cubicBezTo>
                      <a:pt x="191" y="251"/>
                      <a:pt x="183" y="254"/>
                      <a:pt x="176" y="252"/>
                    </a:cubicBezTo>
                    <a:cubicBezTo>
                      <a:pt x="152" y="245"/>
                      <a:pt x="157" y="247"/>
                      <a:pt x="140" y="236"/>
                    </a:cubicBezTo>
                    <a:cubicBezTo>
                      <a:pt x="136" y="237"/>
                      <a:pt x="128" y="236"/>
                      <a:pt x="128" y="240"/>
                    </a:cubicBezTo>
                    <a:cubicBezTo>
                      <a:pt x="128" y="240"/>
                      <a:pt x="153" y="255"/>
                      <a:pt x="148" y="260"/>
                    </a:cubicBezTo>
                    <a:cubicBezTo>
                      <a:pt x="144" y="264"/>
                      <a:pt x="137" y="257"/>
                      <a:pt x="132" y="256"/>
                    </a:cubicBezTo>
                    <a:cubicBezTo>
                      <a:pt x="117" y="241"/>
                      <a:pt x="102" y="238"/>
                      <a:pt x="124" y="224"/>
                    </a:cubicBezTo>
                    <a:cubicBezTo>
                      <a:pt x="119" y="203"/>
                      <a:pt x="122" y="197"/>
                      <a:pt x="100" y="192"/>
                    </a:cubicBezTo>
                    <a:cubicBezTo>
                      <a:pt x="76" y="155"/>
                      <a:pt x="41" y="162"/>
                      <a:pt x="8" y="140"/>
                    </a:cubicBezTo>
                    <a:cubicBezTo>
                      <a:pt x="18" y="111"/>
                      <a:pt x="14" y="124"/>
                      <a:pt x="20" y="100"/>
                    </a:cubicBezTo>
                    <a:cubicBezTo>
                      <a:pt x="14" y="68"/>
                      <a:pt x="0" y="25"/>
                      <a:pt x="32" y="4"/>
                    </a:cubicBezTo>
                    <a:cubicBezTo>
                      <a:pt x="49" y="10"/>
                      <a:pt x="62" y="3"/>
                      <a:pt x="80" y="0"/>
                    </a:cubicBezTo>
                    <a:cubicBezTo>
                      <a:pt x="89" y="28"/>
                      <a:pt x="80" y="27"/>
                      <a:pt x="100" y="20"/>
                    </a:cubicBezTo>
                    <a:cubicBezTo>
                      <a:pt x="108" y="23"/>
                      <a:pt x="116" y="25"/>
                      <a:pt x="124" y="28"/>
                    </a:cubicBezTo>
                    <a:cubicBezTo>
                      <a:pt x="128" y="29"/>
                      <a:pt x="136" y="32"/>
                      <a:pt x="136" y="32"/>
                    </a:cubicBezTo>
                    <a:cubicBezTo>
                      <a:pt x="143" y="53"/>
                      <a:pt x="167" y="65"/>
                      <a:pt x="188" y="72"/>
                    </a:cubicBezTo>
                    <a:cubicBezTo>
                      <a:pt x="187" y="77"/>
                      <a:pt x="182" y="83"/>
                      <a:pt x="184" y="88"/>
                    </a:cubicBezTo>
                    <a:cubicBezTo>
                      <a:pt x="188" y="100"/>
                      <a:pt x="220" y="104"/>
                      <a:pt x="220" y="104"/>
                    </a:cubicBezTo>
                    <a:cubicBezTo>
                      <a:pt x="243" y="89"/>
                      <a:pt x="271" y="102"/>
                      <a:pt x="292" y="116"/>
                    </a:cubicBezTo>
                    <a:cubicBezTo>
                      <a:pt x="296" y="127"/>
                      <a:pt x="294" y="132"/>
                      <a:pt x="308" y="132"/>
                    </a:cubicBezTo>
                    <a:cubicBezTo>
                      <a:pt x="322" y="132"/>
                      <a:pt x="344" y="112"/>
                      <a:pt x="344" y="112"/>
                    </a:cubicBezTo>
                    <a:cubicBezTo>
                      <a:pt x="356" y="120"/>
                      <a:pt x="368" y="128"/>
                      <a:pt x="380" y="136"/>
                    </a:cubicBezTo>
                    <a:cubicBezTo>
                      <a:pt x="387" y="141"/>
                      <a:pt x="404" y="144"/>
                      <a:pt x="404" y="144"/>
                    </a:cubicBezTo>
                    <a:cubicBezTo>
                      <a:pt x="410" y="162"/>
                      <a:pt x="418" y="163"/>
                      <a:pt x="436" y="168"/>
                    </a:cubicBezTo>
                    <a:cubicBezTo>
                      <a:pt x="449" y="177"/>
                      <a:pt x="457" y="187"/>
                      <a:pt x="472" y="192"/>
                    </a:cubicBezTo>
                    <a:cubicBezTo>
                      <a:pt x="479" y="199"/>
                      <a:pt x="484" y="209"/>
                      <a:pt x="492" y="216"/>
                    </a:cubicBezTo>
                    <a:cubicBezTo>
                      <a:pt x="503" y="225"/>
                      <a:pt x="538" y="239"/>
                      <a:pt x="552" y="244"/>
                    </a:cubicBezTo>
                    <a:cubicBezTo>
                      <a:pt x="570" y="271"/>
                      <a:pt x="548" y="260"/>
                      <a:pt x="536" y="252"/>
                    </a:cubicBezTo>
                    <a:cubicBezTo>
                      <a:pt x="526" y="238"/>
                      <a:pt x="518" y="237"/>
                      <a:pt x="504" y="228"/>
                    </a:cubicBezTo>
                    <a:cubicBezTo>
                      <a:pt x="503" y="225"/>
                      <a:pt x="497" y="197"/>
                      <a:pt x="492" y="228"/>
                    </a:cubicBezTo>
                    <a:cubicBezTo>
                      <a:pt x="491" y="237"/>
                      <a:pt x="510" y="260"/>
                      <a:pt x="516" y="264"/>
                    </a:cubicBezTo>
                    <a:cubicBezTo>
                      <a:pt x="533" y="275"/>
                      <a:pt x="568" y="275"/>
                      <a:pt x="584" y="276"/>
                    </a:cubicBezTo>
                    <a:cubicBezTo>
                      <a:pt x="601" y="282"/>
                      <a:pt x="602" y="287"/>
                      <a:pt x="596" y="304"/>
                    </a:cubicBezTo>
                    <a:cubicBezTo>
                      <a:pt x="579" y="298"/>
                      <a:pt x="566" y="308"/>
                      <a:pt x="548" y="308"/>
                    </a:cubicBezTo>
                    <a:lnTo>
                      <a:pt x="312" y="33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99" name="Freeform 172">
                <a:extLst>
                  <a:ext uri="{FF2B5EF4-FFF2-40B4-BE49-F238E27FC236}">
                    <a16:creationId xmlns:a16="http://schemas.microsoft.com/office/drawing/2014/main" id="{04756760-7E07-43FD-B9A2-D7BF44EE8980}"/>
                  </a:ext>
                </a:extLst>
              </p:cNvPr>
              <p:cNvSpPr>
                <a:spLocks/>
              </p:cNvSpPr>
              <p:nvPr/>
            </p:nvSpPr>
            <p:spPr bwMode="ltGray">
              <a:xfrm>
                <a:off x="3318" y="639"/>
                <a:ext cx="41" cy="31"/>
              </a:xfrm>
              <a:custGeom>
                <a:avLst/>
                <a:gdLst>
                  <a:gd name="T0" fmla="*/ 1383 w 33"/>
                  <a:gd name="T1" fmla="*/ 944 h 25"/>
                  <a:gd name="T2" fmla="*/ 1187 w 33"/>
                  <a:gd name="T3" fmla="*/ 0 h 25"/>
                  <a:gd name="T4" fmla="*/ 1621 w 33"/>
                  <a:gd name="T5" fmla="*/ 609 h 25"/>
                  <a:gd name="T6" fmla="*/ 1383 w 33"/>
                  <a:gd name="T7" fmla="*/ 1161 h 25"/>
                  <a:gd name="T8" fmla="*/ 1383 w 33"/>
                  <a:gd name="T9" fmla="*/ 944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25">
                    <a:moveTo>
                      <a:pt x="28" y="20"/>
                    </a:moveTo>
                    <a:cubicBezTo>
                      <a:pt x="12" y="15"/>
                      <a:pt x="0" y="8"/>
                      <a:pt x="24" y="0"/>
                    </a:cubicBezTo>
                    <a:cubicBezTo>
                      <a:pt x="27" y="4"/>
                      <a:pt x="31" y="7"/>
                      <a:pt x="32" y="12"/>
                    </a:cubicBezTo>
                    <a:cubicBezTo>
                      <a:pt x="33" y="16"/>
                      <a:pt x="30" y="20"/>
                      <a:pt x="28" y="24"/>
                    </a:cubicBezTo>
                    <a:cubicBezTo>
                      <a:pt x="27" y="25"/>
                      <a:pt x="28" y="21"/>
                      <a:pt x="28" y="2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0" name="Freeform 173">
                <a:extLst>
                  <a:ext uri="{FF2B5EF4-FFF2-40B4-BE49-F238E27FC236}">
                    <a16:creationId xmlns:a16="http://schemas.microsoft.com/office/drawing/2014/main" id="{367F676C-A19E-496F-813F-A668857D62E8}"/>
                  </a:ext>
                </a:extLst>
              </p:cNvPr>
              <p:cNvSpPr>
                <a:spLocks/>
              </p:cNvSpPr>
              <p:nvPr/>
            </p:nvSpPr>
            <p:spPr bwMode="ltGray">
              <a:xfrm>
                <a:off x="3128" y="468"/>
                <a:ext cx="62" cy="20"/>
              </a:xfrm>
              <a:custGeom>
                <a:avLst/>
                <a:gdLst>
                  <a:gd name="T0" fmla="*/ 1610 w 50"/>
                  <a:gd name="T1" fmla="*/ 889 h 16"/>
                  <a:gd name="T2" fmla="*/ 1996 w 50"/>
                  <a:gd name="T3" fmla="*/ 0 h 16"/>
                  <a:gd name="T4" fmla="*/ 1610 w 50"/>
                  <a:gd name="T5" fmla="*/ 889 h 16"/>
                  <a:gd name="T6" fmla="*/ 0 60000 65536"/>
                  <a:gd name="T7" fmla="*/ 0 60000 65536"/>
                  <a:gd name="T8" fmla="*/ 0 60000 65536"/>
                </a:gdLst>
                <a:ahLst/>
                <a:cxnLst>
                  <a:cxn ang="T6">
                    <a:pos x="T0" y="T1"/>
                  </a:cxn>
                  <a:cxn ang="T7">
                    <a:pos x="T2" y="T3"/>
                  </a:cxn>
                  <a:cxn ang="T8">
                    <a:pos x="T4" y="T5"/>
                  </a:cxn>
                </a:cxnLst>
                <a:rect l="0" t="0" r="r" b="b"/>
                <a:pathLst>
                  <a:path w="50" h="16">
                    <a:moveTo>
                      <a:pt x="34" y="16"/>
                    </a:moveTo>
                    <a:cubicBezTo>
                      <a:pt x="0" y="8"/>
                      <a:pt x="27" y="5"/>
                      <a:pt x="42" y="0"/>
                    </a:cubicBezTo>
                    <a:cubicBezTo>
                      <a:pt x="47" y="16"/>
                      <a:pt x="50" y="11"/>
                      <a:pt x="34"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1" name="Freeform 174">
                <a:extLst>
                  <a:ext uri="{FF2B5EF4-FFF2-40B4-BE49-F238E27FC236}">
                    <a16:creationId xmlns:a16="http://schemas.microsoft.com/office/drawing/2014/main" id="{EAB512DB-8849-4154-9138-014C988C8FB0}"/>
                  </a:ext>
                </a:extLst>
              </p:cNvPr>
              <p:cNvSpPr>
                <a:spLocks/>
              </p:cNvSpPr>
              <p:nvPr/>
            </p:nvSpPr>
            <p:spPr bwMode="ltGray">
              <a:xfrm>
                <a:off x="3110" y="867"/>
                <a:ext cx="47" cy="47"/>
              </a:xfrm>
              <a:custGeom>
                <a:avLst/>
                <a:gdLst>
                  <a:gd name="T0" fmla="*/ 967 w 38"/>
                  <a:gd name="T1" fmla="*/ 1048 h 38"/>
                  <a:gd name="T2" fmla="*/ 1344 w 38"/>
                  <a:gd name="T3" fmla="*/ 334 h 38"/>
                  <a:gd name="T4" fmla="*/ 1737 w 38"/>
                  <a:gd name="T5" fmla="*/ 918 h 38"/>
                  <a:gd name="T6" fmla="*/ 967 w 38"/>
                  <a:gd name="T7" fmla="*/ 104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38">
                    <a:moveTo>
                      <a:pt x="21" y="23"/>
                    </a:moveTo>
                    <a:cubicBezTo>
                      <a:pt x="0" y="9"/>
                      <a:pt x="9" y="0"/>
                      <a:pt x="29" y="7"/>
                    </a:cubicBezTo>
                    <a:cubicBezTo>
                      <a:pt x="32" y="11"/>
                      <a:pt x="38" y="14"/>
                      <a:pt x="37" y="19"/>
                    </a:cubicBezTo>
                    <a:cubicBezTo>
                      <a:pt x="33" y="38"/>
                      <a:pt x="25" y="27"/>
                      <a:pt x="21" y="2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2" name="Freeform 175">
                <a:extLst>
                  <a:ext uri="{FF2B5EF4-FFF2-40B4-BE49-F238E27FC236}">
                    <a16:creationId xmlns:a16="http://schemas.microsoft.com/office/drawing/2014/main" id="{FE061CBD-02A9-4CF3-91C1-F2329F3295F7}"/>
                  </a:ext>
                </a:extLst>
              </p:cNvPr>
              <p:cNvSpPr>
                <a:spLocks/>
              </p:cNvSpPr>
              <p:nvPr/>
            </p:nvSpPr>
            <p:spPr bwMode="ltGray">
              <a:xfrm>
                <a:off x="3175" y="880"/>
                <a:ext cx="29" cy="26"/>
              </a:xfrm>
              <a:custGeom>
                <a:avLst/>
                <a:gdLst>
                  <a:gd name="T0" fmla="*/ 782 w 23"/>
                  <a:gd name="T1" fmla="*/ 1802 h 20"/>
                  <a:gd name="T2" fmla="*/ 252 w 23"/>
                  <a:gd name="T3" fmla="*/ 485 h 20"/>
                  <a:gd name="T4" fmla="*/ 1279 w 23"/>
                  <a:gd name="T5" fmla="*/ 879 h 20"/>
                  <a:gd name="T6" fmla="*/ 1014 w 23"/>
                  <a:gd name="T7" fmla="*/ 2254 h 20"/>
                  <a:gd name="T8" fmla="*/ 782 w 23"/>
                  <a:gd name="T9" fmla="*/ 1802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0">
                    <a:moveTo>
                      <a:pt x="12" y="16"/>
                    </a:moveTo>
                    <a:cubicBezTo>
                      <a:pt x="9" y="12"/>
                      <a:pt x="1" y="7"/>
                      <a:pt x="4" y="4"/>
                    </a:cubicBezTo>
                    <a:cubicBezTo>
                      <a:pt x="8" y="0"/>
                      <a:pt x="17" y="4"/>
                      <a:pt x="20" y="8"/>
                    </a:cubicBezTo>
                    <a:cubicBezTo>
                      <a:pt x="23" y="11"/>
                      <a:pt x="17" y="16"/>
                      <a:pt x="16" y="20"/>
                    </a:cubicBezTo>
                    <a:cubicBezTo>
                      <a:pt x="2" y="10"/>
                      <a:pt x="0" y="10"/>
                      <a:pt x="12"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3" name="Freeform 176">
                <a:extLst>
                  <a:ext uri="{FF2B5EF4-FFF2-40B4-BE49-F238E27FC236}">
                    <a16:creationId xmlns:a16="http://schemas.microsoft.com/office/drawing/2014/main" id="{BE548EC4-43D1-4E59-80CB-55D8A16CE773}"/>
                  </a:ext>
                </a:extLst>
              </p:cNvPr>
              <p:cNvSpPr>
                <a:spLocks/>
              </p:cNvSpPr>
              <p:nvPr/>
            </p:nvSpPr>
            <p:spPr bwMode="ltGray">
              <a:xfrm>
                <a:off x="2809" y="1010"/>
                <a:ext cx="51" cy="37"/>
              </a:xfrm>
              <a:custGeom>
                <a:avLst/>
                <a:gdLst>
                  <a:gd name="T0" fmla="*/ 0 w 41"/>
                  <a:gd name="T1" fmla="*/ 2001 h 29"/>
                  <a:gd name="T2" fmla="*/ 626 w 41"/>
                  <a:gd name="T3" fmla="*/ 2317 h 29"/>
                  <a:gd name="T4" fmla="*/ 0 w 41"/>
                  <a:gd name="T5" fmla="*/ 2001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4" name="Freeform 177">
                <a:extLst>
                  <a:ext uri="{FF2B5EF4-FFF2-40B4-BE49-F238E27FC236}">
                    <a16:creationId xmlns:a16="http://schemas.microsoft.com/office/drawing/2014/main" id="{04F3D405-98DF-4DAE-807C-EA8C1151FB1D}"/>
                  </a:ext>
                </a:extLst>
              </p:cNvPr>
              <p:cNvSpPr>
                <a:spLocks/>
              </p:cNvSpPr>
              <p:nvPr/>
            </p:nvSpPr>
            <p:spPr bwMode="ltGray">
              <a:xfrm>
                <a:off x="2641" y="352"/>
                <a:ext cx="193" cy="70"/>
              </a:xfrm>
              <a:custGeom>
                <a:avLst/>
                <a:gdLst>
                  <a:gd name="T0" fmla="*/ 744 w 156"/>
                  <a:gd name="T1" fmla="*/ 1814 h 56"/>
                  <a:gd name="T2" fmla="*/ 1304 w 156"/>
                  <a:gd name="T3" fmla="*/ 0 h 56"/>
                  <a:gd name="T4" fmla="*/ 3149 w 156"/>
                  <a:gd name="T5" fmla="*/ 705 h 56"/>
                  <a:gd name="T6" fmla="*/ 6084 w 156"/>
                  <a:gd name="T7" fmla="*/ 1111 h 56"/>
                  <a:gd name="T8" fmla="*/ 4820 w 156"/>
                  <a:gd name="T9" fmla="*/ 1575 h 56"/>
                  <a:gd name="T10" fmla="*/ 2550 w 156"/>
                  <a:gd name="T11" fmla="*/ 1575 h 56"/>
                  <a:gd name="T12" fmla="*/ 1480 w 156"/>
                  <a:gd name="T13" fmla="*/ 2018 h 56"/>
                  <a:gd name="T14" fmla="*/ 744 w 156"/>
                  <a:gd name="T15" fmla="*/ 1814 h 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6" h="56">
                    <a:moveTo>
                      <a:pt x="16" y="32"/>
                    </a:moveTo>
                    <a:cubicBezTo>
                      <a:pt x="4" y="13"/>
                      <a:pt x="6" y="5"/>
                      <a:pt x="28" y="0"/>
                    </a:cubicBezTo>
                    <a:cubicBezTo>
                      <a:pt x="57" y="10"/>
                      <a:pt x="44" y="6"/>
                      <a:pt x="68" y="12"/>
                    </a:cubicBezTo>
                    <a:cubicBezTo>
                      <a:pt x="85" y="24"/>
                      <a:pt x="110" y="17"/>
                      <a:pt x="132" y="20"/>
                    </a:cubicBezTo>
                    <a:cubicBezTo>
                      <a:pt x="156" y="56"/>
                      <a:pt x="115" y="35"/>
                      <a:pt x="104" y="28"/>
                    </a:cubicBezTo>
                    <a:cubicBezTo>
                      <a:pt x="71" y="39"/>
                      <a:pt x="123" y="24"/>
                      <a:pt x="56" y="28"/>
                    </a:cubicBezTo>
                    <a:cubicBezTo>
                      <a:pt x="48" y="29"/>
                      <a:pt x="32" y="36"/>
                      <a:pt x="32" y="36"/>
                    </a:cubicBezTo>
                    <a:cubicBezTo>
                      <a:pt x="5" y="27"/>
                      <a:pt x="0" y="24"/>
                      <a:pt x="16"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5" name="Freeform 178">
                <a:extLst>
                  <a:ext uri="{FF2B5EF4-FFF2-40B4-BE49-F238E27FC236}">
                    <a16:creationId xmlns:a16="http://schemas.microsoft.com/office/drawing/2014/main" id="{4B644699-1C66-46CC-91CD-A6BDE17F54DC}"/>
                  </a:ext>
                </a:extLst>
              </p:cNvPr>
              <p:cNvSpPr>
                <a:spLocks/>
              </p:cNvSpPr>
              <p:nvPr/>
            </p:nvSpPr>
            <p:spPr bwMode="ltGray">
              <a:xfrm>
                <a:off x="2184" y="226"/>
                <a:ext cx="87" cy="33"/>
              </a:xfrm>
              <a:custGeom>
                <a:avLst/>
                <a:gdLst>
                  <a:gd name="T0" fmla="*/ 2073 w 71"/>
                  <a:gd name="T1" fmla="*/ 1165 h 26"/>
                  <a:gd name="T2" fmla="*/ 1608 w 71"/>
                  <a:gd name="T3" fmla="*/ 0 h 26"/>
                  <a:gd name="T4" fmla="*/ 2540 w 71"/>
                  <a:gd name="T5" fmla="*/ 633 h 26"/>
                  <a:gd name="T6" fmla="*/ 2414 w 71"/>
                  <a:gd name="T7" fmla="*/ 1703 h 26"/>
                  <a:gd name="T8" fmla="*/ 2073 w 71"/>
                  <a:gd name="T9" fmla="*/ 116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6">
                    <a:moveTo>
                      <a:pt x="54" y="16"/>
                    </a:moveTo>
                    <a:cubicBezTo>
                      <a:pt x="29" y="24"/>
                      <a:pt x="0" y="14"/>
                      <a:pt x="42" y="0"/>
                    </a:cubicBezTo>
                    <a:cubicBezTo>
                      <a:pt x="50" y="3"/>
                      <a:pt x="58" y="5"/>
                      <a:pt x="66" y="8"/>
                    </a:cubicBezTo>
                    <a:cubicBezTo>
                      <a:pt x="71" y="10"/>
                      <a:pt x="67" y="21"/>
                      <a:pt x="62" y="24"/>
                    </a:cubicBezTo>
                    <a:cubicBezTo>
                      <a:pt x="59" y="26"/>
                      <a:pt x="57" y="19"/>
                      <a:pt x="54"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6" name="Freeform 179">
                <a:extLst>
                  <a:ext uri="{FF2B5EF4-FFF2-40B4-BE49-F238E27FC236}">
                    <a16:creationId xmlns:a16="http://schemas.microsoft.com/office/drawing/2014/main" id="{78369E38-8F4C-42FB-94F5-0980101D4176}"/>
                  </a:ext>
                </a:extLst>
              </p:cNvPr>
              <p:cNvSpPr>
                <a:spLocks/>
              </p:cNvSpPr>
              <p:nvPr/>
            </p:nvSpPr>
            <p:spPr bwMode="ltGray">
              <a:xfrm>
                <a:off x="2216" y="256"/>
                <a:ext cx="81" cy="50"/>
              </a:xfrm>
              <a:custGeom>
                <a:avLst/>
                <a:gdLst>
                  <a:gd name="T0" fmla="*/ 0 w 66"/>
                  <a:gd name="T1" fmla="*/ 705 h 40"/>
                  <a:gd name="T2" fmla="*/ 2417 w 66"/>
                  <a:gd name="T3" fmla="*/ 455 h 40"/>
                  <a:gd name="T4" fmla="*/ 1749 w 66"/>
                  <a:gd name="T5" fmla="*/ 2268 h 40"/>
                  <a:gd name="T6" fmla="*/ 163 w 66"/>
                  <a:gd name="T7" fmla="*/ 1111 h 40"/>
                  <a:gd name="T8" fmla="*/ 0 w 66"/>
                  <a:gd name="T9" fmla="*/ 705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40">
                    <a:moveTo>
                      <a:pt x="0" y="12"/>
                    </a:moveTo>
                    <a:cubicBezTo>
                      <a:pt x="23" y="9"/>
                      <a:pt x="39" y="3"/>
                      <a:pt x="60" y="8"/>
                    </a:cubicBezTo>
                    <a:cubicBezTo>
                      <a:pt x="66" y="26"/>
                      <a:pt x="59" y="30"/>
                      <a:pt x="44" y="40"/>
                    </a:cubicBezTo>
                    <a:cubicBezTo>
                      <a:pt x="27" y="34"/>
                      <a:pt x="17" y="33"/>
                      <a:pt x="4" y="20"/>
                    </a:cubicBezTo>
                    <a:cubicBezTo>
                      <a:pt x="9" y="0"/>
                      <a:pt x="12" y="0"/>
                      <a:pt x="0"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7" name="Freeform 180">
                <a:extLst>
                  <a:ext uri="{FF2B5EF4-FFF2-40B4-BE49-F238E27FC236}">
                    <a16:creationId xmlns:a16="http://schemas.microsoft.com/office/drawing/2014/main" id="{6189A334-1007-4739-B350-DB08D24CD85A}"/>
                  </a:ext>
                </a:extLst>
              </p:cNvPr>
              <p:cNvSpPr>
                <a:spLocks/>
              </p:cNvSpPr>
              <p:nvPr/>
            </p:nvSpPr>
            <p:spPr bwMode="ltGray">
              <a:xfrm>
                <a:off x="2285" y="286"/>
                <a:ext cx="68" cy="36"/>
              </a:xfrm>
              <a:custGeom>
                <a:avLst/>
                <a:gdLst>
                  <a:gd name="T0" fmla="*/ 0 w 55"/>
                  <a:gd name="T1" fmla="*/ 1810 h 28"/>
                  <a:gd name="T2" fmla="*/ 554 w 55"/>
                  <a:gd name="T3" fmla="*/ 729 h 28"/>
                  <a:gd name="T4" fmla="*/ 1662 w 55"/>
                  <a:gd name="T5" fmla="*/ 0 h 28"/>
                  <a:gd name="T6" fmla="*/ 0 w 55"/>
                  <a:gd name="T7" fmla="*/ 1810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 h="28">
                    <a:moveTo>
                      <a:pt x="0" y="20"/>
                    </a:moveTo>
                    <a:cubicBezTo>
                      <a:pt x="4" y="16"/>
                      <a:pt x="7" y="11"/>
                      <a:pt x="12" y="8"/>
                    </a:cubicBezTo>
                    <a:cubicBezTo>
                      <a:pt x="19" y="4"/>
                      <a:pt x="36" y="0"/>
                      <a:pt x="36" y="0"/>
                    </a:cubicBezTo>
                    <a:cubicBezTo>
                      <a:pt x="55" y="28"/>
                      <a:pt x="18" y="16"/>
                      <a:pt x="0" y="20"/>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8" name="Freeform 181">
                <a:extLst>
                  <a:ext uri="{FF2B5EF4-FFF2-40B4-BE49-F238E27FC236}">
                    <a16:creationId xmlns:a16="http://schemas.microsoft.com/office/drawing/2014/main" id="{8BF34F9F-B562-4D30-8392-6D0F576D0979}"/>
                  </a:ext>
                </a:extLst>
              </p:cNvPr>
              <p:cNvSpPr>
                <a:spLocks/>
              </p:cNvSpPr>
              <p:nvPr/>
            </p:nvSpPr>
            <p:spPr bwMode="ltGray">
              <a:xfrm>
                <a:off x="1385" y="327"/>
                <a:ext cx="1964" cy="1132"/>
              </a:xfrm>
              <a:custGeom>
                <a:avLst/>
                <a:gdLst>
                  <a:gd name="T0" fmla="*/ 13046 w 1589"/>
                  <a:gd name="T1" fmla="*/ 7727 h 900"/>
                  <a:gd name="T2" fmla="*/ 14863 w 1589"/>
                  <a:gd name="T3" fmla="*/ 6710 h 900"/>
                  <a:gd name="T4" fmla="*/ 17919 w 1589"/>
                  <a:gd name="T5" fmla="*/ 4449 h 900"/>
                  <a:gd name="T6" fmla="*/ 13962 w 1589"/>
                  <a:gd name="T7" fmla="*/ 11862 h 900"/>
                  <a:gd name="T8" fmla="*/ 16125 w 1589"/>
                  <a:gd name="T9" fmla="*/ 10396 h 900"/>
                  <a:gd name="T10" fmla="*/ 18313 w 1589"/>
                  <a:gd name="T11" fmla="*/ 9426 h 900"/>
                  <a:gd name="T12" fmla="*/ 21571 w 1589"/>
                  <a:gd name="T13" fmla="*/ 5483 h 900"/>
                  <a:gd name="T14" fmla="*/ 22105 w 1589"/>
                  <a:gd name="T15" fmla="*/ 6508 h 900"/>
                  <a:gd name="T16" fmla="*/ 25018 w 1589"/>
                  <a:gd name="T17" fmla="*/ 3466 h 900"/>
                  <a:gd name="T18" fmla="*/ 35550 w 1589"/>
                  <a:gd name="T19" fmla="*/ 487 h 900"/>
                  <a:gd name="T20" fmla="*/ 32644 w 1589"/>
                  <a:gd name="T21" fmla="*/ 5738 h 900"/>
                  <a:gd name="T22" fmla="*/ 37868 w 1589"/>
                  <a:gd name="T23" fmla="*/ 4242 h 900"/>
                  <a:gd name="T24" fmla="*/ 42406 w 1589"/>
                  <a:gd name="T25" fmla="*/ 4737 h 900"/>
                  <a:gd name="T26" fmla="*/ 43150 w 1589"/>
                  <a:gd name="T27" fmla="*/ 7485 h 900"/>
                  <a:gd name="T28" fmla="*/ 44945 w 1589"/>
                  <a:gd name="T29" fmla="*/ 6948 h 900"/>
                  <a:gd name="T30" fmla="*/ 47499 w 1589"/>
                  <a:gd name="T31" fmla="*/ 6193 h 900"/>
                  <a:gd name="T32" fmla="*/ 49517 w 1589"/>
                  <a:gd name="T33" fmla="*/ 4737 h 900"/>
                  <a:gd name="T34" fmla="*/ 49870 w 1589"/>
                  <a:gd name="T35" fmla="*/ 6710 h 900"/>
                  <a:gd name="T36" fmla="*/ 52044 w 1589"/>
                  <a:gd name="T37" fmla="*/ 6193 h 900"/>
                  <a:gd name="T38" fmla="*/ 55116 w 1589"/>
                  <a:gd name="T39" fmla="*/ 8197 h 900"/>
                  <a:gd name="T40" fmla="*/ 58573 w 1589"/>
                  <a:gd name="T41" fmla="*/ 9426 h 900"/>
                  <a:gd name="T42" fmla="*/ 61095 w 1589"/>
                  <a:gd name="T43" fmla="*/ 9181 h 900"/>
                  <a:gd name="T44" fmla="*/ 69283 w 1589"/>
                  <a:gd name="T45" fmla="*/ 12950 h 900"/>
                  <a:gd name="T46" fmla="*/ 68365 w 1589"/>
                  <a:gd name="T47" fmla="*/ 14409 h 900"/>
                  <a:gd name="T48" fmla="*/ 66863 w 1589"/>
                  <a:gd name="T49" fmla="*/ 17389 h 900"/>
                  <a:gd name="T50" fmla="*/ 60927 w 1589"/>
                  <a:gd name="T51" fmla="*/ 19829 h 900"/>
                  <a:gd name="T52" fmla="*/ 58185 w 1589"/>
                  <a:gd name="T53" fmla="*/ 23347 h 900"/>
                  <a:gd name="T54" fmla="*/ 56727 w 1589"/>
                  <a:gd name="T55" fmla="*/ 27796 h 900"/>
                  <a:gd name="T56" fmla="*/ 57999 w 1589"/>
                  <a:gd name="T57" fmla="*/ 20116 h 900"/>
                  <a:gd name="T58" fmla="*/ 56408 w 1589"/>
                  <a:gd name="T59" fmla="*/ 18852 h 900"/>
                  <a:gd name="T60" fmla="*/ 53478 w 1589"/>
                  <a:gd name="T61" fmla="*/ 22380 h 900"/>
                  <a:gd name="T62" fmla="*/ 51681 w 1589"/>
                  <a:gd name="T63" fmla="*/ 21124 h 900"/>
                  <a:gd name="T64" fmla="*/ 45351 w 1589"/>
                  <a:gd name="T65" fmla="*/ 24078 h 900"/>
                  <a:gd name="T66" fmla="*/ 44421 w 1589"/>
                  <a:gd name="T67" fmla="*/ 26291 h 900"/>
                  <a:gd name="T68" fmla="*/ 46791 w 1589"/>
                  <a:gd name="T69" fmla="*/ 29061 h 900"/>
                  <a:gd name="T70" fmla="*/ 41701 w 1589"/>
                  <a:gd name="T71" fmla="*/ 40749 h 900"/>
                  <a:gd name="T72" fmla="*/ 38542 w 1589"/>
                  <a:gd name="T73" fmla="*/ 45973 h 900"/>
                  <a:gd name="T74" fmla="*/ 38542 w 1589"/>
                  <a:gd name="T75" fmla="*/ 50300 h 900"/>
                  <a:gd name="T76" fmla="*/ 36997 w 1589"/>
                  <a:gd name="T77" fmla="*/ 47182 h 900"/>
                  <a:gd name="T78" fmla="*/ 36463 w 1589"/>
                  <a:gd name="T79" fmla="*/ 44232 h 900"/>
                  <a:gd name="T80" fmla="*/ 31549 w 1589"/>
                  <a:gd name="T81" fmla="*/ 45205 h 900"/>
                  <a:gd name="T82" fmla="*/ 33072 w 1589"/>
                  <a:gd name="T83" fmla="*/ 51043 h 900"/>
                  <a:gd name="T84" fmla="*/ 33355 w 1589"/>
                  <a:gd name="T85" fmla="*/ 54361 h 900"/>
                  <a:gd name="T86" fmla="*/ 10890 w 1589"/>
                  <a:gd name="T87" fmla="*/ 8949 h 9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9" h="900">
                    <a:moveTo>
                      <a:pt x="240" y="144"/>
                    </a:moveTo>
                    <a:cubicBezTo>
                      <a:pt x="246" y="127"/>
                      <a:pt x="252" y="118"/>
                      <a:pt x="256" y="100"/>
                    </a:cubicBezTo>
                    <a:cubicBezTo>
                      <a:pt x="265" y="114"/>
                      <a:pt x="272" y="119"/>
                      <a:pt x="288" y="124"/>
                    </a:cubicBezTo>
                    <a:cubicBezTo>
                      <a:pt x="291" y="128"/>
                      <a:pt x="292" y="133"/>
                      <a:pt x="296" y="136"/>
                    </a:cubicBezTo>
                    <a:cubicBezTo>
                      <a:pt x="303" y="140"/>
                      <a:pt x="320" y="144"/>
                      <a:pt x="320" y="144"/>
                    </a:cubicBezTo>
                    <a:cubicBezTo>
                      <a:pt x="316" y="131"/>
                      <a:pt x="316" y="118"/>
                      <a:pt x="328" y="108"/>
                    </a:cubicBezTo>
                    <a:cubicBezTo>
                      <a:pt x="335" y="102"/>
                      <a:pt x="344" y="97"/>
                      <a:pt x="352" y="92"/>
                    </a:cubicBezTo>
                    <a:cubicBezTo>
                      <a:pt x="356" y="89"/>
                      <a:pt x="364" y="84"/>
                      <a:pt x="364" y="84"/>
                    </a:cubicBezTo>
                    <a:cubicBezTo>
                      <a:pt x="374" y="69"/>
                      <a:pt x="378" y="66"/>
                      <a:pt x="396" y="72"/>
                    </a:cubicBezTo>
                    <a:cubicBezTo>
                      <a:pt x="407" y="89"/>
                      <a:pt x="404" y="93"/>
                      <a:pt x="388" y="104"/>
                    </a:cubicBezTo>
                    <a:cubicBezTo>
                      <a:pt x="364" y="140"/>
                      <a:pt x="350" y="168"/>
                      <a:pt x="304" y="180"/>
                    </a:cubicBezTo>
                    <a:cubicBezTo>
                      <a:pt x="305" y="184"/>
                      <a:pt x="304" y="191"/>
                      <a:pt x="308" y="192"/>
                    </a:cubicBezTo>
                    <a:cubicBezTo>
                      <a:pt x="316" y="193"/>
                      <a:pt x="332" y="184"/>
                      <a:pt x="332" y="184"/>
                    </a:cubicBezTo>
                    <a:cubicBezTo>
                      <a:pt x="336" y="180"/>
                      <a:pt x="339" y="175"/>
                      <a:pt x="344" y="172"/>
                    </a:cubicBezTo>
                    <a:cubicBezTo>
                      <a:pt x="348" y="170"/>
                      <a:pt x="353" y="171"/>
                      <a:pt x="356" y="168"/>
                    </a:cubicBezTo>
                    <a:cubicBezTo>
                      <a:pt x="360" y="165"/>
                      <a:pt x="361" y="159"/>
                      <a:pt x="364" y="156"/>
                    </a:cubicBezTo>
                    <a:cubicBezTo>
                      <a:pt x="367" y="153"/>
                      <a:pt x="372" y="151"/>
                      <a:pt x="376" y="148"/>
                    </a:cubicBezTo>
                    <a:cubicBezTo>
                      <a:pt x="404" y="166"/>
                      <a:pt x="397" y="173"/>
                      <a:pt x="404" y="152"/>
                    </a:cubicBezTo>
                    <a:cubicBezTo>
                      <a:pt x="382" y="130"/>
                      <a:pt x="388" y="124"/>
                      <a:pt x="412" y="108"/>
                    </a:cubicBezTo>
                    <a:cubicBezTo>
                      <a:pt x="417" y="92"/>
                      <a:pt x="424" y="80"/>
                      <a:pt x="432" y="104"/>
                    </a:cubicBezTo>
                    <a:cubicBezTo>
                      <a:pt x="444" y="69"/>
                      <a:pt x="436" y="75"/>
                      <a:pt x="476" y="88"/>
                    </a:cubicBezTo>
                    <a:cubicBezTo>
                      <a:pt x="482" y="105"/>
                      <a:pt x="478" y="110"/>
                      <a:pt x="468" y="124"/>
                    </a:cubicBezTo>
                    <a:cubicBezTo>
                      <a:pt x="472" y="125"/>
                      <a:pt x="477" y="131"/>
                      <a:pt x="480" y="128"/>
                    </a:cubicBezTo>
                    <a:cubicBezTo>
                      <a:pt x="486" y="122"/>
                      <a:pt x="485" y="112"/>
                      <a:pt x="488" y="104"/>
                    </a:cubicBezTo>
                    <a:cubicBezTo>
                      <a:pt x="489" y="100"/>
                      <a:pt x="492" y="92"/>
                      <a:pt x="492" y="92"/>
                    </a:cubicBezTo>
                    <a:cubicBezTo>
                      <a:pt x="486" y="74"/>
                      <a:pt x="489" y="70"/>
                      <a:pt x="504" y="60"/>
                    </a:cubicBezTo>
                    <a:cubicBezTo>
                      <a:pt x="524" y="64"/>
                      <a:pt x="533" y="62"/>
                      <a:pt x="552" y="56"/>
                    </a:cubicBezTo>
                    <a:cubicBezTo>
                      <a:pt x="584" y="24"/>
                      <a:pt x="643" y="25"/>
                      <a:pt x="684" y="20"/>
                    </a:cubicBezTo>
                    <a:cubicBezTo>
                      <a:pt x="703" y="14"/>
                      <a:pt x="720" y="11"/>
                      <a:pt x="736" y="0"/>
                    </a:cubicBezTo>
                    <a:cubicBezTo>
                      <a:pt x="759" y="8"/>
                      <a:pt x="756" y="13"/>
                      <a:pt x="784" y="8"/>
                    </a:cubicBezTo>
                    <a:cubicBezTo>
                      <a:pt x="801" y="14"/>
                      <a:pt x="807" y="36"/>
                      <a:pt x="788" y="48"/>
                    </a:cubicBezTo>
                    <a:cubicBezTo>
                      <a:pt x="776" y="56"/>
                      <a:pt x="745" y="65"/>
                      <a:pt x="732" y="68"/>
                    </a:cubicBezTo>
                    <a:cubicBezTo>
                      <a:pt x="720" y="76"/>
                      <a:pt x="693" y="83"/>
                      <a:pt x="720" y="92"/>
                    </a:cubicBezTo>
                    <a:cubicBezTo>
                      <a:pt x="747" y="74"/>
                      <a:pt x="764" y="69"/>
                      <a:pt x="796" y="64"/>
                    </a:cubicBezTo>
                    <a:cubicBezTo>
                      <a:pt x="799" y="68"/>
                      <a:pt x="799" y="76"/>
                      <a:pt x="804" y="76"/>
                    </a:cubicBezTo>
                    <a:cubicBezTo>
                      <a:pt x="815" y="77"/>
                      <a:pt x="836" y="68"/>
                      <a:pt x="836" y="68"/>
                    </a:cubicBezTo>
                    <a:cubicBezTo>
                      <a:pt x="850" y="77"/>
                      <a:pt x="860" y="80"/>
                      <a:pt x="876" y="84"/>
                    </a:cubicBezTo>
                    <a:cubicBezTo>
                      <a:pt x="894" y="78"/>
                      <a:pt x="886" y="70"/>
                      <a:pt x="904" y="64"/>
                    </a:cubicBezTo>
                    <a:cubicBezTo>
                      <a:pt x="922" y="70"/>
                      <a:pt x="917" y="82"/>
                      <a:pt x="936" y="76"/>
                    </a:cubicBezTo>
                    <a:cubicBezTo>
                      <a:pt x="939" y="80"/>
                      <a:pt x="946" y="84"/>
                      <a:pt x="944" y="88"/>
                    </a:cubicBezTo>
                    <a:cubicBezTo>
                      <a:pt x="939" y="96"/>
                      <a:pt x="920" y="104"/>
                      <a:pt x="920" y="104"/>
                    </a:cubicBezTo>
                    <a:cubicBezTo>
                      <a:pt x="928" y="116"/>
                      <a:pt x="931" y="126"/>
                      <a:pt x="952" y="120"/>
                    </a:cubicBezTo>
                    <a:cubicBezTo>
                      <a:pt x="956" y="119"/>
                      <a:pt x="953" y="111"/>
                      <a:pt x="956" y="108"/>
                    </a:cubicBezTo>
                    <a:cubicBezTo>
                      <a:pt x="959" y="105"/>
                      <a:pt x="964" y="105"/>
                      <a:pt x="968" y="104"/>
                    </a:cubicBezTo>
                    <a:cubicBezTo>
                      <a:pt x="976" y="107"/>
                      <a:pt x="984" y="109"/>
                      <a:pt x="992" y="112"/>
                    </a:cubicBezTo>
                    <a:cubicBezTo>
                      <a:pt x="996" y="113"/>
                      <a:pt x="1004" y="116"/>
                      <a:pt x="1004" y="116"/>
                    </a:cubicBezTo>
                    <a:cubicBezTo>
                      <a:pt x="1019" y="111"/>
                      <a:pt x="1025" y="117"/>
                      <a:pt x="1040" y="112"/>
                    </a:cubicBezTo>
                    <a:cubicBezTo>
                      <a:pt x="1043" y="108"/>
                      <a:pt x="1049" y="105"/>
                      <a:pt x="1048" y="100"/>
                    </a:cubicBezTo>
                    <a:cubicBezTo>
                      <a:pt x="1047" y="95"/>
                      <a:pt x="1038" y="96"/>
                      <a:pt x="1036" y="92"/>
                    </a:cubicBezTo>
                    <a:cubicBezTo>
                      <a:pt x="1032" y="82"/>
                      <a:pt x="1047" y="75"/>
                      <a:pt x="1052" y="72"/>
                    </a:cubicBezTo>
                    <a:cubicBezTo>
                      <a:pt x="1067" y="77"/>
                      <a:pt x="1076" y="81"/>
                      <a:pt x="1092" y="76"/>
                    </a:cubicBezTo>
                    <a:cubicBezTo>
                      <a:pt x="1096" y="77"/>
                      <a:pt x="1107" y="77"/>
                      <a:pt x="1104" y="80"/>
                    </a:cubicBezTo>
                    <a:cubicBezTo>
                      <a:pt x="1098" y="86"/>
                      <a:pt x="1080" y="88"/>
                      <a:pt x="1080" y="88"/>
                    </a:cubicBezTo>
                    <a:cubicBezTo>
                      <a:pt x="1085" y="92"/>
                      <a:pt x="1100" y="99"/>
                      <a:pt x="1100" y="108"/>
                    </a:cubicBezTo>
                    <a:cubicBezTo>
                      <a:pt x="1100" y="113"/>
                      <a:pt x="1090" y="116"/>
                      <a:pt x="1092" y="120"/>
                    </a:cubicBezTo>
                    <a:cubicBezTo>
                      <a:pt x="1094" y="124"/>
                      <a:pt x="1100" y="117"/>
                      <a:pt x="1104" y="116"/>
                    </a:cubicBezTo>
                    <a:cubicBezTo>
                      <a:pt x="1115" y="82"/>
                      <a:pt x="1118" y="94"/>
                      <a:pt x="1148" y="100"/>
                    </a:cubicBezTo>
                    <a:cubicBezTo>
                      <a:pt x="1147" y="104"/>
                      <a:pt x="1142" y="109"/>
                      <a:pt x="1144" y="112"/>
                    </a:cubicBezTo>
                    <a:cubicBezTo>
                      <a:pt x="1150" y="120"/>
                      <a:pt x="1168" y="128"/>
                      <a:pt x="1168" y="128"/>
                    </a:cubicBezTo>
                    <a:cubicBezTo>
                      <a:pt x="1184" y="123"/>
                      <a:pt x="1201" y="124"/>
                      <a:pt x="1216" y="132"/>
                    </a:cubicBezTo>
                    <a:cubicBezTo>
                      <a:pt x="1224" y="137"/>
                      <a:pt x="1240" y="148"/>
                      <a:pt x="1240" y="148"/>
                    </a:cubicBezTo>
                    <a:cubicBezTo>
                      <a:pt x="1271" y="195"/>
                      <a:pt x="1247" y="173"/>
                      <a:pt x="1260" y="160"/>
                    </a:cubicBezTo>
                    <a:cubicBezTo>
                      <a:pt x="1268" y="152"/>
                      <a:pt x="1281" y="154"/>
                      <a:pt x="1292" y="152"/>
                    </a:cubicBezTo>
                    <a:cubicBezTo>
                      <a:pt x="1317" y="160"/>
                      <a:pt x="1305" y="140"/>
                      <a:pt x="1328" y="156"/>
                    </a:cubicBezTo>
                    <a:cubicBezTo>
                      <a:pt x="1330" y="163"/>
                      <a:pt x="1339" y="178"/>
                      <a:pt x="1344" y="172"/>
                    </a:cubicBezTo>
                    <a:cubicBezTo>
                      <a:pt x="1349" y="166"/>
                      <a:pt x="1344" y="155"/>
                      <a:pt x="1348" y="148"/>
                    </a:cubicBezTo>
                    <a:cubicBezTo>
                      <a:pt x="1350" y="144"/>
                      <a:pt x="1356" y="145"/>
                      <a:pt x="1360" y="144"/>
                    </a:cubicBezTo>
                    <a:cubicBezTo>
                      <a:pt x="1390" y="164"/>
                      <a:pt x="1362" y="148"/>
                      <a:pt x="1432" y="156"/>
                    </a:cubicBezTo>
                    <a:cubicBezTo>
                      <a:pt x="1456" y="159"/>
                      <a:pt x="1499" y="198"/>
                      <a:pt x="1528" y="208"/>
                    </a:cubicBezTo>
                    <a:cubicBezTo>
                      <a:pt x="1557" y="198"/>
                      <a:pt x="1531" y="222"/>
                      <a:pt x="1560" y="212"/>
                    </a:cubicBezTo>
                    <a:cubicBezTo>
                      <a:pt x="1589" y="222"/>
                      <a:pt x="1560" y="228"/>
                      <a:pt x="1548" y="232"/>
                    </a:cubicBezTo>
                    <a:cubicBezTo>
                      <a:pt x="1539" y="258"/>
                      <a:pt x="1527" y="238"/>
                      <a:pt x="1508" y="232"/>
                    </a:cubicBezTo>
                    <a:cubicBezTo>
                      <a:pt x="1500" y="229"/>
                      <a:pt x="1484" y="224"/>
                      <a:pt x="1484" y="224"/>
                    </a:cubicBezTo>
                    <a:cubicBezTo>
                      <a:pt x="1475" y="197"/>
                      <a:pt x="1475" y="232"/>
                      <a:pt x="1456" y="244"/>
                    </a:cubicBezTo>
                    <a:cubicBezTo>
                      <a:pt x="1460" y="257"/>
                      <a:pt x="1476" y="280"/>
                      <a:pt x="1476" y="280"/>
                    </a:cubicBezTo>
                    <a:cubicBezTo>
                      <a:pt x="1459" y="286"/>
                      <a:pt x="1443" y="281"/>
                      <a:pt x="1424" y="284"/>
                    </a:cubicBezTo>
                    <a:cubicBezTo>
                      <a:pt x="1386" y="297"/>
                      <a:pt x="1402" y="325"/>
                      <a:pt x="1368" y="336"/>
                    </a:cubicBezTo>
                    <a:cubicBezTo>
                      <a:pt x="1362" y="330"/>
                      <a:pt x="1354" y="319"/>
                      <a:pt x="1344" y="320"/>
                    </a:cubicBezTo>
                    <a:cubicBezTo>
                      <a:pt x="1336" y="321"/>
                      <a:pt x="1320" y="328"/>
                      <a:pt x="1320" y="328"/>
                    </a:cubicBezTo>
                    <a:cubicBezTo>
                      <a:pt x="1319" y="324"/>
                      <a:pt x="1320" y="314"/>
                      <a:pt x="1316" y="316"/>
                    </a:cubicBezTo>
                    <a:cubicBezTo>
                      <a:pt x="1303" y="324"/>
                      <a:pt x="1288" y="363"/>
                      <a:pt x="1284" y="376"/>
                    </a:cubicBezTo>
                    <a:cubicBezTo>
                      <a:pt x="1289" y="397"/>
                      <a:pt x="1281" y="412"/>
                      <a:pt x="1276" y="432"/>
                    </a:cubicBezTo>
                    <a:cubicBezTo>
                      <a:pt x="1272" y="429"/>
                      <a:pt x="1269" y="423"/>
                      <a:pt x="1264" y="424"/>
                    </a:cubicBezTo>
                    <a:cubicBezTo>
                      <a:pt x="1257" y="425"/>
                      <a:pt x="1255" y="444"/>
                      <a:pt x="1252" y="448"/>
                    </a:cubicBezTo>
                    <a:cubicBezTo>
                      <a:pt x="1242" y="464"/>
                      <a:pt x="1226" y="482"/>
                      <a:pt x="1208" y="488"/>
                    </a:cubicBezTo>
                    <a:cubicBezTo>
                      <a:pt x="1196" y="453"/>
                      <a:pt x="1197" y="382"/>
                      <a:pt x="1240" y="368"/>
                    </a:cubicBezTo>
                    <a:cubicBezTo>
                      <a:pt x="1251" y="351"/>
                      <a:pt x="1270" y="343"/>
                      <a:pt x="1280" y="324"/>
                    </a:cubicBezTo>
                    <a:cubicBezTo>
                      <a:pt x="1286" y="312"/>
                      <a:pt x="1300" y="288"/>
                      <a:pt x="1300" y="288"/>
                    </a:cubicBezTo>
                    <a:cubicBezTo>
                      <a:pt x="1269" y="267"/>
                      <a:pt x="1270" y="311"/>
                      <a:pt x="1256" y="332"/>
                    </a:cubicBezTo>
                    <a:cubicBezTo>
                      <a:pt x="1237" y="326"/>
                      <a:pt x="1250" y="322"/>
                      <a:pt x="1244" y="304"/>
                    </a:cubicBezTo>
                    <a:cubicBezTo>
                      <a:pt x="1204" y="314"/>
                      <a:pt x="1245" y="299"/>
                      <a:pt x="1224" y="320"/>
                    </a:cubicBezTo>
                    <a:cubicBezTo>
                      <a:pt x="1217" y="327"/>
                      <a:pt x="1200" y="336"/>
                      <a:pt x="1200" y="336"/>
                    </a:cubicBezTo>
                    <a:cubicBezTo>
                      <a:pt x="1206" y="355"/>
                      <a:pt x="1196" y="355"/>
                      <a:pt x="1180" y="360"/>
                    </a:cubicBezTo>
                    <a:cubicBezTo>
                      <a:pt x="1168" y="359"/>
                      <a:pt x="1154" y="362"/>
                      <a:pt x="1144" y="356"/>
                    </a:cubicBezTo>
                    <a:cubicBezTo>
                      <a:pt x="1140" y="354"/>
                      <a:pt x="1153" y="349"/>
                      <a:pt x="1152" y="344"/>
                    </a:cubicBezTo>
                    <a:cubicBezTo>
                      <a:pt x="1151" y="340"/>
                      <a:pt x="1144" y="341"/>
                      <a:pt x="1140" y="340"/>
                    </a:cubicBezTo>
                    <a:cubicBezTo>
                      <a:pt x="1126" y="350"/>
                      <a:pt x="1121" y="354"/>
                      <a:pt x="1104" y="348"/>
                    </a:cubicBezTo>
                    <a:cubicBezTo>
                      <a:pt x="1079" y="354"/>
                      <a:pt x="1054" y="349"/>
                      <a:pt x="1032" y="364"/>
                    </a:cubicBezTo>
                    <a:cubicBezTo>
                      <a:pt x="1023" y="378"/>
                      <a:pt x="1016" y="383"/>
                      <a:pt x="1000" y="388"/>
                    </a:cubicBezTo>
                    <a:cubicBezTo>
                      <a:pt x="984" y="404"/>
                      <a:pt x="971" y="410"/>
                      <a:pt x="964" y="432"/>
                    </a:cubicBezTo>
                    <a:cubicBezTo>
                      <a:pt x="968" y="433"/>
                      <a:pt x="972" y="438"/>
                      <a:pt x="976" y="436"/>
                    </a:cubicBezTo>
                    <a:cubicBezTo>
                      <a:pt x="980" y="434"/>
                      <a:pt x="976" y="424"/>
                      <a:pt x="980" y="424"/>
                    </a:cubicBezTo>
                    <a:cubicBezTo>
                      <a:pt x="985" y="424"/>
                      <a:pt x="991" y="445"/>
                      <a:pt x="992" y="448"/>
                    </a:cubicBezTo>
                    <a:cubicBezTo>
                      <a:pt x="1000" y="443"/>
                      <a:pt x="1006" y="434"/>
                      <a:pt x="1016" y="444"/>
                    </a:cubicBezTo>
                    <a:cubicBezTo>
                      <a:pt x="1023" y="451"/>
                      <a:pt x="1044" y="460"/>
                      <a:pt x="1032" y="468"/>
                    </a:cubicBezTo>
                    <a:cubicBezTo>
                      <a:pt x="1017" y="513"/>
                      <a:pt x="1007" y="571"/>
                      <a:pt x="976" y="608"/>
                    </a:cubicBezTo>
                    <a:cubicBezTo>
                      <a:pt x="962" y="625"/>
                      <a:pt x="951" y="635"/>
                      <a:pt x="932" y="648"/>
                    </a:cubicBezTo>
                    <a:cubicBezTo>
                      <a:pt x="928" y="651"/>
                      <a:pt x="920" y="656"/>
                      <a:pt x="920" y="656"/>
                    </a:cubicBezTo>
                    <a:cubicBezTo>
                      <a:pt x="886" y="633"/>
                      <a:pt x="904" y="648"/>
                      <a:pt x="880" y="664"/>
                    </a:cubicBezTo>
                    <a:cubicBezTo>
                      <a:pt x="872" y="689"/>
                      <a:pt x="870" y="693"/>
                      <a:pt x="848" y="708"/>
                    </a:cubicBezTo>
                    <a:cubicBezTo>
                      <a:pt x="842" y="720"/>
                      <a:pt x="855" y="724"/>
                      <a:pt x="850" y="740"/>
                    </a:cubicBezTo>
                    <a:cubicBezTo>
                      <a:pt x="851" y="750"/>
                      <a:pt x="855" y="759"/>
                      <a:pt x="856" y="766"/>
                    </a:cubicBezTo>
                    <a:cubicBezTo>
                      <a:pt x="857" y="773"/>
                      <a:pt x="859" y="777"/>
                      <a:pt x="858" y="784"/>
                    </a:cubicBezTo>
                    <a:cubicBezTo>
                      <a:pt x="857" y="791"/>
                      <a:pt x="856" y="806"/>
                      <a:pt x="850" y="810"/>
                    </a:cubicBezTo>
                    <a:cubicBezTo>
                      <a:pt x="844" y="814"/>
                      <a:pt x="831" y="802"/>
                      <a:pt x="824" y="806"/>
                    </a:cubicBezTo>
                    <a:cubicBezTo>
                      <a:pt x="816" y="832"/>
                      <a:pt x="827" y="824"/>
                      <a:pt x="804" y="832"/>
                    </a:cubicBezTo>
                    <a:cubicBezTo>
                      <a:pt x="798" y="814"/>
                      <a:pt x="810" y="779"/>
                      <a:pt x="816" y="760"/>
                    </a:cubicBezTo>
                    <a:cubicBezTo>
                      <a:pt x="816" y="744"/>
                      <a:pt x="795" y="750"/>
                      <a:pt x="794" y="744"/>
                    </a:cubicBezTo>
                    <a:cubicBezTo>
                      <a:pt x="793" y="738"/>
                      <a:pt x="806" y="729"/>
                      <a:pt x="808" y="724"/>
                    </a:cubicBezTo>
                    <a:cubicBezTo>
                      <a:pt x="807" y="720"/>
                      <a:pt x="808" y="713"/>
                      <a:pt x="804" y="712"/>
                    </a:cubicBezTo>
                    <a:cubicBezTo>
                      <a:pt x="796" y="711"/>
                      <a:pt x="761" y="725"/>
                      <a:pt x="752" y="728"/>
                    </a:cubicBezTo>
                    <a:cubicBezTo>
                      <a:pt x="744" y="703"/>
                      <a:pt x="769" y="708"/>
                      <a:pt x="744" y="700"/>
                    </a:cubicBezTo>
                    <a:cubicBezTo>
                      <a:pt x="731" y="719"/>
                      <a:pt x="718" y="723"/>
                      <a:pt x="696" y="728"/>
                    </a:cubicBezTo>
                    <a:cubicBezTo>
                      <a:pt x="703" y="757"/>
                      <a:pt x="720" y="749"/>
                      <a:pt x="752" y="752"/>
                    </a:cubicBezTo>
                    <a:cubicBezTo>
                      <a:pt x="747" y="773"/>
                      <a:pt x="729" y="777"/>
                      <a:pt x="716" y="796"/>
                    </a:cubicBezTo>
                    <a:lnTo>
                      <a:pt x="730" y="822"/>
                    </a:lnTo>
                    <a:lnTo>
                      <a:pt x="740" y="858"/>
                    </a:lnTo>
                    <a:lnTo>
                      <a:pt x="724" y="862"/>
                    </a:lnTo>
                    <a:lnTo>
                      <a:pt x="736" y="876"/>
                    </a:lnTo>
                    <a:lnTo>
                      <a:pt x="720" y="900"/>
                    </a:lnTo>
                    <a:lnTo>
                      <a:pt x="0" y="892"/>
                    </a:lnTo>
                    <a:lnTo>
                      <a:pt x="240" y="144"/>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09" name="Freeform 182">
                <a:extLst>
                  <a:ext uri="{FF2B5EF4-FFF2-40B4-BE49-F238E27FC236}">
                    <a16:creationId xmlns:a16="http://schemas.microsoft.com/office/drawing/2014/main" id="{CB3539B9-D471-4862-A3D5-14464672FB12}"/>
                  </a:ext>
                </a:extLst>
              </p:cNvPr>
              <p:cNvSpPr>
                <a:spLocks/>
              </p:cNvSpPr>
              <p:nvPr/>
            </p:nvSpPr>
            <p:spPr bwMode="ltGray">
              <a:xfrm>
                <a:off x="2655" y="878"/>
                <a:ext cx="58" cy="208"/>
              </a:xfrm>
              <a:custGeom>
                <a:avLst/>
                <a:gdLst>
                  <a:gd name="T0" fmla="*/ 209 w 47"/>
                  <a:gd name="T1" fmla="*/ 10115 h 165"/>
                  <a:gd name="T2" fmla="*/ 658 w 47"/>
                  <a:gd name="T3" fmla="*/ 6965 h 165"/>
                  <a:gd name="T4" fmla="*/ 737 w 47"/>
                  <a:gd name="T5" fmla="*/ 4383 h 165"/>
                  <a:gd name="T6" fmla="*/ 484 w 47"/>
                  <a:gd name="T7" fmla="*/ 2560 h 165"/>
                  <a:gd name="T8" fmla="*/ 737 w 47"/>
                  <a:gd name="T9" fmla="*/ 782 h 165"/>
                  <a:gd name="T10" fmla="*/ 909 w 47"/>
                  <a:gd name="T11" fmla="*/ 0 h 165"/>
                  <a:gd name="T12" fmla="*/ 1373 w 47"/>
                  <a:gd name="T13" fmla="*/ 1975 h 165"/>
                  <a:gd name="T14" fmla="*/ 2090 w 47"/>
                  <a:gd name="T15" fmla="*/ 6365 h 165"/>
                  <a:gd name="T16" fmla="*/ 1373 w 47"/>
                  <a:gd name="T17" fmla="*/ 6965 h 165"/>
                  <a:gd name="T18" fmla="*/ 1002 w 47"/>
                  <a:gd name="T19" fmla="*/ 8149 h 165"/>
                  <a:gd name="T20" fmla="*/ 909 w 47"/>
                  <a:gd name="T21" fmla="*/ 8517 h 165"/>
                  <a:gd name="T22" fmla="*/ 1196 w 47"/>
                  <a:gd name="T23" fmla="*/ 8664 h 165"/>
                  <a:gd name="T24" fmla="*/ 1373 w 47"/>
                  <a:gd name="T25" fmla="*/ 9415 h 165"/>
                  <a:gd name="T26" fmla="*/ 592 w 47"/>
                  <a:gd name="T27" fmla="*/ 9630 h 165"/>
                  <a:gd name="T28" fmla="*/ 318 w 47"/>
                  <a:gd name="T29" fmla="*/ 10379 h 165"/>
                  <a:gd name="T30" fmla="*/ 137 w 47"/>
                  <a:gd name="T31" fmla="*/ 9993 h 165"/>
                  <a:gd name="T32" fmla="*/ 209 w 47"/>
                  <a:gd name="T33" fmla="*/ 10115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0" name="Freeform 183">
                <a:extLst>
                  <a:ext uri="{FF2B5EF4-FFF2-40B4-BE49-F238E27FC236}">
                    <a16:creationId xmlns:a16="http://schemas.microsoft.com/office/drawing/2014/main" id="{1FAA3383-2F21-473E-97A1-835D3A7D1F97}"/>
                  </a:ext>
                </a:extLst>
              </p:cNvPr>
              <p:cNvSpPr>
                <a:spLocks/>
              </p:cNvSpPr>
              <p:nvPr/>
            </p:nvSpPr>
            <p:spPr bwMode="ltGray">
              <a:xfrm>
                <a:off x="2621" y="1053"/>
                <a:ext cx="171" cy="129"/>
              </a:xfrm>
              <a:custGeom>
                <a:avLst/>
                <a:gdLst>
                  <a:gd name="T0" fmla="*/ 1244 w 138"/>
                  <a:gd name="T1" fmla="*/ 3484 h 103"/>
                  <a:gd name="T2" fmla="*/ 1426 w 138"/>
                  <a:gd name="T3" fmla="*/ 2490 h 103"/>
                  <a:gd name="T4" fmla="*/ 2367 w 138"/>
                  <a:gd name="T5" fmla="*/ 1870 h 103"/>
                  <a:gd name="T6" fmla="*/ 2575 w 138"/>
                  <a:gd name="T7" fmla="*/ 2585 h 103"/>
                  <a:gd name="T8" fmla="*/ 3135 w 138"/>
                  <a:gd name="T9" fmla="*/ 2782 h 103"/>
                  <a:gd name="T10" fmla="*/ 3788 w 138"/>
                  <a:gd name="T11" fmla="*/ 3161 h 103"/>
                  <a:gd name="T12" fmla="*/ 5528 w 138"/>
                  <a:gd name="T13" fmla="*/ 1870 h 103"/>
                  <a:gd name="T14" fmla="*/ 6182 w 138"/>
                  <a:gd name="T15" fmla="*/ 952 h 103"/>
                  <a:gd name="T16" fmla="*/ 6570 w 138"/>
                  <a:gd name="T17" fmla="*/ 670 h 103"/>
                  <a:gd name="T18" fmla="*/ 5028 w 138"/>
                  <a:gd name="T19" fmla="*/ 2782 h 103"/>
                  <a:gd name="T20" fmla="*/ 3983 w 138"/>
                  <a:gd name="T21" fmla="*/ 3852 h 103"/>
                  <a:gd name="T22" fmla="*/ 3135 w 138"/>
                  <a:gd name="T23" fmla="*/ 4630 h 103"/>
                  <a:gd name="T24" fmla="*/ 2252 w 138"/>
                  <a:gd name="T25" fmla="*/ 5923 h 103"/>
                  <a:gd name="T26" fmla="*/ 1244 w 138"/>
                  <a:gd name="T27" fmla="*/ 5089 h 103"/>
                  <a:gd name="T28" fmla="*/ 938 w 138"/>
                  <a:gd name="T29" fmla="*/ 5028 h 103"/>
                  <a:gd name="T30" fmla="*/ 1027 w 138"/>
                  <a:gd name="T31" fmla="*/ 5556 h 103"/>
                  <a:gd name="T32" fmla="*/ 0 w 138"/>
                  <a:gd name="T33" fmla="*/ 5556 h 103"/>
                  <a:gd name="T34" fmla="*/ 488 w 138"/>
                  <a:gd name="T35" fmla="*/ 4530 h 103"/>
                  <a:gd name="T36" fmla="*/ 1244 w 138"/>
                  <a:gd name="T37" fmla="*/ 3484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1" name="Freeform 184">
                <a:extLst>
                  <a:ext uri="{FF2B5EF4-FFF2-40B4-BE49-F238E27FC236}">
                    <a16:creationId xmlns:a16="http://schemas.microsoft.com/office/drawing/2014/main" id="{9DA25F63-3FA6-47EE-954E-8A463BF73A13}"/>
                  </a:ext>
                </a:extLst>
              </p:cNvPr>
              <p:cNvSpPr>
                <a:spLocks/>
              </p:cNvSpPr>
              <p:nvPr/>
            </p:nvSpPr>
            <p:spPr bwMode="ltGray">
              <a:xfrm>
                <a:off x="2436" y="1175"/>
                <a:ext cx="232" cy="269"/>
              </a:xfrm>
              <a:custGeom>
                <a:avLst/>
                <a:gdLst>
                  <a:gd name="T0" fmla="*/ 6969 w 188"/>
                  <a:gd name="T1" fmla="*/ 1459 h 214"/>
                  <a:gd name="T2" fmla="*/ 7034 w 188"/>
                  <a:gd name="T3" fmla="*/ 387 h 214"/>
                  <a:gd name="T4" fmla="*/ 7498 w 188"/>
                  <a:gd name="T5" fmla="*/ 0 h 214"/>
                  <a:gd name="T6" fmla="*/ 8037 w 188"/>
                  <a:gd name="T7" fmla="*/ 1459 h 214"/>
                  <a:gd name="T8" fmla="*/ 8282 w 188"/>
                  <a:gd name="T9" fmla="*/ 2599 h 214"/>
                  <a:gd name="T10" fmla="*/ 7828 w 188"/>
                  <a:gd name="T11" fmla="*/ 3593 h 214"/>
                  <a:gd name="T12" fmla="*/ 7498 w 188"/>
                  <a:gd name="T13" fmla="*/ 4709 h 214"/>
                  <a:gd name="T14" fmla="*/ 7144 w 188"/>
                  <a:gd name="T15" fmla="*/ 7741 h 214"/>
                  <a:gd name="T16" fmla="*/ 6343 w 188"/>
                  <a:gd name="T17" fmla="*/ 8329 h 214"/>
                  <a:gd name="T18" fmla="*/ 5299 w 188"/>
                  <a:gd name="T19" fmla="*/ 8433 h 214"/>
                  <a:gd name="T20" fmla="*/ 4924 w 188"/>
                  <a:gd name="T21" fmla="*/ 7587 h 214"/>
                  <a:gd name="T22" fmla="*/ 4482 w 188"/>
                  <a:gd name="T23" fmla="*/ 8970 h 214"/>
                  <a:gd name="T24" fmla="*/ 3964 w 188"/>
                  <a:gd name="T25" fmla="*/ 9259 h 214"/>
                  <a:gd name="T26" fmla="*/ 3540 w 188"/>
                  <a:gd name="T27" fmla="*/ 8132 h 214"/>
                  <a:gd name="T28" fmla="*/ 2579 w 188"/>
                  <a:gd name="T29" fmla="*/ 8897 h 214"/>
                  <a:gd name="T30" fmla="*/ 3338 w 188"/>
                  <a:gd name="T31" fmla="*/ 8705 h 214"/>
                  <a:gd name="T32" fmla="*/ 3422 w 188"/>
                  <a:gd name="T33" fmla="*/ 9822 h 214"/>
                  <a:gd name="T34" fmla="*/ 2579 w 188"/>
                  <a:gd name="T35" fmla="*/ 10222 h 214"/>
                  <a:gd name="T36" fmla="*/ 1501 w 188"/>
                  <a:gd name="T37" fmla="*/ 10222 h 214"/>
                  <a:gd name="T38" fmla="*/ 1566 w 188"/>
                  <a:gd name="T39" fmla="*/ 9490 h 214"/>
                  <a:gd name="T40" fmla="*/ 2023 w 188"/>
                  <a:gd name="T41" fmla="*/ 8897 h 214"/>
                  <a:gd name="T42" fmla="*/ 1501 w 188"/>
                  <a:gd name="T43" fmla="*/ 9093 h 214"/>
                  <a:gd name="T44" fmla="*/ 1122 w 188"/>
                  <a:gd name="T45" fmla="*/ 10222 h 214"/>
                  <a:gd name="T46" fmla="*/ 1328 w 188"/>
                  <a:gd name="T47" fmla="*/ 11656 h 214"/>
                  <a:gd name="T48" fmla="*/ 597 w 188"/>
                  <a:gd name="T49" fmla="*/ 12270 h 214"/>
                  <a:gd name="T50" fmla="*/ 0 w 188"/>
                  <a:gd name="T51" fmla="*/ 13116 h 214"/>
                  <a:gd name="T52" fmla="*/ 350 w 188"/>
                  <a:gd name="T53" fmla="*/ 11552 h 214"/>
                  <a:gd name="T54" fmla="*/ 0 w 188"/>
                  <a:gd name="T55" fmla="*/ 10066 h 214"/>
                  <a:gd name="T56" fmla="*/ 597 w 188"/>
                  <a:gd name="T57" fmla="*/ 9352 h 214"/>
                  <a:gd name="T58" fmla="*/ 1385 w 188"/>
                  <a:gd name="T59" fmla="*/ 8197 h 214"/>
                  <a:gd name="T60" fmla="*/ 1933 w 188"/>
                  <a:gd name="T61" fmla="*/ 7234 h 214"/>
                  <a:gd name="T62" fmla="*/ 3183 w 188"/>
                  <a:gd name="T63" fmla="*/ 7136 h 214"/>
                  <a:gd name="T64" fmla="*/ 3708 w 188"/>
                  <a:gd name="T65" fmla="*/ 6857 h 214"/>
                  <a:gd name="T66" fmla="*/ 5045 w 188"/>
                  <a:gd name="T67" fmla="*/ 4785 h 214"/>
                  <a:gd name="T68" fmla="*/ 5299 w 188"/>
                  <a:gd name="T69" fmla="*/ 5677 h 214"/>
                  <a:gd name="T70" fmla="*/ 5812 w 188"/>
                  <a:gd name="T71" fmla="*/ 4709 h 214"/>
                  <a:gd name="T72" fmla="*/ 6591 w 188"/>
                  <a:gd name="T73" fmla="*/ 3325 h 214"/>
                  <a:gd name="T74" fmla="*/ 6779 w 188"/>
                  <a:gd name="T75" fmla="*/ 2599 h 214"/>
                  <a:gd name="T76" fmla="*/ 6539 w 188"/>
                  <a:gd name="T77" fmla="*/ 2305 h 214"/>
                  <a:gd name="T78" fmla="*/ 6711 w 188"/>
                  <a:gd name="T79" fmla="*/ 1924 h 214"/>
                  <a:gd name="T80" fmla="*/ 6969 w 188"/>
                  <a:gd name="T81" fmla="*/ 1459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2" name="Freeform 185">
                <a:extLst>
                  <a:ext uri="{FF2B5EF4-FFF2-40B4-BE49-F238E27FC236}">
                    <a16:creationId xmlns:a16="http://schemas.microsoft.com/office/drawing/2014/main" id="{9EFB00D1-2CE2-4DDE-8664-C18D7BF704B5}"/>
                  </a:ext>
                </a:extLst>
              </p:cNvPr>
              <p:cNvSpPr>
                <a:spLocks/>
              </p:cNvSpPr>
              <p:nvPr/>
            </p:nvSpPr>
            <p:spPr bwMode="ltGray">
              <a:xfrm>
                <a:off x="2592" y="1252"/>
                <a:ext cx="16" cy="16"/>
              </a:xfrm>
              <a:custGeom>
                <a:avLst/>
                <a:gdLst>
                  <a:gd name="T0" fmla="*/ 0 w 13"/>
                  <a:gd name="T1" fmla="*/ 388 h 13"/>
                  <a:gd name="T2" fmla="*/ 169 w 13"/>
                  <a:gd name="T3" fmla="*/ 564 h 13"/>
                  <a:gd name="T4" fmla="*/ 0 w 13"/>
                  <a:gd name="T5" fmla="*/ 388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3" name="Freeform 186">
                <a:extLst>
                  <a:ext uri="{FF2B5EF4-FFF2-40B4-BE49-F238E27FC236}">
                    <a16:creationId xmlns:a16="http://schemas.microsoft.com/office/drawing/2014/main" id="{C3EF6D38-0459-48CC-9DC2-2DBB61727D14}"/>
                  </a:ext>
                </a:extLst>
              </p:cNvPr>
              <p:cNvSpPr>
                <a:spLocks/>
              </p:cNvSpPr>
              <p:nvPr/>
            </p:nvSpPr>
            <p:spPr bwMode="ltGray">
              <a:xfrm>
                <a:off x="1294" y="1437"/>
                <a:ext cx="1003" cy="709"/>
              </a:xfrm>
              <a:custGeom>
                <a:avLst/>
                <a:gdLst>
                  <a:gd name="T0" fmla="*/ 36379 w 812"/>
                  <a:gd name="T1" fmla="*/ 1599 h 564"/>
                  <a:gd name="T2" fmla="*/ 34864 w 812"/>
                  <a:gd name="T3" fmla="*/ 4788 h 564"/>
                  <a:gd name="T4" fmla="*/ 33476 w 812"/>
                  <a:gd name="T5" fmla="*/ 7463 h 564"/>
                  <a:gd name="T6" fmla="*/ 32347 w 812"/>
                  <a:gd name="T7" fmla="*/ 8778 h 564"/>
                  <a:gd name="T8" fmla="*/ 28403 w 812"/>
                  <a:gd name="T9" fmla="*/ 11037 h 564"/>
                  <a:gd name="T10" fmla="*/ 28338 w 812"/>
                  <a:gd name="T11" fmla="*/ 12907 h 564"/>
                  <a:gd name="T12" fmla="*/ 27076 w 812"/>
                  <a:gd name="T13" fmla="*/ 14107 h 564"/>
                  <a:gd name="T14" fmla="*/ 27802 w 812"/>
                  <a:gd name="T15" fmla="*/ 10976 h 564"/>
                  <a:gd name="T16" fmla="*/ 25791 w 812"/>
                  <a:gd name="T17" fmla="*/ 11561 h 564"/>
                  <a:gd name="T18" fmla="*/ 24958 w 812"/>
                  <a:gd name="T19" fmla="*/ 13386 h 564"/>
                  <a:gd name="T20" fmla="*/ 26703 w 812"/>
                  <a:gd name="T21" fmla="*/ 17206 h 564"/>
                  <a:gd name="T22" fmla="*/ 26615 w 812"/>
                  <a:gd name="T23" fmla="*/ 22653 h 564"/>
                  <a:gd name="T24" fmla="*/ 24246 w 812"/>
                  <a:gd name="T25" fmla="*/ 24913 h 564"/>
                  <a:gd name="T26" fmla="*/ 23389 w 812"/>
                  <a:gd name="T27" fmla="*/ 23733 h 564"/>
                  <a:gd name="T28" fmla="*/ 21595 w 812"/>
                  <a:gd name="T29" fmla="*/ 21342 h 564"/>
                  <a:gd name="T30" fmla="*/ 20712 w 812"/>
                  <a:gd name="T31" fmla="*/ 21342 h 564"/>
                  <a:gd name="T32" fmla="*/ 20205 w 812"/>
                  <a:gd name="T33" fmla="*/ 24204 h 564"/>
                  <a:gd name="T34" fmla="*/ 22404 w 812"/>
                  <a:gd name="T35" fmla="*/ 28488 h 564"/>
                  <a:gd name="T36" fmla="*/ 22850 w 812"/>
                  <a:gd name="T37" fmla="*/ 32232 h 564"/>
                  <a:gd name="T38" fmla="*/ 23590 w 812"/>
                  <a:gd name="T39" fmla="*/ 34424 h 564"/>
                  <a:gd name="T40" fmla="*/ 22065 w 812"/>
                  <a:gd name="T41" fmla="*/ 33434 h 564"/>
                  <a:gd name="T42" fmla="*/ 21090 w 812"/>
                  <a:gd name="T43" fmla="*/ 31804 h 564"/>
                  <a:gd name="T44" fmla="*/ 18893 w 812"/>
                  <a:gd name="T45" fmla="*/ 26033 h 564"/>
                  <a:gd name="T46" fmla="*/ 19098 w 812"/>
                  <a:gd name="T47" fmla="*/ 19039 h 564"/>
                  <a:gd name="T48" fmla="*/ 18893 w 812"/>
                  <a:gd name="T49" fmla="*/ 16474 h 564"/>
                  <a:gd name="T50" fmla="*/ 18494 w 812"/>
                  <a:gd name="T51" fmla="*/ 16959 h 564"/>
                  <a:gd name="T52" fmla="*/ 17293 w 812"/>
                  <a:gd name="T53" fmla="*/ 16350 h 564"/>
                  <a:gd name="T54" fmla="*/ 16146 w 812"/>
                  <a:gd name="T55" fmla="*/ 10455 h 564"/>
                  <a:gd name="T56" fmla="*/ 14824 w 812"/>
                  <a:gd name="T57" fmla="*/ 10235 h 564"/>
                  <a:gd name="T58" fmla="*/ 12925 w 812"/>
                  <a:gd name="T59" fmla="*/ 10591 h 564"/>
                  <a:gd name="T60" fmla="*/ 10824 w 812"/>
                  <a:gd name="T61" fmla="*/ 14262 h 564"/>
                  <a:gd name="T62" fmla="*/ 8763 w 812"/>
                  <a:gd name="T63" fmla="*/ 16474 h 564"/>
                  <a:gd name="T64" fmla="*/ 8218 w 812"/>
                  <a:gd name="T65" fmla="*/ 16827 h 564"/>
                  <a:gd name="T66" fmla="*/ 7203 w 812"/>
                  <a:gd name="T67" fmla="*/ 20126 h 564"/>
                  <a:gd name="T68" fmla="*/ 6826 w 812"/>
                  <a:gd name="T69" fmla="*/ 21746 h 564"/>
                  <a:gd name="T70" fmla="*/ 5740 w 812"/>
                  <a:gd name="T71" fmla="*/ 24821 h 564"/>
                  <a:gd name="T72" fmla="*/ 4217 w 812"/>
                  <a:gd name="T73" fmla="*/ 24097 h 564"/>
                  <a:gd name="T74" fmla="*/ 2958 w 812"/>
                  <a:gd name="T75" fmla="*/ 15861 h 564"/>
                  <a:gd name="T76" fmla="*/ 3244 w 812"/>
                  <a:gd name="T77" fmla="*/ 9550 h 564"/>
                  <a:gd name="T78" fmla="*/ 1980 w 812"/>
                  <a:gd name="T79" fmla="*/ 11037 h 564"/>
                  <a:gd name="T80" fmla="*/ 913 w 812"/>
                  <a:gd name="T81" fmla="*/ 9267 h 564"/>
                  <a:gd name="T82" fmla="*/ 1085 w 812"/>
                  <a:gd name="T83" fmla="*/ 8439 h 564"/>
                  <a:gd name="T84" fmla="*/ 0 w 812"/>
                  <a:gd name="T85" fmla="*/ 5680 h 564"/>
                  <a:gd name="T86" fmla="*/ 35778 w 812"/>
                  <a:gd name="T87" fmla="*/ 38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4" name="Freeform 187">
                <a:extLst>
                  <a:ext uri="{FF2B5EF4-FFF2-40B4-BE49-F238E27FC236}">
                    <a16:creationId xmlns:a16="http://schemas.microsoft.com/office/drawing/2014/main" id="{0BB7B7B0-2326-4C33-86EB-C8C3F4EB5FD0}"/>
                  </a:ext>
                </a:extLst>
              </p:cNvPr>
              <p:cNvSpPr>
                <a:spLocks/>
              </p:cNvSpPr>
              <p:nvPr/>
            </p:nvSpPr>
            <p:spPr bwMode="ltGray">
              <a:xfrm>
                <a:off x="1470" y="1926"/>
                <a:ext cx="54" cy="107"/>
              </a:xfrm>
              <a:custGeom>
                <a:avLst/>
                <a:gdLst>
                  <a:gd name="T0" fmla="*/ 443 w 43"/>
                  <a:gd name="T1" fmla="*/ 736 h 85"/>
                  <a:gd name="T2" fmla="*/ 978 w 43"/>
                  <a:gd name="T3" fmla="*/ 195 h 85"/>
                  <a:gd name="T4" fmla="*/ 2248 w 43"/>
                  <a:gd name="T5" fmla="*/ 2093 h 85"/>
                  <a:gd name="T6" fmla="*/ 1152 w 43"/>
                  <a:gd name="T7" fmla="*/ 5376 h 85"/>
                  <a:gd name="T8" fmla="*/ 1 w 43"/>
                  <a:gd name="T9" fmla="*/ 4363 h 85"/>
                  <a:gd name="T10" fmla="*/ 443 w 43"/>
                  <a:gd name="T11" fmla="*/ 736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5" name="Freeform 188">
                <a:extLst>
                  <a:ext uri="{FF2B5EF4-FFF2-40B4-BE49-F238E27FC236}">
                    <a16:creationId xmlns:a16="http://schemas.microsoft.com/office/drawing/2014/main" id="{7CB11E89-D4A9-4498-B2FE-C7C4A307A623}"/>
                  </a:ext>
                </a:extLst>
              </p:cNvPr>
              <p:cNvSpPr>
                <a:spLocks/>
              </p:cNvSpPr>
              <p:nvPr/>
            </p:nvSpPr>
            <p:spPr bwMode="ltGray">
              <a:xfrm>
                <a:off x="2239" y="1555"/>
                <a:ext cx="55" cy="93"/>
              </a:xfrm>
              <a:custGeom>
                <a:avLst/>
                <a:gdLst>
                  <a:gd name="T0" fmla="*/ 711 w 44"/>
                  <a:gd name="T1" fmla="*/ 1690 h 74"/>
                  <a:gd name="T2" fmla="*/ 1614 w 44"/>
                  <a:gd name="T3" fmla="*/ 155 h 74"/>
                  <a:gd name="T4" fmla="*/ 2424 w 44"/>
                  <a:gd name="T5" fmla="*/ 245 h 74"/>
                  <a:gd name="T6" fmla="*/ 2170 w 44"/>
                  <a:gd name="T7" fmla="*/ 1595 h 74"/>
                  <a:gd name="T8" fmla="*/ 711 w 44"/>
                  <a:gd name="T9" fmla="*/ 4539 h 74"/>
                  <a:gd name="T10" fmla="*/ 423 w 44"/>
                  <a:gd name="T11" fmla="*/ 3627 h 74"/>
                  <a:gd name="T12" fmla="*/ 186 w 44"/>
                  <a:gd name="T13" fmla="*/ 2204 h 74"/>
                  <a:gd name="T14" fmla="*/ 711 w 44"/>
                  <a:gd name="T15" fmla="*/ 169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6" name="Freeform 189">
                <a:extLst>
                  <a:ext uri="{FF2B5EF4-FFF2-40B4-BE49-F238E27FC236}">
                    <a16:creationId xmlns:a16="http://schemas.microsoft.com/office/drawing/2014/main" id="{B4D37349-D98E-47B4-825E-812F6C37EF83}"/>
                  </a:ext>
                </a:extLst>
              </p:cNvPr>
              <p:cNvSpPr>
                <a:spLocks/>
              </p:cNvSpPr>
              <p:nvPr/>
            </p:nvSpPr>
            <p:spPr bwMode="ltGray">
              <a:xfrm>
                <a:off x="2388" y="1512"/>
                <a:ext cx="24" cy="38"/>
              </a:xfrm>
              <a:custGeom>
                <a:avLst/>
                <a:gdLst>
                  <a:gd name="T0" fmla="*/ 179 w 20"/>
                  <a:gd name="T1" fmla="*/ 1126 h 30"/>
                  <a:gd name="T2" fmla="*/ 124 w 20"/>
                  <a:gd name="T3" fmla="*/ 2117 h 30"/>
                  <a:gd name="T4" fmla="*/ 179 w 20"/>
                  <a:gd name="T5" fmla="*/ 1126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7" name="Freeform 190">
                <a:extLst>
                  <a:ext uri="{FF2B5EF4-FFF2-40B4-BE49-F238E27FC236}">
                    <a16:creationId xmlns:a16="http://schemas.microsoft.com/office/drawing/2014/main" id="{2FDD5AAF-5EFF-488E-9564-D417D9BE575D}"/>
                  </a:ext>
                </a:extLst>
              </p:cNvPr>
              <p:cNvSpPr>
                <a:spLocks/>
              </p:cNvSpPr>
              <p:nvPr/>
            </p:nvSpPr>
            <p:spPr bwMode="ltGray">
              <a:xfrm>
                <a:off x="-306" y="1167"/>
                <a:ext cx="1255" cy="1752"/>
              </a:xfrm>
              <a:custGeom>
                <a:avLst/>
                <a:gdLst>
                  <a:gd name="T0" fmla="*/ 36673 w 1015"/>
                  <a:gd name="T1" fmla="*/ 75629 h 1392"/>
                  <a:gd name="T2" fmla="*/ 38136 w 1015"/>
                  <a:gd name="T3" fmla="*/ 81668 h 1392"/>
                  <a:gd name="T4" fmla="*/ 37451 w 1015"/>
                  <a:gd name="T5" fmla="*/ 85443 h 1392"/>
                  <a:gd name="T6" fmla="*/ 32660 w 1015"/>
                  <a:gd name="T7" fmla="*/ 55316 h 1392"/>
                  <a:gd name="T8" fmla="*/ 33052 w 1015"/>
                  <a:gd name="T9" fmla="*/ 53782 h 1392"/>
                  <a:gd name="T10" fmla="*/ 33968 w 1015"/>
                  <a:gd name="T11" fmla="*/ 49242 h 1392"/>
                  <a:gd name="T12" fmla="*/ 20995 w 1015"/>
                  <a:gd name="T13" fmla="*/ 34204 h 1392"/>
                  <a:gd name="T14" fmla="*/ 19172 w 1015"/>
                  <a:gd name="T15" fmla="*/ 41246 h 1392"/>
                  <a:gd name="T16" fmla="*/ 20304 w 1015"/>
                  <a:gd name="T17" fmla="*/ 73125 h 1392"/>
                  <a:gd name="T18" fmla="*/ 20304 w 1015"/>
                  <a:gd name="T19" fmla="*/ 67820 h 1392"/>
                  <a:gd name="T20" fmla="*/ 20627 w 1015"/>
                  <a:gd name="T21" fmla="*/ 63839 h 1392"/>
                  <a:gd name="T22" fmla="*/ 17167 w 1015"/>
                  <a:gd name="T23" fmla="*/ 53782 h 1392"/>
                  <a:gd name="T24" fmla="*/ 16034 w 1015"/>
                  <a:gd name="T25" fmla="*/ 51522 h 1392"/>
                  <a:gd name="T26" fmla="*/ 16980 w 1015"/>
                  <a:gd name="T27" fmla="*/ 47785 h 1392"/>
                  <a:gd name="T28" fmla="*/ 17167 w 1015"/>
                  <a:gd name="T29" fmla="*/ 45480 h 1392"/>
                  <a:gd name="T30" fmla="*/ 14052 w 1015"/>
                  <a:gd name="T31" fmla="*/ 43458 h 1392"/>
                  <a:gd name="T32" fmla="*/ 10598 w 1015"/>
                  <a:gd name="T33" fmla="*/ 41999 h 1392"/>
                  <a:gd name="T34" fmla="*/ 9680 w 1015"/>
                  <a:gd name="T35" fmla="*/ 42974 h 1392"/>
                  <a:gd name="T36" fmla="*/ 6421 w 1015"/>
                  <a:gd name="T37" fmla="*/ 42974 h 1392"/>
                  <a:gd name="T38" fmla="*/ 2368 w 1015"/>
                  <a:gd name="T39" fmla="*/ 40202 h 1392"/>
                  <a:gd name="T40" fmla="*/ 1295 w 1015"/>
                  <a:gd name="T41" fmla="*/ 35696 h 1392"/>
                  <a:gd name="T42" fmla="*/ 362 w 1015"/>
                  <a:gd name="T43" fmla="*/ 32981 h 1392"/>
                  <a:gd name="T44" fmla="*/ 919 w 1015"/>
                  <a:gd name="T45" fmla="*/ 28924 h 1392"/>
                  <a:gd name="T46" fmla="*/ 2006 w 1015"/>
                  <a:gd name="T47" fmla="*/ 23889 h 1392"/>
                  <a:gd name="T48" fmla="*/ 2928 w 1015"/>
                  <a:gd name="T49" fmla="*/ 20104 h 1392"/>
                  <a:gd name="T50" fmla="*/ 4550 w 1015"/>
                  <a:gd name="T51" fmla="*/ 16073 h 1392"/>
                  <a:gd name="T52" fmla="*/ 7676 w 1015"/>
                  <a:gd name="T53" fmla="*/ 11808 h 1392"/>
                  <a:gd name="T54" fmla="*/ 12759 w 1015"/>
                  <a:gd name="T55" fmla="*/ 5549 h 1392"/>
                  <a:gd name="T56" fmla="*/ 15506 w 1015"/>
                  <a:gd name="T57" fmla="*/ 3014 h 1392"/>
                  <a:gd name="T58" fmla="*/ 21716 w 1015"/>
                  <a:gd name="T59" fmla="*/ 488 h 1392"/>
                  <a:gd name="T60" fmla="*/ 25901 w 1015"/>
                  <a:gd name="T61" fmla="*/ 488 h 1392"/>
                  <a:gd name="T62" fmla="*/ 27170 w 1015"/>
                  <a:gd name="T63" fmla="*/ 3503 h 1392"/>
                  <a:gd name="T64" fmla="*/ 27914 w 1015"/>
                  <a:gd name="T65" fmla="*/ 6555 h 1392"/>
                  <a:gd name="T66" fmla="*/ 31787 w 1015"/>
                  <a:gd name="T67" fmla="*/ 6785 h 1392"/>
                  <a:gd name="T68" fmla="*/ 35391 w 1015"/>
                  <a:gd name="T69" fmla="*/ 9519 h 1392"/>
                  <a:gd name="T70" fmla="*/ 38136 w 1015"/>
                  <a:gd name="T71" fmla="*/ 10004 h 1392"/>
                  <a:gd name="T72" fmla="*/ 37591 w 1015"/>
                  <a:gd name="T73" fmla="*/ 13070 h 1392"/>
                  <a:gd name="T74" fmla="*/ 38136 w 1015"/>
                  <a:gd name="T75" fmla="*/ 26204 h 1392"/>
                  <a:gd name="T76" fmla="*/ 39034 w 1015"/>
                  <a:gd name="T77" fmla="*/ 30864 h 1392"/>
                  <a:gd name="T78" fmla="*/ 42000 w 1015"/>
                  <a:gd name="T79" fmla="*/ 36910 h 1392"/>
                  <a:gd name="T80" fmla="*/ 45591 w 1015"/>
                  <a:gd name="T81" fmla="*/ 34941 h 1392"/>
                  <a:gd name="T82" fmla="*/ 45591 w 1015"/>
                  <a:gd name="T83" fmla="*/ 38932 h 1392"/>
                  <a:gd name="T84" fmla="*/ 42147 w 1015"/>
                  <a:gd name="T85" fmla="*/ 46943 h 1392"/>
                  <a:gd name="T86" fmla="*/ 38517 w 1015"/>
                  <a:gd name="T87" fmla="*/ 52279 h 1392"/>
                  <a:gd name="T88" fmla="*/ 37451 w 1015"/>
                  <a:gd name="T89" fmla="*/ 59052 h 1392"/>
                  <a:gd name="T90" fmla="*/ 39034 w 1015"/>
                  <a:gd name="T91" fmla="*/ 65339 h 1392"/>
                  <a:gd name="T92" fmla="*/ 39597 w 1015"/>
                  <a:gd name="T93" fmla="*/ 67584 h 1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15" h="1392">
                    <a:moveTo>
                      <a:pt x="824" y="1168"/>
                    </a:moveTo>
                    <a:lnTo>
                      <a:pt x="804" y="1204"/>
                    </a:lnTo>
                    <a:lnTo>
                      <a:pt x="816" y="1252"/>
                    </a:lnTo>
                    <a:lnTo>
                      <a:pt x="836" y="1300"/>
                    </a:lnTo>
                    <a:lnTo>
                      <a:pt x="816" y="1324"/>
                    </a:lnTo>
                    <a:lnTo>
                      <a:pt x="820" y="1360"/>
                    </a:lnTo>
                    <a:lnTo>
                      <a:pt x="820" y="1392"/>
                    </a:lnTo>
                    <a:lnTo>
                      <a:pt x="716" y="880"/>
                    </a:lnTo>
                    <a:lnTo>
                      <a:pt x="704" y="852"/>
                    </a:lnTo>
                    <a:lnTo>
                      <a:pt x="724" y="856"/>
                    </a:lnTo>
                    <a:lnTo>
                      <a:pt x="736" y="836"/>
                    </a:lnTo>
                    <a:lnTo>
                      <a:pt x="744" y="784"/>
                    </a:lnTo>
                    <a:lnTo>
                      <a:pt x="744" y="704"/>
                    </a:lnTo>
                    <a:lnTo>
                      <a:pt x="460" y="544"/>
                    </a:lnTo>
                    <a:lnTo>
                      <a:pt x="440" y="584"/>
                    </a:lnTo>
                    <a:lnTo>
                      <a:pt x="420" y="656"/>
                    </a:lnTo>
                    <a:lnTo>
                      <a:pt x="608" y="1168"/>
                    </a:lnTo>
                    <a:lnTo>
                      <a:pt x="444" y="1164"/>
                    </a:lnTo>
                    <a:lnTo>
                      <a:pt x="444" y="1112"/>
                    </a:lnTo>
                    <a:lnTo>
                      <a:pt x="444" y="1080"/>
                    </a:lnTo>
                    <a:lnTo>
                      <a:pt x="452" y="1048"/>
                    </a:lnTo>
                    <a:lnTo>
                      <a:pt x="452" y="1016"/>
                    </a:lnTo>
                    <a:cubicBezTo>
                      <a:pt x="423" y="987"/>
                      <a:pt x="441" y="967"/>
                      <a:pt x="420" y="936"/>
                    </a:cubicBezTo>
                    <a:cubicBezTo>
                      <a:pt x="411" y="901"/>
                      <a:pt x="397" y="887"/>
                      <a:pt x="376" y="856"/>
                    </a:cubicBezTo>
                    <a:cubicBezTo>
                      <a:pt x="371" y="848"/>
                      <a:pt x="365" y="840"/>
                      <a:pt x="360" y="832"/>
                    </a:cubicBezTo>
                    <a:lnTo>
                      <a:pt x="352" y="820"/>
                    </a:lnTo>
                    <a:cubicBezTo>
                      <a:pt x="352" y="820"/>
                      <a:pt x="364" y="784"/>
                      <a:pt x="364" y="784"/>
                    </a:cubicBezTo>
                    <a:cubicBezTo>
                      <a:pt x="367" y="776"/>
                      <a:pt x="372" y="760"/>
                      <a:pt x="372" y="760"/>
                    </a:cubicBezTo>
                    <a:cubicBezTo>
                      <a:pt x="371" y="756"/>
                      <a:pt x="368" y="752"/>
                      <a:pt x="368" y="748"/>
                    </a:cubicBezTo>
                    <a:cubicBezTo>
                      <a:pt x="369" y="740"/>
                      <a:pt x="376" y="724"/>
                      <a:pt x="376" y="724"/>
                    </a:cubicBezTo>
                    <a:cubicBezTo>
                      <a:pt x="361" y="701"/>
                      <a:pt x="352" y="704"/>
                      <a:pt x="328" y="712"/>
                    </a:cubicBezTo>
                    <a:cubicBezTo>
                      <a:pt x="323" y="704"/>
                      <a:pt x="313" y="700"/>
                      <a:pt x="308" y="692"/>
                    </a:cubicBezTo>
                    <a:cubicBezTo>
                      <a:pt x="275" y="640"/>
                      <a:pt x="321" y="689"/>
                      <a:pt x="288" y="656"/>
                    </a:cubicBezTo>
                    <a:cubicBezTo>
                      <a:pt x="248" y="661"/>
                      <a:pt x="266" y="657"/>
                      <a:pt x="232" y="668"/>
                    </a:cubicBezTo>
                    <a:cubicBezTo>
                      <a:pt x="228" y="669"/>
                      <a:pt x="220" y="672"/>
                      <a:pt x="220" y="672"/>
                    </a:cubicBezTo>
                    <a:cubicBezTo>
                      <a:pt x="217" y="676"/>
                      <a:pt x="216" y="681"/>
                      <a:pt x="212" y="684"/>
                    </a:cubicBezTo>
                    <a:cubicBezTo>
                      <a:pt x="205" y="688"/>
                      <a:pt x="188" y="692"/>
                      <a:pt x="188" y="692"/>
                    </a:cubicBezTo>
                    <a:cubicBezTo>
                      <a:pt x="157" y="671"/>
                      <a:pt x="173" y="673"/>
                      <a:pt x="140" y="684"/>
                    </a:cubicBezTo>
                    <a:cubicBezTo>
                      <a:pt x="132" y="687"/>
                      <a:pt x="116" y="692"/>
                      <a:pt x="116" y="692"/>
                    </a:cubicBezTo>
                    <a:cubicBezTo>
                      <a:pt x="93" y="727"/>
                      <a:pt x="68" y="656"/>
                      <a:pt x="52" y="640"/>
                    </a:cubicBezTo>
                    <a:cubicBezTo>
                      <a:pt x="47" y="625"/>
                      <a:pt x="35" y="607"/>
                      <a:pt x="32" y="592"/>
                    </a:cubicBezTo>
                    <a:cubicBezTo>
                      <a:pt x="30" y="584"/>
                      <a:pt x="32" y="575"/>
                      <a:pt x="28" y="568"/>
                    </a:cubicBezTo>
                    <a:cubicBezTo>
                      <a:pt x="26" y="564"/>
                      <a:pt x="20" y="563"/>
                      <a:pt x="16" y="560"/>
                    </a:cubicBezTo>
                    <a:cubicBezTo>
                      <a:pt x="5" y="526"/>
                      <a:pt x="22" y="580"/>
                      <a:pt x="8" y="524"/>
                    </a:cubicBezTo>
                    <a:cubicBezTo>
                      <a:pt x="6" y="516"/>
                      <a:pt x="0" y="500"/>
                      <a:pt x="0" y="500"/>
                    </a:cubicBezTo>
                    <a:cubicBezTo>
                      <a:pt x="4" y="480"/>
                      <a:pt x="3" y="471"/>
                      <a:pt x="20" y="460"/>
                    </a:cubicBezTo>
                    <a:cubicBezTo>
                      <a:pt x="30" y="420"/>
                      <a:pt x="25" y="438"/>
                      <a:pt x="36" y="404"/>
                    </a:cubicBezTo>
                    <a:cubicBezTo>
                      <a:pt x="39" y="396"/>
                      <a:pt x="44" y="380"/>
                      <a:pt x="44" y="380"/>
                    </a:cubicBezTo>
                    <a:cubicBezTo>
                      <a:pt x="39" y="365"/>
                      <a:pt x="36" y="363"/>
                      <a:pt x="48" y="344"/>
                    </a:cubicBezTo>
                    <a:cubicBezTo>
                      <a:pt x="53" y="336"/>
                      <a:pt x="64" y="320"/>
                      <a:pt x="64" y="320"/>
                    </a:cubicBezTo>
                    <a:cubicBezTo>
                      <a:pt x="55" y="294"/>
                      <a:pt x="53" y="290"/>
                      <a:pt x="76" y="272"/>
                    </a:cubicBezTo>
                    <a:cubicBezTo>
                      <a:pt x="84" y="266"/>
                      <a:pt x="100" y="256"/>
                      <a:pt x="100" y="256"/>
                    </a:cubicBezTo>
                    <a:cubicBezTo>
                      <a:pt x="108" y="245"/>
                      <a:pt x="112" y="231"/>
                      <a:pt x="120" y="220"/>
                    </a:cubicBezTo>
                    <a:cubicBezTo>
                      <a:pt x="132" y="203"/>
                      <a:pt x="152" y="199"/>
                      <a:pt x="168" y="188"/>
                    </a:cubicBezTo>
                    <a:cubicBezTo>
                      <a:pt x="186" y="162"/>
                      <a:pt x="222" y="145"/>
                      <a:pt x="248" y="128"/>
                    </a:cubicBezTo>
                    <a:cubicBezTo>
                      <a:pt x="259" y="111"/>
                      <a:pt x="260" y="95"/>
                      <a:pt x="280" y="88"/>
                    </a:cubicBezTo>
                    <a:cubicBezTo>
                      <a:pt x="294" y="74"/>
                      <a:pt x="310" y="68"/>
                      <a:pt x="328" y="56"/>
                    </a:cubicBezTo>
                    <a:cubicBezTo>
                      <a:pt x="332" y="53"/>
                      <a:pt x="340" y="48"/>
                      <a:pt x="340" y="48"/>
                    </a:cubicBezTo>
                    <a:cubicBezTo>
                      <a:pt x="352" y="30"/>
                      <a:pt x="364" y="19"/>
                      <a:pt x="384" y="12"/>
                    </a:cubicBezTo>
                    <a:cubicBezTo>
                      <a:pt x="400" y="59"/>
                      <a:pt x="448" y="11"/>
                      <a:pt x="476" y="8"/>
                    </a:cubicBezTo>
                    <a:cubicBezTo>
                      <a:pt x="497" y="6"/>
                      <a:pt x="519" y="5"/>
                      <a:pt x="540" y="4"/>
                    </a:cubicBezTo>
                    <a:cubicBezTo>
                      <a:pt x="549" y="5"/>
                      <a:pt x="559" y="9"/>
                      <a:pt x="568" y="8"/>
                    </a:cubicBezTo>
                    <a:cubicBezTo>
                      <a:pt x="576" y="7"/>
                      <a:pt x="592" y="0"/>
                      <a:pt x="592" y="0"/>
                    </a:cubicBezTo>
                    <a:cubicBezTo>
                      <a:pt x="617" y="16"/>
                      <a:pt x="604" y="31"/>
                      <a:pt x="596" y="56"/>
                    </a:cubicBezTo>
                    <a:cubicBezTo>
                      <a:pt x="593" y="64"/>
                      <a:pt x="572" y="64"/>
                      <a:pt x="572" y="64"/>
                    </a:cubicBezTo>
                    <a:cubicBezTo>
                      <a:pt x="564" y="89"/>
                      <a:pt x="592" y="97"/>
                      <a:pt x="612" y="104"/>
                    </a:cubicBezTo>
                    <a:cubicBezTo>
                      <a:pt x="623" y="136"/>
                      <a:pt x="626" y="149"/>
                      <a:pt x="660" y="160"/>
                    </a:cubicBezTo>
                    <a:cubicBezTo>
                      <a:pt x="686" y="134"/>
                      <a:pt x="647" y="124"/>
                      <a:pt x="696" y="108"/>
                    </a:cubicBezTo>
                    <a:cubicBezTo>
                      <a:pt x="717" y="115"/>
                      <a:pt x="722" y="132"/>
                      <a:pt x="740" y="140"/>
                    </a:cubicBezTo>
                    <a:cubicBezTo>
                      <a:pt x="752" y="145"/>
                      <a:pt x="764" y="148"/>
                      <a:pt x="776" y="152"/>
                    </a:cubicBezTo>
                    <a:cubicBezTo>
                      <a:pt x="780" y="153"/>
                      <a:pt x="788" y="156"/>
                      <a:pt x="788" y="156"/>
                    </a:cubicBezTo>
                    <a:cubicBezTo>
                      <a:pt x="814" y="147"/>
                      <a:pt x="814" y="145"/>
                      <a:pt x="836" y="160"/>
                    </a:cubicBezTo>
                    <a:cubicBezTo>
                      <a:pt x="843" y="180"/>
                      <a:pt x="841" y="164"/>
                      <a:pt x="832" y="184"/>
                    </a:cubicBezTo>
                    <a:cubicBezTo>
                      <a:pt x="829" y="192"/>
                      <a:pt x="824" y="208"/>
                      <a:pt x="824" y="208"/>
                    </a:cubicBezTo>
                    <a:cubicBezTo>
                      <a:pt x="828" y="250"/>
                      <a:pt x="827" y="319"/>
                      <a:pt x="852" y="356"/>
                    </a:cubicBezTo>
                    <a:cubicBezTo>
                      <a:pt x="845" y="376"/>
                      <a:pt x="840" y="395"/>
                      <a:pt x="836" y="416"/>
                    </a:cubicBezTo>
                    <a:cubicBezTo>
                      <a:pt x="840" y="431"/>
                      <a:pt x="847" y="441"/>
                      <a:pt x="852" y="456"/>
                    </a:cubicBezTo>
                    <a:cubicBezTo>
                      <a:pt x="853" y="468"/>
                      <a:pt x="852" y="481"/>
                      <a:pt x="856" y="492"/>
                    </a:cubicBezTo>
                    <a:cubicBezTo>
                      <a:pt x="858" y="498"/>
                      <a:pt x="885" y="515"/>
                      <a:pt x="892" y="536"/>
                    </a:cubicBezTo>
                    <a:cubicBezTo>
                      <a:pt x="884" y="559"/>
                      <a:pt x="898" y="581"/>
                      <a:pt x="920" y="588"/>
                    </a:cubicBezTo>
                    <a:cubicBezTo>
                      <a:pt x="938" y="582"/>
                      <a:pt x="949" y="584"/>
                      <a:pt x="960" y="568"/>
                    </a:cubicBezTo>
                    <a:cubicBezTo>
                      <a:pt x="982" y="572"/>
                      <a:pt x="987" y="575"/>
                      <a:pt x="1000" y="556"/>
                    </a:cubicBezTo>
                    <a:cubicBezTo>
                      <a:pt x="1004" y="557"/>
                      <a:pt x="1011" y="556"/>
                      <a:pt x="1012" y="560"/>
                    </a:cubicBezTo>
                    <a:cubicBezTo>
                      <a:pt x="1015" y="571"/>
                      <a:pt x="1003" y="608"/>
                      <a:pt x="1000" y="620"/>
                    </a:cubicBezTo>
                    <a:cubicBezTo>
                      <a:pt x="994" y="645"/>
                      <a:pt x="999" y="619"/>
                      <a:pt x="988" y="644"/>
                    </a:cubicBezTo>
                    <a:cubicBezTo>
                      <a:pt x="971" y="683"/>
                      <a:pt x="962" y="723"/>
                      <a:pt x="924" y="748"/>
                    </a:cubicBezTo>
                    <a:cubicBezTo>
                      <a:pt x="914" y="762"/>
                      <a:pt x="906" y="763"/>
                      <a:pt x="892" y="772"/>
                    </a:cubicBezTo>
                    <a:cubicBezTo>
                      <a:pt x="878" y="793"/>
                      <a:pt x="862" y="814"/>
                      <a:pt x="844" y="832"/>
                    </a:cubicBezTo>
                    <a:cubicBezTo>
                      <a:pt x="834" y="861"/>
                      <a:pt x="826" y="891"/>
                      <a:pt x="816" y="920"/>
                    </a:cubicBezTo>
                    <a:cubicBezTo>
                      <a:pt x="817" y="927"/>
                      <a:pt x="818" y="933"/>
                      <a:pt x="820" y="940"/>
                    </a:cubicBezTo>
                    <a:cubicBezTo>
                      <a:pt x="822" y="948"/>
                      <a:pt x="828" y="964"/>
                      <a:pt x="828" y="964"/>
                    </a:cubicBezTo>
                    <a:cubicBezTo>
                      <a:pt x="832" y="993"/>
                      <a:pt x="835" y="1019"/>
                      <a:pt x="856" y="1040"/>
                    </a:cubicBezTo>
                    <a:cubicBezTo>
                      <a:pt x="859" y="1048"/>
                      <a:pt x="861" y="1056"/>
                      <a:pt x="864" y="1064"/>
                    </a:cubicBezTo>
                    <a:cubicBezTo>
                      <a:pt x="865" y="1068"/>
                      <a:pt x="868" y="1076"/>
                      <a:pt x="868" y="1076"/>
                    </a:cubicBezTo>
                    <a:cubicBezTo>
                      <a:pt x="865" y="1095"/>
                      <a:pt x="853" y="1168"/>
                      <a:pt x="824" y="116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8" name="Freeform 191">
                <a:extLst>
                  <a:ext uri="{FF2B5EF4-FFF2-40B4-BE49-F238E27FC236}">
                    <a16:creationId xmlns:a16="http://schemas.microsoft.com/office/drawing/2014/main" id="{994A3AEA-5B9D-474E-8B10-7E65AEF2EC56}"/>
                  </a:ext>
                </a:extLst>
              </p:cNvPr>
              <p:cNvSpPr>
                <a:spLocks/>
              </p:cNvSpPr>
              <p:nvPr/>
            </p:nvSpPr>
            <p:spPr bwMode="ltGray">
              <a:xfrm>
                <a:off x="179" y="1668"/>
                <a:ext cx="529" cy="1417"/>
              </a:xfrm>
              <a:custGeom>
                <a:avLst/>
                <a:gdLst>
                  <a:gd name="T0" fmla="*/ 2357 w 428"/>
                  <a:gd name="T1" fmla="*/ 47773 h 1126"/>
                  <a:gd name="T2" fmla="*/ 5419 w 428"/>
                  <a:gd name="T3" fmla="*/ 54518 h 1126"/>
                  <a:gd name="T4" fmla="*/ 6182 w 428"/>
                  <a:gd name="T5" fmla="*/ 56229 h 1126"/>
                  <a:gd name="T6" fmla="*/ 7641 w 428"/>
                  <a:gd name="T7" fmla="*/ 60306 h 1126"/>
                  <a:gd name="T8" fmla="*/ 8882 w 428"/>
                  <a:gd name="T9" fmla="*/ 62553 h 1126"/>
                  <a:gd name="T10" fmla="*/ 9969 w 428"/>
                  <a:gd name="T11" fmla="*/ 63528 h 1126"/>
                  <a:gd name="T12" fmla="*/ 11780 w 428"/>
                  <a:gd name="T13" fmla="*/ 65762 h 1126"/>
                  <a:gd name="T14" fmla="*/ 12858 w 428"/>
                  <a:gd name="T15" fmla="*/ 68064 h 1126"/>
                  <a:gd name="T16" fmla="*/ 13043 w 428"/>
                  <a:gd name="T17" fmla="*/ 69534 h 1126"/>
                  <a:gd name="T18" fmla="*/ 14169 w 428"/>
                  <a:gd name="T19" fmla="*/ 70539 h 1126"/>
                  <a:gd name="T20" fmla="*/ 18650 w 428"/>
                  <a:gd name="T21" fmla="*/ 68064 h 1126"/>
                  <a:gd name="T22" fmla="*/ 19395 w 428"/>
                  <a:gd name="T23" fmla="*/ 64759 h 1126"/>
                  <a:gd name="T24" fmla="*/ 19227 w 428"/>
                  <a:gd name="T25" fmla="*/ 62762 h 1126"/>
                  <a:gd name="T26" fmla="*/ 19227 w 428"/>
                  <a:gd name="T27" fmla="*/ 58774 h 1126"/>
                  <a:gd name="T28" fmla="*/ 18836 w 428"/>
                  <a:gd name="T29" fmla="*/ 55005 h 1126"/>
                  <a:gd name="T30" fmla="*/ 18115 w 428"/>
                  <a:gd name="T31" fmla="*/ 43709 h 1126"/>
                  <a:gd name="T32" fmla="*/ 15730 w 428"/>
                  <a:gd name="T33" fmla="*/ 35658 h 1126"/>
                  <a:gd name="T34" fmla="*/ 14656 w 428"/>
                  <a:gd name="T35" fmla="*/ 34238 h 1126"/>
                  <a:gd name="T36" fmla="*/ 14497 w 428"/>
                  <a:gd name="T37" fmla="*/ 31977 h 1126"/>
                  <a:gd name="T38" fmla="*/ 14169 w 428"/>
                  <a:gd name="T39" fmla="*/ 30204 h 1126"/>
                  <a:gd name="T40" fmla="*/ 14169 w 428"/>
                  <a:gd name="T41" fmla="*/ 27207 h 1126"/>
                  <a:gd name="T42" fmla="*/ 13962 w 428"/>
                  <a:gd name="T43" fmla="*/ 25432 h 1126"/>
                  <a:gd name="T44" fmla="*/ 15379 w 428"/>
                  <a:gd name="T45" fmla="*/ 23947 h 1126"/>
                  <a:gd name="T46" fmla="*/ 17426 w 428"/>
                  <a:gd name="T47" fmla="*/ 23464 h 1126"/>
                  <a:gd name="T48" fmla="*/ 17426 w 428"/>
                  <a:gd name="T49" fmla="*/ 16189 h 1126"/>
                  <a:gd name="T50" fmla="*/ 3626 w 428"/>
                  <a:gd name="T51" fmla="*/ 11393 h 1126"/>
                  <a:gd name="T52" fmla="*/ 2147 w 428"/>
                  <a:gd name="T53" fmla="*/ 11629 h 1126"/>
                  <a:gd name="T54" fmla="*/ 1105 w 428"/>
                  <a:gd name="T55" fmla="*/ 12140 h 1126"/>
                  <a:gd name="T56" fmla="*/ 0 w 428"/>
                  <a:gd name="T57" fmla="*/ 17718 h 1126"/>
                  <a:gd name="T58" fmla="*/ 7641 w 428"/>
                  <a:gd name="T59" fmla="*/ 46027 h 1126"/>
                  <a:gd name="T60" fmla="*/ 2357 w 428"/>
                  <a:gd name="T61" fmla="*/ 47773 h 11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28" h="1126">
                    <a:moveTo>
                      <a:pt x="52" y="762"/>
                    </a:moveTo>
                    <a:lnTo>
                      <a:pt x="120" y="870"/>
                    </a:lnTo>
                    <a:lnTo>
                      <a:pt x="136" y="898"/>
                    </a:lnTo>
                    <a:lnTo>
                      <a:pt x="168" y="962"/>
                    </a:lnTo>
                    <a:cubicBezTo>
                      <a:pt x="196" y="1018"/>
                      <a:pt x="169" y="983"/>
                      <a:pt x="196" y="998"/>
                    </a:cubicBezTo>
                    <a:cubicBezTo>
                      <a:pt x="204" y="1003"/>
                      <a:pt x="220" y="1014"/>
                      <a:pt x="220" y="1014"/>
                    </a:cubicBezTo>
                    <a:cubicBezTo>
                      <a:pt x="229" y="1028"/>
                      <a:pt x="244" y="1045"/>
                      <a:pt x="260" y="1050"/>
                    </a:cubicBezTo>
                    <a:cubicBezTo>
                      <a:pt x="272" y="1062"/>
                      <a:pt x="279" y="1070"/>
                      <a:pt x="284" y="1086"/>
                    </a:cubicBezTo>
                    <a:cubicBezTo>
                      <a:pt x="280" y="1098"/>
                      <a:pt x="276" y="1099"/>
                      <a:pt x="288" y="1110"/>
                    </a:cubicBezTo>
                    <a:cubicBezTo>
                      <a:pt x="295" y="1116"/>
                      <a:pt x="312" y="1126"/>
                      <a:pt x="312" y="1126"/>
                    </a:cubicBezTo>
                    <a:cubicBezTo>
                      <a:pt x="347" y="1114"/>
                      <a:pt x="376" y="1092"/>
                      <a:pt x="412" y="1086"/>
                    </a:cubicBezTo>
                    <a:cubicBezTo>
                      <a:pt x="418" y="1068"/>
                      <a:pt x="424" y="1052"/>
                      <a:pt x="428" y="1034"/>
                    </a:cubicBezTo>
                    <a:cubicBezTo>
                      <a:pt x="422" y="1016"/>
                      <a:pt x="424" y="1026"/>
                      <a:pt x="424" y="1002"/>
                    </a:cubicBezTo>
                    <a:lnTo>
                      <a:pt x="424" y="938"/>
                    </a:lnTo>
                    <a:lnTo>
                      <a:pt x="416" y="878"/>
                    </a:lnTo>
                    <a:lnTo>
                      <a:pt x="400" y="698"/>
                    </a:lnTo>
                    <a:lnTo>
                      <a:pt x="348" y="570"/>
                    </a:lnTo>
                    <a:lnTo>
                      <a:pt x="324" y="546"/>
                    </a:lnTo>
                    <a:lnTo>
                      <a:pt x="320" y="510"/>
                    </a:lnTo>
                    <a:lnTo>
                      <a:pt x="312" y="482"/>
                    </a:lnTo>
                    <a:lnTo>
                      <a:pt x="312" y="434"/>
                    </a:lnTo>
                    <a:lnTo>
                      <a:pt x="308" y="406"/>
                    </a:lnTo>
                    <a:lnTo>
                      <a:pt x="340" y="382"/>
                    </a:lnTo>
                    <a:lnTo>
                      <a:pt x="384" y="374"/>
                    </a:lnTo>
                    <a:lnTo>
                      <a:pt x="384" y="258"/>
                    </a:lnTo>
                    <a:cubicBezTo>
                      <a:pt x="311" y="226"/>
                      <a:pt x="19" y="0"/>
                      <a:pt x="80" y="182"/>
                    </a:cubicBezTo>
                    <a:cubicBezTo>
                      <a:pt x="54" y="200"/>
                      <a:pt x="85" y="183"/>
                      <a:pt x="48" y="186"/>
                    </a:cubicBezTo>
                    <a:cubicBezTo>
                      <a:pt x="40" y="187"/>
                      <a:pt x="24" y="194"/>
                      <a:pt x="24" y="194"/>
                    </a:cubicBezTo>
                    <a:lnTo>
                      <a:pt x="0" y="282"/>
                    </a:lnTo>
                    <a:lnTo>
                      <a:pt x="168" y="734"/>
                    </a:lnTo>
                    <a:lnTo>
                      <a:pt x="52" y="762"/>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19" name="Freeform 192">
                <a:extLst>
                  <a:ext uri="{FF2B5EF4-FFF2-40B4-BE49-F238E27FC236}">
                    <a16:creationId xmlns:a16="http://schemas.microsoft.com/office/drawing/2014/main" id="{477C2E87-DD08-4A81-9687-0A4758C23E95}"/>
                  </a:ext>
                </a:extLst>
              </p:cNvPr>
              <p:cNvSpPr>
                <a:spLocks/>
              </p:cNvSpPr>
              <p:nvPr/>
            </p:nvSpPr>
            <p:spPr bwMode="ltGray">
              <a:xfrm>
                <a:off x="835" y="2472"/>
                <a:ext cx="115" cy="358"/>
              </a:xfrm>
              <a:custGeom>
                <a:avLst/>
                <a:gdLst>
                  <a:gd name="T0" fmla="*/ 1136 w 93"/>
                  <a:gd name="T1" fmla="*/ 5359 h 284"/>
                  <a:gd name="T2" fmla="*/ 2448 w 93"/>
                  <a:gd name="T3" fmla="*/ 1736 h 284"/>
                  <a:gd name="T4" fmla="*/ 3290 w 93"/>
                  <a:gd name="T5" fmla="*/ 468 h 284"/>
                  <a:gd name="T6" fmla="*/ 4277 w 93"/>
                  <a:gd name="T7" fmla="*/ 3569 h 284"/>
                  <a:gd name="T8" fmla="*/ 3684 w 93"/>
                  <a:gd name="T9" fmla="*/ 6411 h 284"/>
                  <a:gd name="T10" fmla="*/ 3684 w 93"/>
                  <a:gd name="T11" fmla="*/ 10495 h 284"/>
                  <a:gd name="T12" fmla="*/ 4277 w 93"/>
                  <a:gd name="T13" fmla="*/ 12841 h 284"/>
                  <a:gd name="T14" fmla="*/ 4061 w 93"/>
                  <a:gd name="T15" fmla="*/ 17494 h 284"/>
                  <a:gd name="T16" fmla="*/ 3684 w 93"/>
                  <a:gd name="T17" fmla="*/ 18283 h 284"/>
                  <a:gd name="T18" fmla="*/ 2617 w 93"/>
                  <a:gd name="T19" fmla="*/ 17773 h 284"/>
                  <a:gd name="T20" fmla="*/ 1344 w 93"/>
                  <a:gd name="T21" fmla="*/ 14941 h 284"/>
                  <a:gd name="T22" fmla="*/ 967 w 93"/>
                  <a:gd name="T23" fmla="*/ 11595 h 284"/>
                  <a:gd name="T24" fmla="*/ 218 w 93"/>
                  <a:gd name="T25" fmla="*/ 7655 h 284"/>
                  <a:gd name="T26" fmla="*/ 1136 w 93"/>
                  <a:gd name="T27" fmla="*/ 5359 h 2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3" h="284">
                    <a:moveTo>
                      <a:pt x="25" y="83"/>
                    </a:moveTo>
                    <a:cubicBezTo>
                      <a:pt x="47" y="68"/>
                      <a:pt x="49" y="53"/>
                      <a:pt x="53" y="27"/>
                    </a:cubicBezTo>
                    <a:cubicBezTo>
                      <a:pt x="48" y="7"/>
                      <a:pt x="53" y="0"/>
                      <a:pt x="73" y="7"/>
                    </a:cubicBezTo>
                    <a:cubicBezTo>
                      <a:pt x="79" y="25"/>
                      <a:pt x="87" y="38"/>
                      <a:pt x="93" y="55"/>
                    </a:cubicBezTo>
                    <a:cubicBezTo>
                      <a:pt x="84" y="91"/>
                      <a:pt x="88" y="77"/>
                      <a:pt x="81" y="99"/>
                    </a:cubicBezTo>
                    <a:cubicBezTo>
                      <a:pt x="77" y="130"/>
                      <a:pt x="74" y="129"/>
                      <a:pt x="81" y="163"/>
                    </a:cubicBezTo>
                    <a:cubicBezTo>
                      <a:pt x="83" y="175"/>
                      <a:pt x="93" y="199"/>
                      <a:pt x="93" y="199"/>
                    </a:cubicBezTo>
                    <a:cubicBezTo>
                      <a:pt x="92" y="223"/>
                      <a:pt x="92" y="247"/>
                      <a:pt x="89" y="271"/>
                    </a:cubicBezTo>
                    <a:cubicBezTo>
                      <a:pt x="88" y="276"/>
                      <a:pt x="86" y="282"/>
                      <a:pt x="81" y="283"/>
                    </a:cubicBezTo>
                    <a:cubicBezTo>
                      <a:pt x="73" y="284"/>
                      <a:pt x="57" y="275"/>
                      <a:pt x="57" y="275"/>
                    </a:cubicBezTo>
                    <a:cubicBezTo>
                      <a:pt x="50" y="253"/>
                      <a:pt x="48" y="244"/>
                      <a:pt x="29" y="231"/>
                    </a:cubicBezTo>
                    <a:cubicBezTo>
                      <a:pt x="12" y="205"/>
                      <a:pt x="0" y="210"/>
                      <a:pt x="21" y="179"/>
                    </a:cubicBezTo>
                    <a:cubicBezTo>
                      <a:pt x="17" y="159"/>
                      <a:pt x="12" y="139"/>
                      <a:pt x="5" y="119"/>
                    </a:cubicBezTo>
                    <a:cubicBezTo>
                      <a:pt x="9" y="103"/>
                      <a:pt x="13" y="95"/>
                      <a:pt x="25" y="83"/>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0" name="Freeform 193">
                <a:extLst>
                  <a:ext uri="{FF2B5EF4-FFF2-40B4-BE49-F238E27FC236}">
                    <a16:creationId xmlns:a16="http://schemas.microsoft.com/office/drawing/2014/main" id="{B4F67DAF-C4FD-4247-9364-5DE7DBBC826A}"/>
                  </a:ext>
                </a:extLst>
              </p:cNvPr>
              <p:cNvSpPr>
                <a:spLocks/>
              </p:cNvSpPr>
              <p:nvPr/>
            </p:nvSpPr>
            <p:spPr bwMode="ltGray">
              <a:xfrm>
                <a:off x="797" y="2459"/>
                <a:ext cx="22" cy="25"/>
              </a:xfrm>
              <a:custGeom>
                <a:avLst/>
                <a:gdLst>
                  <a:gd name="T0" fmla="*/ 0 w 18"/>
                  <a:gd name="T1" fmla="*/ 826 h 20"/>
                  <a:gd name="T2" fmla="*/ 145 w 18"/>
                  <a:gd name="T3" fmla="*/ 149 h 20"/>
                  <a:gd name="T4" fmla="*/ 590 w 18"/>
                  <a:gd name="T5" fmla="*/ 364 h 20"/>
                  <a:gd name="T6" fmla="*/ 444 w 18"/>
                  <a:gd name="T7" fmla="*/ 1033 h 20"/>
                  <a:gd name="T8" fmla="*/ 0 w 18"/>
                  <a:gd name="T9" fmla="*/ 82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0">
                    <a:moveTo>
                      <a:pt x="0" y="14"/>
                    </a:moveTo>
                    <a:cubicBezTo>
                      <a:pt x="1" y="10"/>
                      <a:pt x="0" y="4"/>
                      <a:pt x="4" y="2"/>
                    </a:cubicBezTo>
                    <a:cubicBezTo>
                      <a:pt x="8" y="0"/>
                      <a:pt x="14" y="2"/>
                      <a:pt x="16" y="6"/>
                    </a:cubicBezTo>
                    <a:cubicBezTo>
                      <a:pt x="18" y="10"/>
                      <a:pt x="16" y="16"/>
                      <a:pt x="12" y="18"/>
                    </a:cubicBezTo>
                    <a:cubicBezTo>
                      <a:pt x="8" y="20"/>
                      <a:pt x="4" y="15"/>
                      <a:pt x="0" y="14"/>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1" name="Freeform 194">
                <a:extLst>
                  <a:ext uri="{FF2B5EF4-FFF2-40B4-BE49-F238E27FC236}">
                    <a16:creationId xmlns:a16="http://schemas.microsoft.com/office/drawing/2014/main" id="{2F3A6081-8287-4A6F-9E5E-099F2E6264E7}"/>
                  </a:ext>
                </a:extLst>
              </p:cNvPr>
              <p:cNvSpPr>
                <a:spLocks/>
              </p:cNvSpPr>
              <p:nvPr/>
            </p:nvSpPr>
            <p:spPr bwMode="ltGray">
              <a:xfrm>
                <a:off x="1011" y="2269"/>
                <a:ext cx="23" cy="46"/>
              </a:xfrm>
              <a:custGeom>
                <a:avLst/>
                <a:gdLst>
                  <a:gd name="T0" fmla="*/ 222 w 19"/>
                  <a:gd name="T1" fmla="*/ 1271 h 37"/>
                  <a:gd name="T2" fmla="*/ 610 w 19"/>
                  <a:gd name="T3" fmla="*/ 1051 h 37"/>
                  <a:gd name="T4" fmla="*/ 222 w 19"/>
                  <a:gd name="T5" fmla="*/ 1271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2" name="Freeform 195">
                <a:extLst>
                  <a:ext uri="{FF2B5EF4-FFF2-40B4-BE49-F238E27FC236}">
                    <a16:creationId xmlns:a16="http://schemas.microsoft.com/office/drawing/2014/main" id="{433843D0-51F5-47EC-B943-9A760C777012}"/>
                  </a:ext>
                </a:extLst>
              </p:cNvPr>
              <p:cNvSpPr>
                <a:spLocks/>
              </p:cNvSpPr>
              <p:nvPr/>
            </p:nvSpPr>
            <p:spPr bwMode="ltGray">
              <a:xfrm>
                <a:off x="985" y="1842"/>
                <a:ext cx="27" cy="25"/>
              </a:xfrm>
              <a:custGeom>
                <a:avLst/>
                <a:gdLst>
                  <a:gd name="T0" fmla="*/ 477 w 22"/>
                  <a:gd name="T1" fmla="*/ 705 h 20"/>
                  <a:gd name="T2" fmla="*/ 676 w 22"/>
                  <a:gd name="T3" fmla="*/ 0 h 20"/>
                  <a:gd name="T4" fmla="*/ 830 w 22"/>
                  <a:gd name="T5" fmla="*/ 705 h 20"/>
                  <a:gd name="T6" fmla="*/ 317 w 22"/>
                  <a:gd name="T7" fmla="*/ 1111 h 20"/>
                  <a:gd name="T8" fmla="*/ 477 w 22"/>
                  <a:gd name="T9" fmla="*/ 705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3" name="Freeform 196">
                <a:extLst>
                  <a:ext uri="{FF2B5EF4-FFF2-40B4-BE49-F238E27FC236}">
                    <a16:creationId xmlns:a16="http://schemas.microsoft.com/office/drawing/2014/main" id="{73C5305F-DE12-41A3-90BB-71F812A7963C}"/>
                  </a:ext>
                </a:extLst>
              </p:cNvPr>
              <p:cNvSpPr>
                <a:spLocks/>
              </p:cNvSpPr>
              <p:nvPr/>
            </p:nvSpPr>
            <p:spPr bwMode="ltGray">
              <a:xfrm>
                <a:off x="-158" y="1316"/>
                <a:ext cx="71" cy="38"/>
              </a:xfrm>
              <a:custGeom>
                <a:avLst/>
                <a:gdLst>
                  <a:gd name="T0" fmla="*/ 1233 w 57"/>
                  <a:gd name="T1" fmla="*/ 1296 h 30"/>
                  <a:gd name="T2" fmla="*/ 1674 w 57"/>
                  <a:gd name="T3" fmla="*/ 437 h 30"/>
                  <a:gd name="T4" fmla="*/ 1881 w 57"/>
                  <a:gd name="T5" fmla="*/ 2117 h 30"/>
                  <a:gd name="T6" fmla="*/ 1233 w 57"/>
                  <a:gd name="T7" fmla="*/ 129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4" name="Freeform 197">
                <a:extLst>
                  <a:ext uri="{FF2B5EF4-FFF2-40B4-BE49-F238E27FC236}">
                    <a16:creationId xmlns:a16="http://schemas.microsoft.com/office/drawing/2014/main" id="{EDFFA9B3-7ABF-47F9-8F94-3F05D5435C3F}"/>
                  </a:ext>
                </a:extLst>
              </p:cNvPr>
              <p:cNvSpPr>
                <a:spLocks/>
              </p:cNvSpPr>
              <p:nvPr/>
            </p:nvSpPr>
            <p:spPr bwMode="ltGray">
              <a:xfrm>
                <a:off x="716" y="971"/>
                <a:ext cx="857" cy="876"/>
              </a:xfrm>
              <a:custGeom>
                <a:avLst/>
                <a:gdLst>
                  <a:gd name="T0" fmla="*/ 21641 w 693"/>
                  <a:gd name="T1" fmla="*/ 29140 h 696"/>
                  <a:gd name="T2" fmla="*/ 17966 w 693"/>
                  <a:gd name="T3" fmla="*/ 28373 h 696"/>
                  <a:gd name="T4" fmla="*/ 14889 w 693"/>
                  <a:gd name="T5" fmla="*/ 25918 h 696"/>
                  <a:gd name="T6" fmla="*/ 12154 w 693"/>
                  <a:gd name="T7" fmla="*/ 25103 h 696"/>
                  <a:gd name="T8" fmla="*/ 10833 w 693"/>
                  <a:gd name="T9" fmla="*/ 26204 h 696"/>
                  <a:gd name="T10" fmla="*/ 11925 w 693"/>
                  <a:gd name="T11" fmla="*/ 26897 h 696"/>
                  <a:gd name="T12" fmla="*/ 13397 w 693"/>
                  <a:gd name="T13" fmla="*/ 29389 h 696"/>
                  <a:gd name="T14" fmla="*/ 14695 w 693"/>
                  <a:gd name="T15" fmla="*/ 29899 h 696"/>
                  <a:gd name="T16" fmla="*/ 15262 w 693"/>
                  <a:gd name="T17" fmla="*/ 33707 h 696"/>
                  <a:gd name="T18" fmla="*/ 14322 w 693"/>
                  <a:gd name="T19" fmla="*/ 34693 h 696"/>
                  <a:gd name="T20" fmla="*/ 11925 w 693"/>
                  <a:gd name="T21" fmla="*/ 38655 h 696"/>
                  <a:gd name="T22" fmla="*/ 10280 w 693"/>
                  <a:gd name="T23" fmla="*/ 39424 h 696"/>
                  <a:gd name="T24" fmla="*/ 4416 w 693"/>
                  <a:gd name="T25" fmla="*/ 43742 h 696"/>
                  <a:gd name="T26" fmla="*/ 3495 w 693"/>
                  <a:gd name="T27" fmla="*/ 38655 h 696"/>
                  <a:gd name="T28" fmla="*/ 2055 w 693"/>
                  <a:gd name="T29" fmla="*/ 32981 h 696"/>
                  <a:gd name="T30" fmla="*/ 1520 w 693"/>
                  <a:gd name="T31" fmla="*/ 28164 h 696"/>
                  <a:gd name="T32" fmla="*/ 2449 w 693"/>
                  <a:gd name="T33" fmla="*/ 21608 h 696"/>
                  <a:gd name="T34" fmla="*/ 782 w 693"/>
                  <a:gd name="T35" fmla="*/ 24614 h 696"/>
                  <a:gd name="T36" fmla="*/ 3688 w 693"/>
                  <a:gd name="T37" fmla="*/ 17585 h 696"/>
                  <a:gd name="T38" fmla="*/ 5196 w 693"/>
                  <a:gd name="T39" fmla="*/ 12814 h 696"/>
                  <a:gd name="T40" fmla="*/ 1719 w 693"/>
                  <a:gd name="T41" fmla="*/ 12814 h 696"/>
                  <a:gd name="T42" fmla="*/ 1 w 693"/>
                  <a:gd name="T43" fmla="*/ 12299 h 696"/>
                  <a:gd name="T44" fmla="*/ 1136 w 693"/>
                  <a:gd name="T45" fmla="*/ 8790 h 696"/>
                  <a:gd name="T46" fmla="*/ 4416 w 693"/>
                  <a:gd name="T47" fmla="*/ 7045 h 696"/>
                  <a:gd name="T48" fmla="*/ 10108 w 693"/>
                  <a:gd name="T49" fmla="*/ 7764 h 696"/>
                  <a:gd name="T50" fmla="*/ 10487 w 693"/>
                  <a:gd name="T51" fmla="*/ 4043 h 696"/>
                  <a:gd name="T52" fmla="*/ 11925 w 693"/>
                  <a:gd name="T53" fmla="*/ 0 h 696"/>
                  <a:gd name="T54" fmla="*/ 16313 w 693"/>
                  <a:gd name="T55" fmla="*/ 2750 h 696"/>
                  <a:gd name="T56" fmla="*/ 15043 w 693"/>
                  <a:gd name="T57" fmla="*/ 5549 h 696"/>
                  <a:gd name="T58" fmla="*/ 13778 w 693"/>
                  <a:gd name="T59" fmla="*/ 11063 h 696"/>
                  <a:gd name="T60" fmla="*/ 16528 w 693"/>
                  <a:gd name="T61" fmla="*/ 12083 h 696"/>
                  <a:gd name="T62" fmla="*/ 17046 w 693"/>
                  <a:gd name="T63" fmla="*/ 8540 h 696"/>
                  <a:gd name="T64" fmla="*/ 19094 w 693"/>
                  <a:gd name="T65" fmla="*/ 5821 h 696"/>
                  <a:gd name="T66" fmla="*/ 22770 w 693"/>
                  <a:gd name="T67" fmla="*/ 5549 h 696"/>
                  <a:gd name="T68" fmla="*/ 24209 w 693"/>
                  <a:gd name="T69" fmla="*/ 3247 h 696"/>
                  <a:gd name="T70" fmla="*/ 24748 w 693"/>
                  <a:gd name="T71" fmla="*/ 2892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5" name="Freeform 198">
                <a:extLst>
                  <a:ext uri="{FF2B5EF4-FFF2-40B4-BE49-F238E27FC236}">
                    <a16:creationId xmlns:a16="http://schemas.microsoft.com/office/drawing/2014/main" id="{02C34DCD-D253-45B9-9905-7FA9B6E98682}"/>
                  </a:ext>
                </a:extLst>
              </p:cNvPr>
              <p:cNvSpPr>
                <a:spLocks/>
              </p:cNvSpPr>
              <p:nvPr/>
            </p:nvSpPr>
            <p:spPr bwMode="ltGray">
              <a:xfrm>
                <a:off x="134" y="411"/>
                <a:ext cx="1579" cy="837"/>
              </a:xfrm>
              <a:custGeom>
                <a:avLst/>
                <a:gdLst>
                  <a:gd name="T0" fmla="*/ 57701 w 1277"/>
                  <a:gd name="T1" fmla="*/ 3630 h 665"/>
                  <a:gd name="T2" fmla="*/ 53105 w 1277"/>
                  <a:gd name="T3" fmla="*/ 3075 h 665"/>
                  <a:gd name="T4" fmla="*/ 49306 w 1277"/>
                  <a:gd name="T5" fmla="*/ 5359 h 665"/>
                  <a:gd name="T6" fmla="*/ 46737 w 1277"/>
                  <a:gd name="T7" fmla="*/ 6315 h 665"/>
                  <a:gd name="T8" fmla="*/ 44759 w 1277"/>
                  <a:gd name="T9" fmla="*/ 8550 h 665"/>
                  <a:gd name="T10" fmla="*/ 44940 w 1277"/>
                  <a:gd name="T11" fmla="*/ 6106 h 665"/>
                  <a:gd name="T12" fmla="*/ 43672 w 1277"/>
                  <a:gd name="T13" fmla="*/ 2321 h 665"/>
                  <a:gd name="T14" fmla="*/ 45108 w 1277"/>
                  <a:gd name="T15" fmla="*/ 773 h 665"/>
                  <a:gd name="T16" fmla="*/ 40911 w 1277"/>
                  <a:gd name="T17" fmla="*/ 1844 h 665"/>
                  <a:gd name="T18" fmla="*/ 42190 w 1277"/>
                  <a:gd name="T19" fmla="*/ 308 h 665"/>
                  <a:gd name="T20" fmla="*/ 37263 w 1277"/>
                  <a:gd name="T21" fmla="*/ 2580 h 665"/>
                  <a:gd name="T22" fmla="*/ 31056 w 1277"/>
                  <a:gd name="T23" fmla="*/ 7332 h 665"/>
                  <a:gd name="T24" fmla="*/ 25349 w 1277"/>
                  <a:gd name="T25" fmla="*/ 10150 h 665"/>
                  <a:gd name="T26" fmla="*/ 26660 w 1277"/>
                  <a:gd name="T27" fmla="*/ 11615 h 665"/>
                  <a:gd name="T28" fmla="*/ 26107 w 1277"/>
                  <a:gd name="T29" fmla="*/ 14863 h 665"/>
                  <a:gd name="T30" fmla="*/ 29002 w 1277"/>
                  <a:gd name="T31" fmla="*/ 13640 h 665"/>
                  <a:gd name="T32" fmla="*/ 32311 w 1277"/>
                  <a:gd name="T33" fmla="*/ 9649 h 665"/>
                  <a:gd name="T34" fmla="*/ 38397 w 1277"/>
                  <a:gd name="T35" fmla="*/ 5825 h 665"/>
                  <a:gd name="T36" fmla="*/ 33597 w 1277"/>
                  <a:gd name="T37" fmla="*/ 12145 h 665"/>
                  <a:gd name="T38" fmla="*/ 37988 w 1277"/>
                  <a:gd name="T39" fmla="*/ 11160 h 665"/>
                  <a:gd name="T40" fmla="*/ 34712 w 1277"/>
                  <a:gd name="T41" fmla="*/ 13371 h 665"/>
                  <a:gd name="T42" fmla="*/ 30313 w 1277"/>
                  <a:gd name="T43" fmla="*/ 14863 h 665"/>
                  <a:gd name="T44" fmla="*/ 27387 w 1277"/>
                  <a:gd name="T45" fmla="*/ 17679 h 665"/>
                  <a:gd name="T46" fmla="*/ 24631 w 1277"/>
                  <a:gd name="T47" fmla="*/ 18165 h 665"/>
                  <a:gd name="T48" fmla="*/ 24846 w 1277"/>
                  <a:gd name="T49" fmla="*/ 14128 h 665"/>
                  <a:gd name="T50" fmla="*/ 19176 w 1277"/>
                  <a:gd name="T51" fmla="*/ 18400 h 665"/>
                  <a:gd name="T52" fmla="*/ 14421 w 1277"/>
                  <a:gd name="T53" fmla="*/ 21674 h 665"/>
                  <a:gd name="T54" fmla="*/ 9683 w 1277"/>
                  <a:gd name="T55" fmla="*/ 27438 h 665"/>
                  <a:gd name="T56" fmla="*/ 5626 w 1277"/>
                  <a:gd name="T57" fmla="*/ 28730 h 665"/>
                  <a:gd name="T58" fmla="*/ 1476 w 1277"/>
                  <a:gd name="T59" fmla="*/ 33245 h 665"/>
                  <a:gd name="T60" fmla="*/ 1119 w 1277"/>
                  <a:gd name="T61" fmla="*/ 38275 h 665"/>
                  <a:gd name="T62" fmla="*/ 6542 w 1277"/>
                  <a:gd name="T63" fmla="*/ 35490 h 665"/>
                  <a:gd name="T64" fmla="*/ 10002 w 1277"/>
                  <a:gd name="T65" fmla="*/ 32022 h 665"/>
                  <a:gd name="T66" fmla="*/ 14629 w 1277"/>
                  <a:gd name="T67" fmla="*/ 29466 h 665"/>
                  <a:gd name="T68" fmla="*/ 14805 w 1277"/>
                  <a:gd name="T69" fmla="*/ 36773 h 665"/>
                  <a:gd name="T70" fmla="*/ 15692 w 1277"/>
                  <a:gd name="T71" fmla="*/ 37476 h 665"/>
                  <a:gd name="T72" fmla="*/ 17546 w 1277"/>
                  <a:gd name="T73" fmla="*/ 35490 h 665"/>
                  <a:gd name="T74" fmla="*/ 17170 w 1277"/>
                  <a:gd name="T75" fmla="*/ 30479 h 665"/>
                  <a:gd name="T76" fmla="*/ 19321 w 1277"/>
                  <a:gd name="T77" fmla="*/ 32517 h 665"/>
                  <a:gd name="T78" fmla="*/ 18089 w 1277"/>
                  <a:gd name="T79" fmla="*/ 37476 h 665"/>
                  <a:gd name="T80" fmla="*/ 20311 w 1277"/>
                  <a:gd name="T81" fmla="*/ 37260 h 665"/>
                  <a:gd name="T82" fmla="*/ 22460 w 1277"/>
                  <a:gd name="T83" fmla="*/ 36233 h 665"/>
                  <a:gd name="T84" fmla="*/ 26660 w 1277"/>
                  <a:gd name="T85" fmla="*/ 30479 h 665"/>
                  <a:gd name="T86" fmla="*/ 29783 w 1277"/>
                  <a:gd name="T87" fmla="*/ 30690 h 665"/>
                  <a:gd name="T88" fmla="*/ 29783 w 1277"/>
                  <a:gd name="T89" fmla="*/ 29466 h 665"/>
                  <a:gd name="T90" fmla="*/ 32118 w 1277"/>
                  <a:gd name="T91" fmla="*/ 28197 h 665"/>
                  <a:gd name="T92" fmla="*/ 38397 w 1277"/>
                  <a:gd name="T93" fmla="*/ 29944 h 665"/>
                  <a:gd name="T94" fmla="*/ 39626 w 1277"/>
                  <a:gd name="T95" fmla="*/ 31470 h 665"/>
                  <a:gd name="T96" fmla="*/ 39991 w 1277"/>
                  <a:gd name="T97" fmla="*/ 35251 h 665"/>
                  <a:gd name="T98" fmla="*/ 42345 w 1277"/>
                  <a:gd name="T99" fmla="*/ 33533 h 665"/>
                  <a:gd name="T100" fmla="*/ 47481 w 1277"/>
                  <a:gd name="T101" fmla="*/ 32249 h 6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77" h="665">
                    <a:moveTo>
                      <a:pt x="1180" y="541"/>
                    </a:moveTo>
                    <a:cubicBezTo>
                      <a:pt x="1212" y="377"/>
                      <a:pt x="1247" y="214"/>
                      <a:pt x="1276" y="49"/>
                    </a:cubicBezTo>
                    <a:cubicBezTo>
                      <a:pt x="1277" y="44"/>
                      <a:pt x="1267" y="54"/>
                      <a:pt x="1264" y="57"/>
                    </a:cubicBezTo>
                    <a:cubicBezTo>
                      <a:pt x="1255" y="66"/>
                      <a:pt x="1232" y="77"/>
                      <a:pt x="1232" y="77"/>
                    </a:cubicBezTo>
                    <a:cubicBezTo>
                      <a:pt x="1216" y="66"/>
                      <a:pt x="1203" y="63"/>
                      <a:pt x="1184" y="69"/>
                    </a:cubicBezTo>
                    <a:cubicBezTo>
                      <a:pt x="1164" y="64"/>
                      <a:pt x="1150" y="71"/>
                      <a:pt x="1164" y="49"/>
                    </a:cubicBezTo>
                    <a:cubicBezTo>
                      <a:pt x="1132" y="38"/>
                      <a:pt x="1153" y="59"/>
                      <a:pt x="1140" y="69"/>
                    </a:cubicBezTo>
                    <a:cubicBezTo>
                      <a:pt x="1132" y="75"/>
                      <a:pt x="1121" y="74"/>
                      <a:pt x="1112" y="77"/>
                    </a:cubicBezTo>
                    <a:cubicBezTo>
                      <a:pt x="1102" y="48"/>
                      <a:pt x="1093" y="65"/>
                      <a:pt x="1080" y="85"/>
                    </a:cubicBezTo>
                    <a:cubicBezTo>
                      <a:pt x="1075" y="92"/>
                      <a:pt x="1063" y="92"/>
                      <a:pt x="1056" y="97"/>
                    </a:cubicBezTo>
                    <a:cubicBezTo>
                      <a:pt x="1053" y="101"/>
                      <a:pt x="1053" y="108"/>
                      <a:pt x="1048" y="109"/>
                    </a:cubicBezTo>
                    <a:cubicBezTo>
                      <a:pt x="1040" y="110"/>
                      <a:pt x="1024" y="101"/>
                      <a:pt x="1024" y="101"/>
                    </a:cubicBezTo>
                    <a:cubicBezTo>
                      <a:pt x="1020" y="104"/>
                      <a:pt x="1015" y="106"/>
                      <a:pt x="1012" y="109"/>
                    </a:cubicBezTo>
                    <a:cubicBezTo>
                      <a:pt x="1009" y="112"/>
                      <a:pt x="1008" y="118"/>
                      <a:pt x="1004" y="121"/>
                    </a:cubicBezTo>
                    <a:cubicBezTo>
                      <a:pt x="997" y="127"/>
                      <a:pt x="980" y="137"/>
                      <a:pt x="980" y="137"/>
                    </a:cubicBezTo>
                    <a:cubicBezTo>
                      <a:pt x="932" y="132"/>
                      <a:pt x="917" y="132"/>
                      <a:pt x="952" y="97"/>
                    </a:cubicBezTo>
                    <a:cubicBezTo>
                      <a:pt x="957" y="81"/>
                      <a:pt x="952" y="66"/>
                      <a:pt x="972" y="73"/>
                    </a:cubicBezTo>
                    <a:cubicBezTo>
                      <a:pt x="973" y="77"/>
                      <a:pt x="979" y="96"/>
                      <a:pt x="984" y="97"/>
                    </a:cubicBezTo>
                    <a:cubicBezTo>
                      <a:pt x="1000" y="99"/>
                      <a:pt x="1016" y="88"/>
                      <a:pt x="1032" y="85"/>
                    </a:cubicBezTo>
                    <a:cubicBezTo>
                      <a:pt x="1039" y="64"/>
                      <a:pt x="1025" y="40"/>
                      <a:pt x="1008" y="29"/>
                    </a:cubicBezTo>
                    <a:cubicBezTo>
                      <a:pt x="980" y="36"/>
                      <a:pt x="985" y="18"/>
                      <a:pt x="956" y="37"/>
                    </a:cubicBezTo>
                    <a:cubicBezTo>
                      <a:pt x="955" y="33"/>
                      <a:pt x="949" y="28"/>
                      <a:pt x="952" y="25"/>
                    </a:cubicBezTo>
                    <a:cubicBezTo>
                      <a:pt x="958" y="19"/>
                      <a:pt x="968" y="20"/>
                      <a:pt x="976" y="17"/>
                    </a:cubicBezTo>
                    <a:cubicBezTo>
                      <a:pt x="980" y="16"/>
                      <a:pt x="988" y="13"/>
                      <a:pt x="988" y="13"/>
                    </a:cubicBezTo>
                    <a:cubicBezTo>
                      <a:pt x="984" y="10"/>
                      <a:pt x="981" y="5"/>
                      <a:pt x="976" y="5"/>
                    </a:cubicBezTo>
                    <a:cubicBezTo>
                      <a:pt x="958" y="5"/>
                      <a:pt x="942" y="14"/>
                      <a:pt x="924" y="17"/>
                    </a:cubicBezTo>
                    <a:cubicBezTo>
                      <a:pt x="918" y="34"/>
                      <a:pt x="913" y="35"/>
                      <a:pt x="896" y="29"/>
                    </a:cubicBezTo>
                    <a:cubicBezTo>
                      <a:pt x="900" y="16"/>
                      <a:pt x="898" y="15"/>
                      <a:pt x="912" y="9"/>
                    </a:cubicBezTo>
                    <a:cubicBezTo>
                      <a:pt x="920" y="6"/>
                      <a:pt x="936" y="1"/>
                      <a:pt x="936" y="1"/>
                    </a:cubicBezTo>
                    <a:cubicBezTo>
                      <a:pt x="936" y="1"/>
                      <a:pt x="928" y="4"/>
                      <a:pt x="924" y="5"/>
                    </a:cubicBezTo>
                    <a:cubicBezTo>
                      <a:pt x="915" y="7"/>
                      <a:pt x="905" y="8"/>
                      <a:pt x="896" y="9"/>
                    </a:cubicBezTo>
                    <a:cubicBezTo>
                      <a:pt x="856" y="22"/>
                      <a:pt x="917" y="0"/>
                      <a:pt x="872" y="25"/>
                    </a:cubicBezTo>
                    <a:cubicBezTo>
                      <a:pt x="855" y="34"/>
                      <a:pt x="834" y="35"/>
                      <a:pt x="816" y="41"/>
                    </a:cubicBezTo>
                    <a:cubicBezTo>
                      <a:pt x="802" y="62"/>
                      <a:pt x="785" y="69"/>
                      <a:pt x="760" y="73"/>
                    </a:cubicBezTo>
                    <a:cubicBezTo>
                      <a:pt x="746" y="83"/>
                      <a:pt x="741" y="87"/>
                      <a:pt x="724" y="81"/>
                    </a:cubicBezTo>
                    <a:cubicBezTo>
                      <a:pt x="700" y="89"/>
                      <a:pt x="691" y="113"/>
                      <a:pt x="680" y="117"/>
                    </a:cubicBezTo>
                    <a:cubicBezTo>
                      <a:pt x="667" y="121"/>
                      <a:pt x="653" y="120"/>
                      <a:pt x="640" y="121"/>
                    </a:cubicBezTo>
                    <a:cubicBezTo>
                      <a:pt x="623" y="127"/>
                      <a:pt x="608" y="138"/>
                      <a:pt x="592" y="145"/>
                    </a:cubicBezTo>
                    <a:cubicBezTo>
                      <a:pt x="549" y="164"/>
                      <a:pt x="583" y="143"/>
                      <a:pt x="556" y="161"/>
                    </a:cubicBezTo>
                    <a:cubicBezTo>
                      <a:pt x="552" y="174"/>
                      <a:pt x="544" y="184"/>
                      <a:pt x="540" y="197"/>
                    </a:cubicBezTo>
                    <a:cubicBezTo>
                      <a:pt x="548" y="220"/>
                      <a:pt x="565" y="207"/>
                      <a:pt x="580" y="197"/>
                    </a:cubicBezTo>
                    <a:cubicBezTo>
                      <a:pt x="581" y="193"/>
                      <a:pt x="581" y="187"/>
                      <a:pt x="584" y="185"/>
                    </a:cubicBezTo>
                    <a:cubicBezTo>
                      <a:pt x="591" y="180"/>
                      <a:pt x="608" y="177"/>
                      <a:pt x="608" y="177"/>
                    </a:cubicBezTo>
                    <a:cubicBezTo>
                      <a:pt x="621" y="196"/>
                      <a:pt x="608" y="190"/>
                      <a:pt x="592" y="201"/>
                    </a:cubicBezTo>
                    <a:cubicBezTo>
                      <a:pt x="574" y="229"/>
                      <a:pt x="579" y="216"/>
                      <a:pt x="572" y="237"/>
                    </a:cubicBezTo>
                    <a:cubicBezTo>
                      <a:pt x="573" y="241"/>
                      <a:pt x="572" y="247"/>
                      <a:pt x="576" y="249"/>
                    </a:cubicBezTo>
                    <a:cubicBezTo>
                      <a:pt x="584" y="253"/>
                      <a:pt x="597" y="235"/>
                      <a:pt x="600" y="233"/>
                    </a:cubicBezTo>
                    <a:cubicBezTo>
                      <a:pt x="610" y="226"/>
                      <a:pt x="625" y="223"/>
                      <a:pt x="636" y="217"/>
                    </a:cubicBezTo>
                    <a:cubicBezTo>
                      <a:pt x="645" y="212"/>
                      <a:pt x="650" y="201"/>
                      <a:pt x="660" y="197"/>
                    </a:cubicBezTo>
                    <a:cubicBezTo>
                      <a:pt x="671" y="192"/>
                      <a:pt x="684" y="193"/>
                      <a:pt x="696" y="189"/>
                    </a:cubicBezTo>
                    <a:cubicBezTo>
                      <a:pt x="691" y="169"/>
                      <a:pt x="691" y="165"/>
                      <a:pt x="708" y="153"/>
                    </a:cubicBezTo>
                    <a:cubicBezTo>
                      <a:pt x="720" y="134"/>
                      <a:pt x="743" y="136"/>
                      <a:pt x="764" y="129"/>
                    </a:cubicBezTo>
                    <a:cubicBezTo>
                      <a:pt x="777" y="125"/>
                      <a:pt x="800" y="109"/>
                      <a:pt x="800" y="109"/>
                    </a:cubicBezTo>
                    <a:cubicBezTo>
                      <a:pt x="813" y="89"/>
                      <a:pt x="816" y="88"/>
                      <a:pt x="840" y="93"/>
                    </a:cubicBezTo>
                    <a:cubicBezTo>
                      <a:pt x="829" y="126"/>
                      <a:pt x="789" y="124"/>
                      <a:pt x="764" y="141"/>
                    </a:cubicBezTo>
                    <a:cubicBezTo>
                      <a:pt x="752" y="158"/>
                      <a:pt x="739" y="159"/>
                      <a:pt x="732" y="181"/>
                    </a:cubicBezTo>
                    <a:cubicBezTo>
                      <a:pt x="733" y="185"/>
                      <a:pt x="732" y="192"/>
                      <a:pt x="736" y="193"/>
                    </a:cubicBezTo>
                    <a:cubicBezTo>
                      <a:pt x="744" y="194"/>
                      <a:pt x="760" y="185"/>
                      <a:pt x="760" y="185"/>
                    </a:cubicBezTo>
                    <a:cubicBezTo>
                      <a:pt x="792" y="196"/>
                      <a:pt x="776" y="196"/>
                      <a:pt x="808" y="185"/>
                    </a:cubicBezTo>
                    <a:cubicBezTo>
                      <a:pt x="816" y="182"/>
                      <a:pt x="832" y="177"/>
                      <a:pt x="832" y="177"/>
                    </a:cubicBezTo>
                    <a:cubicBezTo>
                      <a:pt x="836" y="180"/>
                      <a:pt x="844" y="180"/>
                      <a:pt x="844" y="185"/>
                    </a:cubicBezTo>
                    <a:cubicBezTo>
                      <a:pt x="844" y="190"/>
                      <a:pt x="837" y="191"/>
                      <a:pt x="832" y="193"/>
                    </a:cubicBezTo>
                    <a:cubicBezTo>
                      <a:pt x="809" y="202"/>
                      <a:pt x="783" y="205"/>
                      <a:pt x="760" y="213"/>
                    </a:cubicBezTo>
                    <a:cubicBezTo>
                      <a:pt x="753" y="235"/>
                      <a:pt x="739" y="223"/>
                      <a:pt x="724" y="213"/>
                    </a:cubicBezTo>
                    <a:cubicBezTo>
                      <a:pt x="708" y="218"/>
                      <a:pt x="709" y="227"/>
                      <a:pt x="700" y="241"/>
                    </a:cubicBezTo>
                    <a:cubicBezTo>
                      <a:pt x="672" y="232"/>
                      <a:pt x="684" y="230"/>
                      <a:pt x="664" y="237"/>
                    </a:cubicBezTo>
                    <a:cubicBezTo>
                      <a:pt x="660" y="249"/>
                      <a:pt x="648" y="262"/>
                      <a:pt x="636" y="269"/>
                    </a:cubicBezTo>
                    <a:cubicBezTo>
                      <a:pt x="629" y="273"/>
                      <a:pt x="620" y="274"/>
                      <a:pt x="612" y="277"/>
                    </a:cubicBezTo>
                    <a:cubicBezTo>
                      <a:pt x="608" y="278"/>
                      <a:pt x="600" y="281"/>
                      <a:pt x="600" y="281"/>
                    </a:cubicBezTo>
                    <a:cubicBezTo>
                      <a:pt x="592" y="278"/>
                      <a:pt x="585" y="267"/>
                      <a:pt x="576" y="269"/>
                    </a:cubicBezTo>
                    <a:cubicBezTo>
                      <a:pt x="571" y="270"/>
                      <a:pt x="572" y="278"/>
                      <a:pt x="568" y="281"/>
                    </a:cubicBezTo>
                    <a:cubicBezTo>
                      <a:pt x="560" y="286"/>
                      <a:pt x="549" y="286"/>
                      <a:pt x="540" y="289"/>
                    </a:cubicBezTo>
                    <a:cubicBezTo>
                      <a:pt x="536" y="288"/>
                      <a:pt x="499" y="276"/>
                      <a:pt x="520" y="265"/>
                    </a:cubicBezTo>
                    <a:cubicBezTo>
                      <a:pt x="528" y="261"/>
                      <a:pt x="539" y="262"/>
                      <a:pt x="548" y="261"/>
                    </a:cubicBezTo>
                    <a:cubicBezTo>
                      <a:pt x="554" y="243"/>
                      <a:pt x="562" y="237"/>
                      <a:pt x="544" y="225"/>
                    </a:cubicBezTo>
                    <a:cubicBezTo>
                      <a:pt x="517" y="232"/>
                      <a:pt x="524" y="249"/>
                      <a:pt x="500" y="257"/>
                    </a:cubicBezTo>
                    <a:cubicBezTo>
                      <a:pt x="488" y="275"/>
                      <a:pt x="473" y="278"/>
                      <a:pt x="456" y="289"/>
                    </a:cubicBezTo>
                    <a:cubicBezTo>
                      <a:pt x="436" y="282"/>
                      <a:pt x="448" y="284"/>
                      <a:pt x="420" y="293"/>
                    </a:cubicBezTo>
                    <a:cubicBezTo>
                      <a:pt x="411" y="296"/>
                      <a:pt x="396" y="309"/>
                      <a:pt x="396" y="309"/>
                    </a:cubicBezTo>
                    <a:cubicBezTo>
                      <a:pt x="391" y="328"/>
                      <a:pt x="388" y="336"/>
                      <a:pt x="368" y="329"/>
                    </a:cubicBezTo>
                    <a:cubicBezTo>
                      <a:pt x="351" y="335"/>
                      <a:pt x="333" y="339"/>
                      <a:pt x="316" y="345"/>
                    </a:cubicBezTo>
                    <a:cubicBezTo>
                      <a:pt x="290" y="341"/>
                      <a:pt x="284" y="340"/>
                      <a:pt x="276" y="365"/>
                    </a:cubicBezTo>
                    <a:cubicBezTo>
                      <a:pt x="248" y="356"/>
                      <a:pt x="260" y="354"/>
                      <a:pt x="240" y="361"/>
                    </a:cubicBezTo>
                    <a:cubicBezTo>
                      <a:pt x="225" y="384"/>
                      <a:pt x="241" y="417"/>
                      <a:pt x="212" y="437"/>
                    </a:cubicBezTo>
                    <a:cubicBezTo>
                      <a:pt x="193" y="466"/>
                      <a:pt x="197" y="456"/>
                      <a:pt x="172" y="473"/>
                    </a:cubicBezTo>
                    <a:cubicBezTo>
                      <a:pt x="160" y="469"/>
                      <a:pt x="148" y="465"/>
                      <a:pt x="136" y="461"/>
                    </a:cubicBezTo>
                    <a:cubicBezTo>
                      <a:pt x="132" y="460"/>
                      <a:pt x="124" y="457"/>
                      <a:pt x="124" y="457"/>
                    </a:cubicBezTo>
                    <a:cubicBezTo>
                      <a:pt x="113" y="458"/>
                      <a:pt x="101" y="456"/>
                      <a:pt x="92" y="461"/>
                    </a:cubicBezTo>
                    <a:cubicBezTo>
                      <a:pt x="80" y="468"/>
                      <a:pt x="69" y="498"/>
                      <a:pt x="56" y="509"/>
                    </a:cubicBezTo>
                    <a:cubicBezTo>
                      <a:pt x="48" y="516"/>
                      <a:pt x="40" y="523"/>
                      <a:pt x="32" y="529"/>
                    </a:cubicBezTo>
                    <a:cubicBezTo>
                      <a:pt x="24" y="535"/>
                      <a:pt x="8" y="545"/>
                      <a:pt x="8" y="545"/>
                    </a:cubicBezTo>
                    <a:cubicBezTo>
                      <a:pt x="14" y="562"/>
                      <a:pt x="10" y="567"/>
                      <a:pt x="0" y="581"/>
                    </a:cubicBezTo>
                    <a:cubicBezTo>
                      <a:pt x="25" y="585"/>
                      <a:pt x="32" y="585"/>
                      <a:pt x="24" y="609"/>
                    </a:cubicBezTo>
                    <a:cubicBezTo>
                      <a:pt x="40" y="614"/>
                      <a:pt x="71" y="603"/>
                      <a:pt x="88" y="601"/>
                    </a:cubicBezTo>
                    <a:cubicBezTo>
                      <a:pt x="105" y="595"/>
                      <a:pt x="108" y="604"/>
                      <a:pt x="124" y="593"/>
                    </a:cubicBezTo>
                    <a:cubicBezTo>
                      <a:pt x="133" y="565"/>
                      <a:pt x="124" y="572"/>
                      <a:pt x="144" y="565"/>
                    </a:cubicBezTo>
                    <a:cubicBezTo>
                      <a:pt x="148" y="561"/>
                      <a:pt x="153" y="558"/>
                      <a:pt x="156" y="553"/>
                    </a:cubicBezTo>
                    <a:cubicBezTo>
                      <a:pt x="158" y="549"/>
                      <a:pt x="157" y="544"/>
                      <a:pt x="160" y="541"/>
                    </a:cubicBezTo>
                    <a:cubicBezTo>
                      <a:pt x="166" y="533"/>
                      <a:pt x="208" y="513"/>
                      <a:pt x="220" y="509"/>
                    </a:cubicBezTo>
                    <a:cubicBezTo>
                      <a:pt x="238" y="481"/>
                      <a:pt x="227" y="488"/>
                      <a:pt x="248" y="481"/>
                    </a:cubicBezTo>
                    <a:cubicBezTo>
                      <a:pt x="265" y="487"/>
                      <a:pt x="266" y="499"/>
                      <a:pt x="284" y="493"/>
                    </a:cubicBezTo>
                    <a:cubicBezTo>
                      <a:pt x="296" y="481"/>
                      <a:pt x="306" y="478"/>
                      <a:pt x="320" y="469"/>
                    </a:cubicBezTo>
                    <a:cubicBezTo>
                      <a:pt x="336" y="493"/>
                      <a:pt x="323" y="469"/>
                      <a:pt x="332" y="513"/>
                    </a:cubicBezTo>
                    <a:cubicBezTo>
                      <a:pt x="336" y="532"/>
                      <a:pt x="346" y="543"/>
                      <a:pt x="352" y="561"/>
                    </a:cubicBezTo>
                    <a:cubicBezTo>
                      <a:pt x="337" y="571"/>
                      <a:pt x="341" y="579"/>
                      <a:pt x="324" y="585"/>
                    </a:cubicBezTo>
                    <a:cubicBezTo>
                      <a:pt x="308" y="609"/>
                      <a:pt x="302" y="596"/>
                      <a:pt x="280" y="589"/>
                    </a:cubicBezTo>
                    <a:cubicBezTo>
                      <a:pt x="284" y="605"/>
                      <a:pt x="298" y="624"/>
                      <a:pt x="312" y="633"/>
                    </a:cubicBezTo>
                    <a:cubicBezTo>
                      <a:pt x="324" y="598"/>
                      <a:pt x="314" y="613"/>
                      <a:pt x="344" y="597"/>
                    </a:cubicBezTo>
                    <a:cubicBezTo>
                      <a:pt x="352" y="592"/>
                      <a:pt x="368" y="581"/>
                      <a:pt x="368" y="581"/>
                    </a:cubicBezTo>
                    <a:cubicBezTo>
                      <a:pt x="369" y="572"/>
                      <a:pt x="365" y="560"/>
                      <a:pt x="372" y="553"/>
                    </a:cubicBezTo>
                    <a:cubicBezTo>
                      <a:pt x="376" y="549"/>
                      <a:pt x="378" y="564"/>
                      <a:pt x="384" y="565"/>
                    </a:cubicBezTo>
                    <a:cubicBezTo>
                      <a:pt x="389" y="566"/>
                      <a:pt x="392" y="560"/>
                      <a:pt x="396" y="557"/>
                    </a:cubicBezTo>
                    <a:cubicBezTo>
                      <a:pt x="390" y="538"/>
                      <a:pt x="374" y="528"/>
                      <a:pt x="368" y="509"/>
                    </a:cubicBezTo>
                    <a:cubicBezTo>
                      <a:pt x="371" y="501"/>
                      <a:pt x="379" y="493"/>
                      <a:pt x="376" y="485"/>
                    </a:cubicBezTo>
                    <a:cubicBezTo>
                      <a:pt x="373" y="477"/>
                      <a:pt x="368" y="461"/>
                      <a:pt x="368" y="461"/>
                    </a:cubicBezTo>
                    <a:cubicBezTo>
                      <a:pt x="380" y="443"/>
                      <a:pt x="385" y="449"/>
                      <a:pt x="396" y="465"/>
                    </a:cubicBezTo>
                    <a:cubicBezTo>
                      <a:pt x="402" y="488"/>
                      <a:pt x="411" y="497"/>
                      <a:pt x="424" y="517"/>
                    </a:cubicBezTo>
                    <a:cubicBezTo>
                      <a:pt x="418" y="536"/>
                      <a:pt x="430" y="537"/>
                      <a:pt x="412" y="549"/>
                    </a:cubicBezTo>
                    <a:cubicBezTo>
                      <a:pt x="389" y="583"/>
                      <a:pt x="414" y="540"/>
                      <a:pt x="408" y="573"/>
                    </a:cubicBezTo>
                    <a:cubicBezTo>
                      <a:pt x="407" y="582"/>
                      <a:pt x="399" y="589"/>
                      <a:pt x="396" y="597"/>
                    </a:cubicBezTo>
                    <a:cubicBezTo>
                      <a:pt x="402" y="614"/>
                      <a:pt x="398" y="619"/>
                      <a:pt x="388" y="633"/>
                    </a:cubicBezTo>
                    <a:cubicBezTo>
                      <a:pt x="399" y="665"/>
                      <a:pt x="419" y="636"/>
                      <a:pt x="440" y="629"/>
                    </a:cubicBezTo>
                    <a:cubicBezTo>
                      <a:pt x="445" y="614"/>
                      <a:pt x="439" y="608"/>
                      <a:pt x="444" y="593"/>
                    </a:cubicBezTo>
                    <a:cubicBezTo>
                      <a:pt x="440" y="581"/>
                      <a:pt x="428" y="567"/>
                      <a:pt x="444" y="557"/>
                    </a:cubicBezTo>
                    <a:cubicBezTo>
                      <a:pt x="451" y="553"/>
                      <a:pt x="468" y="549"/>
                      <a:pt x="468" y="549"/>
                    </a:cubicBezTo>
                    <a:cubicBezTo>
                      <a:pt x="484" y="554"/>
                      <a:pt x="483" y="563"/>
                      <a:pt x="492" y="577"/>
                    </a:cubicBezTo>
                    <a:cubicBezTo>
                      <a:pt x="504" y="542"/>
                      <a:pt x="492" y="552"/>
                      <a:pt x="536" y="557"/>
                    </a:cubicBezTo>
                    <a:cubicBezTo>
                      <a:pt x="528" y="526"/>
                      <a:pt x="542" y="527"/>
                      <a:pt x="568" y="521"/>
                    </a:cubicBezTo>
                    <a:cubicBezTo>
                      <a:pt x="569" y="517"/>
                      <a:pt x="576" y="490"/>
                      <a:pt x="584" y="485"/>
                    </a:cubicBezTo>
                    <a:cubicBezTo>
                      <a:pt x="591" y="481"/>
                      <a:pt x="608" y="477"/>
                      <a:pt x="608" y="477"/>
                    </a:cubicBezTo>
                    <a:cubicBezTo>
                      <a:pt x="639" y="485"/>
                      <a:pt x="614" y="492"/>
                      <a:pt x="640" y="501"/>
                    </a:cubicBezTo>
                    <a:cubicBezTo>
                      <a:pt x="644" y="497"/>
                      <a:pt x="646" y="490"/>
                      <a:pt x="652" y="489"/>
                    </a:cubicBezTo>
                    <a:cubicBezTo>
                      <a:pt x="661" y="487"/>
                      <a:pt x="672" y="497"/>
                      <a:pt x="680" y="493"/>
                    </a:cubicBezTo>
                    <a:cubicBezTo>
                      <a:pt x="685" y="491"/>
                      <a:pt x="680" y="481"/>
                      <a:pt x="676" y="477"/>
                    </a:cubicBezTo>
                    <a:cubicBezTo>
                      <a:pt x="670" y="472"/>
                      <a:pt x="660" y="472"/>
                      <a:pt x="652" y="469"/>
                    </a:cubicBezTo>
                    <a:cubicBezTo>
                      <a:pt x="648" y="468"/>
                      <a:pt x="640" y="465"/>
                      <a:pt x="640" y="465"/>
                    </a:cubicBezTo>
                    <a:cubicBezTo>
                      <a:pt x="654" y="455"/>
                      <a:pt x="659" y="451"/>
                      <a:pt x="676" y="457"/>
                    </a:cubicBezTo>
                    <a:cubicBezTo>
                      <a:pt x="685" y="455"/>
                      <a:pt x="694" y="448"/>
                      <a:pt x="704" y="449"/>
                    </a:cubicBezTo>
                    <a:cubicBezTo>
                      <a:pt x="718" y="451"/>
                      <a:pt x="759" y="463"/>
                      <a:pt x="772" y="469"/>
                    </a:cubicBezTo>
                    <a:cubicBezTo>
                      <a:pt x="784" y="475"/>
                      <a:pt x="808" y="485"/>
                      <a:pt x="808" y="485"/>
                    </a:cubicBezTo>
                    <a:cubicBezTo>
                      <a:pt x="814" y="484"/>
                      <a:pt x="833" y="481"/>
                      <a:pt x="840" y="477"/>
                    </a:cubicBezTo>
                    <a:cubicBezTo>
                      <a:pt x="848" y="472"/>
                      <a:pt x="864" y="461"/>
                      <a:pt x="864" y="461"/>
                    </a:cubicBezTo>
                    <a:cubicBezTo>
                      <a:pt x="869" y="462"/>
                      <a:pt x="889" y="465"/>
                      <a:pt x="892" y="473"/>
                    </a:cubicBezTo>
                    <a:cubicBezTo>
                      <a:pt x="897" y="486"/>
                      <a:pt x="876" y="498"/>
                      <a:pt x="868" y="501"/>
                    </a:cubicBezTo>
                    <a:cubicBezTo>
                      <a:pt x="856" y="513"/>
                      <a:pt x="845" y="513"/>
                      <a:pt x="840" y="529"/>
                    </a:cubicBezTo>
                    <a:cubicBezTo>
                      <a:pt x="845" y="545"/>
                      <a:pt x="839" y="557"/>
                      <a:pt x="844" y="573"/>
                    </a:cubicBezTo>
                    <a:cubicBezTo>
                      <a:pt x="854" y="558"/>
                      <a:pt x="858" y="555"/>
                      <a:pt x="876" y="561"/>
                    </a:cubicBezTo>
                    <a:cubicBezTo>
                      <a:pt x="885" y="588"/>
                      <a:pt x="895" y="558"/>
                      <a:pt x="908" y="549"/>
                    </a:cubicBezTo>
                    <a:cubicBezTo>
                      <a:pt x="911" y="545"/>
                      <a:pt x="912" y="540"/>
                      <a:pt x="916" y="537"/>
                    </a:cubicBezTo>
                    <a:cubicBezTo>
                      <a:pt x="919" y="534"/>
                      <a:pt x="925" y="536"/>
                      <a:pt x="928" y="533"/>
                    </a:cubicBezTo>
                    <a:cubicBezTo>
                      <a:pt x="931" y="530"/>
                      <a:pt x="930" y="525"/>
                      <a:pt x="932" y="521"/>
                    </a:cubicBezTo>
                    <a:cubicBezTo>
                      <a:pt x="939" y="506"/>
                      <a:pt x="949" y="502"/>
                      <a:pt x="964" y="497"/>
                    </a:cubicBezTo>
                    <a:cubicBezTo>
                      <a:pt x="987" y="500"/>
                      <a:pt x="1017" y="513"/>
                      <a:pt x="1040" y="513"/>
                    </a:cubicBezTo>
                    <a:lnTo>
                      <a:pt x="1180" y="541"/>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6" name="Freeform 199">
                <a:extLst>
                  <a:ext uri="{FF2B5EF4-FFF2-40B4-BE49-F238E27FC236}">
                    <a16:creationId xmlns:a16="http://schemas.microsoft.com/office/drawing/2014/main" id="{3FDB23F7-9483-451E-A181-5B0143E39546}"/>
                  </a:ext>
                </a:extLst>
              </p:cNvPr>
              <p:cNvSpPr>
                <a:spLocks/>
              </p:cNvSpPr>
              <p:nvPr/>
            </p:nvSpPr>
            <p:spPr bwMode="ltGray">
              <a:xfrm>
                <a:off x="443" y="624"/>
                <a:ext cx="278" cy="214"/>
              </a:xfrm>
              <a:custGeom>
                <a:avLst/>
                <a:gdLst>
                  <a:gd name="T0" fmla="*/ 623 w 225"/>
                  <a:gd name="T1" fmla="*/ 9806 h 170"/>
                  <a:gd name="T2" fmla="*/ 1729 w 225"/>
                  <a:gd name="T3" fmla="*/ 9312 h 170"/>
                  <a:gd name="T4" fmla="*/ 2260 w 225"/>
                  <a:gd name="T5" fmla="*/ 9042 h 170"/>
                  <a:gd name="T6" fmla="*/ 2792 w 225"/>
                  <a:gd name="T7" fmla="*/ 7333 h 170"/>
                  <a:gd name="T8" fmla="*/ 4245 w 225"/>
                  <a:gd name="T9" fmla="*/ 6314 h 170"/>
                  <a:gd name="T10" fmla="*/ 5135 w 225"/>
                  <a:gd name="T11" fmla="*/ 5033 h 170"/>
                  <a:gd name="T12" fmla="*/ 6552 w 225"/>
                  <a:gd name="T13" fmla="*/ 1973 h 170"/>
                  <a:gd name="T14" fmla="*/ 8933 w 225"/>
                  <a:gd name="T15" fmla="*/ 0 h 170"/>
                  <a:gd name="T16" fmla="*/ 8546 w 225"/>
                  <a:gd name="T17" fmla="*/ 1225 h 170"/>
                  <a:gd name="T18" fmla="*/ 7103 w 225"/>
                  <a:gd name="T19" fmla="*/ 2484 h 170"/>
                  <a:gd name="T20" fmla="*/ 5692 w 225"/>
                  <a:gd name="T21" fmla="*/ 6561 h 170"/>
                  <a:gd name="T22" fmla="*/ 5885 w 225"/>
                  <a:gd name="T23" fmla="*/ 7333 h 170"/>
                  <a:gd name="T24" fmla="*/ 5135 w 225"/>
                  <a:gd name="T25" fmla="*/ 8803 h 170"/>
                  <a:gd name="T26" fmla="*/ 3510 w 225"/>
                  <a:gd name="T27" fmla="*/ 10297 h 170"/>
                  <a:gd name="T28" fmla="*/ 623 w 225"/>
                  <a:gd name="T29" fmla="*/ 9806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5" h="170">
                    <a:moveTo>
                      <a:pt x="14" y="156"/>
                    </a:moveTo>
                    <a:cubicBezTo>
                      <a:pt x="22" y="153"/>
                      <a:pt x="30" y="151"/>
                      <a:pt x="38" y="148"/>
                    </a:cubicBezTo>
                    <a:cubicBezTo>
                      <a:pt x="42" y="147"/>
                      <a:pt x="50" y="144"/>
                      <a:pt x="50" y="144"/>
                    </a:cubicBezTo>
                    <a:cubicBezTo>
                      <a:pt x="56" y="126"/>
                      <a:pt x="43" y="122"/>
                      <a:pt x="62" y="116"/>
                    </a:cubicBezTo>
                    <a:cubicBezTo>
                      <a:pt x="80" y="89"/>
                      <a:pt x="56" y="119"/>
                      <a:pt x="94" y="100"/>
                    </a:cubicBezTo>
                    <a:cubicBezTo>
                      <a:pt x="102" y="96"/>
                      <a:pt x="106" y="85"/>
                      <a:pt x="114" y="80"/>
                    </a:cubicBezTo>
                    <a:cubicBezTo>
                      <a:pt x="131" y="55"/>
                      <a:pt x="104" y="46"/>
                      <a:pt x="146" y="32"/>
                    </a:cubicBezTo>
                    <a:cubicBezTo>
                      <a:pt x="153" y="11"/>
                      <a:pt x="180" y="12"/>
                      <a:pt x="198" y="0"/>
                    </a:cubicBezTo>
                    <a:cubicBezTo>
                      <a:pt x="225" y="9"/>
                      <a:pt x="203" y="16"/>
                      <a:pt x="190" y="20"/>
                    </a:cubicBezTo>
                    <a:cubicBezTo>
                      <a:pt x="198" y="43"/>
                      <a:pt x="175" y="34"/>
                      <a:pt x="158" y="40"/>
                    </a:cubicBezTo>
                    <a:cubicBezTo>
                      <a:pt x="144" y="60"/>
                      <a:pt x="146" y="91"/>
                      <a:pt x="126" y="104"/>
                    </a:cubicBezTo>
                    <a:cubicBezTo>
                      <a:pt x="127" y="108"/>
                      <a:pt x="131" y="112"/>
                      <a:pt x="130" y="116"/>
                    </a:cubicBezTo>
                    <a:cubicBezTo>
                      <a:pt x="127" y="125"/>
                      <a:pt x="114" y="140"/>
                      <a:pt x="114" y="140"/>
                    </a:cubicBezTo>
                    <a:cubicBezTo>
                      <a:pt x="143" y="150"/>
                      <a:pt x="95" y="153"/>
                      <a:pt x="78" y="164"/>
                    </a:cubicBezTo>
                    <a:cubicBezTo>
                      <a:pt x="68" y="161"/>
                      <a:pt x="0" y="170"/>
                      <a:pt x="14" y="156"/>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7" name="Freeform 200">
                <a:extLst>
                  <a:ext uri="{FF2B5EF4-FFF2-40B4-BE49-F238E27FC236}">
                    <a16:creationId xmlns:a16="http://schemas.microsoft.com/office/drawing/2014/main" id="{8F3ED72C-F528-4B4E-9ED3-A4DB27BD84CF}"/>
                  </a:ext>
                </a:extLst>
              </p:cNvPr>
              <p:cNvSpPr>
                <a:spLocks/>
              </p:cNvSpPr>
              <p:nvPr/>
            </p:nvSpPr>
            <p:spPr bwMode="ltGray">
              <a:xfrm>
                <a:off x="431" y="693"/>
                <a:ext cx="146" cy="84"/>
              </a:xfrm>
              <a:custGeom>
                <a:avLst/>
                <a:gdLst>
                  <a:gd name="T0" fmla="*/ 600 w 118"/>
                  <a:gd name="T1" fmla="*/ 2806 h 67"/>
                  <a:gd name="T2" fmla="*/ 2186 w 118"/>
                  <a:gd name="T3" fmla="*/ 1896 h 67"/>
                  <a:gd name="T4" fmla="*/ 4432 w 118"/>
                  <a:gd name="T5" fmla="*/ 537 h 67"/>
                  <a:gd name="T6" fmla="*/ 5000 w 118"/>
                  <a:gd name="T7" fmla="*/ 1 h 67"/>
                  <a:gd name="T8" fmla="*/ 5364 w 118"/>
                  <a:gd name="T9" fmla="*/ 723 h 67"/>
                  <a:gd name="T10" fmla="*/ 3504 w 118"/>
                  <a:gd name="T11" fmla="*/ 2377 h 67"/>
                  <a:gd name="T12" fmla="*/ 2014 w 118"/>
                  <a:gd name="T13" fmla="*/ 3798 h 67"/>
                  <a:gd name="T14" fmla="*/ 1304 w 118"/>
                  <a:gd name="T15" fmla="*/ 3518 h 67"/>
                  <a:gd name="T16" fmla="*/ 744 w 118"/>
                  <a:gd name="T17" fmla="*/ 3798 h 67"/>
                  <a:gd name="T18" fmla="*/ 600 w 118"/>
                  <a:gd name="T19" fmla="*/ 2806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8" h="67">
                    <a:moveTo>
                      <a:pt x="12" y="49"/>
                    </a:moveTo>
                    <a:cubicBezTo>
                      <a:pt x="23" y="42"/>
                      <a:pt x="48" y="33"/>
                      <a:pt x="48" y="33"/>
                    </a:cubicBezTo>
                    <a:cubicBezTo>
                      <a:pt x="56" y="8"/>
                      <a:pt x="70" y="12"/>
                      <a:pt x="96" y="9"/>
                    </a:cubicBezTo>
                    <a:cubicBezTo>
                      <a:pt x="100" y="6"/>
                      <a:pt x="103" y="0"/>
                      <a:pt x="108" y="1"/>
                    </a:cubicBezTo>
                    <a:cubicBezTo>
                      <a:pt x="113" y="2"/>
                      <a:pt x="118" y="9"/>
                      <a:pt x="116" y="13"/>
                    </a:cubicBezTo>
                    <a:cubicBezTo>
                      <a:pt x="106" y="37"/>
                      <a:pt x="95" y="36"/>
                      <a:pt x="76" y="41"/>
                    </a:cubicBezTo>
                    <a:cubicBezTo>
                      <a:pt x="62" y="50"/>
                      <a:pt x="54" y="51"/>
                      <a:pt x="44" y="65"/>
                    </a:cubicBezTo>
                    <a:cubicBezTo>
                      <a:pt x="39" y="64"/>
                      <a:pt x="33" y="61"/>
                      <a:pt x="28" y="61"/>
                    </a:cubicBezTo>
                    <a:cubicBezTo>
                      <a:pt x="24" y="61"/>
                      <a:pt x="20" y="67"/>
                      <a:pt x="16" y="65"/>
                    </a:cubicBezTo>
                    <a:cubicBezTo>
                      <a:pt x="0" y="59"/>
                      <a:pt x="7" y="54"/>
                      <a:pt x="12" y="4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8" name="Freeform 201">
                <a:extLst>
                  <a:ext uri="{FF2B5EF4-FFF2-40B4-BE49-F238E27FC236}">
                    <a16:creationId xmlns:a16="http://schemas.microsoft.com/office/drawing/2014/main" id="{6E44BA0A-165E-4DD7-9244-E0B1F26B850A}"/>
                  </a:ext>
                </a:extLst>
              </p:cNvPr>
              <p:cNvSpPr>
                <a:spLocks/>
              </p:cNvSpPr>
              <p:nvPr/>
            </p:nvSpPr>
            <p:spPr bwMode="ltGray">
              <a:xfrm>
                <a:off x="648" y="408"/>
                <a:ext cx="166" cy="94"/>
              </a:xfrm>
              <a:custGeom>
                <a:avLst/>
                <a:gdLst>
                  <a:gd name="T0" fmla="*/ 393 w 134"/>
                  <a:gd name="T1" fmla="*/ 4384 h 74"/>
                  <a:gd name="T2" fmla="*/ 933 w 134"/>
                  <a:gd name="T3" fmla="*/ 2304 h 74"/>
                  <a:gd name="T4" fmla="*/ 4352 w 134"/>
                  <a:gd name="T5" fmla="*/ 1706 h 74"/>
                  <a:gd name="T6" fmla="*/ 4143 w 134"/>
                  <a:gd name="T7" fmla="*/ 3793 h 74"/>
                  <a:gd name="T8" fmla="*/ 1329 w 134"/>
                  <a:gd name="T9" fmla="*/ 5237 h 74"/>
                  <a:gd name="T10" fmla="*/ 393 w 134"/>
                  <a:gd name="T11" fmla="*/ 4384 h 7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4" h="74">
                    <a:moveTo>
                      <a:pt x="8" y="59"/>
                    </a:moveTo>
                    <a:cubicBezTo>
                      <a:pt x="2" y="42"/>
                      <a:pt x="3" y="37"/>
                      <a:pt x="20" y="31"/>
                    </a:cubicBezTo>
                    <a:cubicBezTo>
                      <a:pt x="40" y="0"/>
                      <a:pt x="60" y="18"/>
                      <a:pt x="92" y="23"/>
                    </a:cubicBezTo>
                    <a:cubicBezTo>
                      <a:pt x="134" y="37"/>
                      <a:pt x="105" y="42"/>
                      <a:pt x="88" y="51"/>
                    </a:cubicBezTo>
                    <a:cubicBezTo>
                      <a:pt x="68" y="61"/>
                      <a:pt x="49" y="64"/>
                      <a:pt x="28" y="71"/>
                    </a:cubicBezTo>
                    <a:cubicBezTo>
                      <a:pt x="1" y="67"/>
                      <a:pt x="0" y="74"/>
                      <a:pt x="8" y="59"/>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29" name="Freeform 202">
                <a:extLst>
                  <a:ext uri="{FF2B5EF4-FFF2-40B4-BE49-F238E27FC236}">
                    <a16:creationId xmlns:a16="http://schemas.microsoft.com/office/drawing/2014/main" id="{B45A4EE6-9152-41B1-A1F2-4090C6711809}"/>
                  </a:ext>
                </a:extLst>
              </p:cNvPr>
              <p:cNvSpPr>
                <a:spLocks/>
              </p:cNvSpPr>
              <p:nvPr/>
            </p:nvSpPr>
            <p:spPr bwMode="ltGray">
              <a:xfrm>
                <a:off x="831" y="120"/>
                <a:ext cx="435" cy="242"/>
              </a:xfrm>
              <a:custGeom>
                <a:avLst/>
                <a:gdLst>
                  <a:gd name="T0" fmla="*/ 0 w 352"/>
                  <a:gd name="T1" fmla="*/ 10102 h 192"/>
                  <a:gd name="T2" fmla="*/ 352 w 352"/>
                  <a:gd name="T3" fmla="*/ 12358 h 192"/>
                  <a:gd name="T4" fmla="*/ 1796 w 352"/>
                  <a:gd name="T5" fmla="*/ 10872 h 192"/>
                  <a:gd name="T6" fmla="*/ 5772 w 352"/>
                  <a:gd name="T7" fmla="*/ 8457 h 192"/>
                  <a:gd name="T8" fmla="*/ 7059 w 352"/>
                  <a:gd name="T9" fmla="*/ 7682 h 192"/>
                  <a:gd name="T10" fmla="*/ 8127 w 352"/>
                  <a:gd name="T11" fmla="*/ 7184 h 192"/>
                  <a:gd name="T12" fmla="*/ 8506 w 352"/>
                  <a:gd name="T13" fmla="*/ 6448 h 192"/>
                  <a:gd name="T14" fmla="*/ 10119 w 352"/>
                  <a:gd name="T15" fmla="*/ 5672 h 192"/>
                  <a:gd name="T16" fmla="*/ 12284 w 352"/>
                  <a:gd name="T17" fmla="*/ 4154 h 192"/>
                  <a:gd name="T18" fmla="*/ 15937 w 352"/>
                  <a:gd name="T19" fmla="*/ 2555 h 192"/>
                  <a:gd name="T20" fmla="*/ 14622 w 352"/>
                  <a:gd name="T21" fmla="*/ 0 h 192"/>
                  <a:gd name="T22" fmla="*/ 9037 w 352"/>
                  <a:gd name="T23" fmla="*/ 3351 h 192"/>
                  <a:gd name="T24" fmla="*/ 3442 w 352"/>
                  <a:gd name="T25" fmla="*/ 6952 h 192"/>
                  <a:gd name="T26" fmla="*/ 0 w 352"/>
                  <a:gd name="T27" fmla="*/ 1010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2" h="192">
                    <a:moveTo>
                      <a:pt x="0" y="156"/>
                    </a:moveTo>
                    <a:cubicBezTo>
                      <a:pt x="11" y="172"/>
                      <a:pt x="2" y="175"/>
                      <a:pt x="8" y="192"/>
                    </a:cubicBezTo>
                    <a:cubicBezTo>
                      <a:pt x="23" y="187"/>
                      <a:pt x="27" y="177"/>
                      <a:pt x="40" y="168"/>
                    </a:cubicBezTo>
                    <a:cubicBezTo>
                      <a:pt x="63" y="134"/>
                      <a:pt x="90" y="135"/>
                      <a:pt x="128" y="132"/>
                    </a:cubicBezTo>
                    <a:cubicBezTo>
                      <a:pt x="170" y="121"/>
                      <a:pt x="120" y="136"/>
                      <a:pt x="156" y="120"/>
                    </a:cubicBezTo>
                    <a:cubicBezTo>
                      <a:pt x="164" y="117"/>
                      <a:pt x="180" y="112"/>
                      <a:pt x="180" y="112"/>
                    </a:cubicBezTo>
                    <a:cubicBezTo>
                      <a:pt x="183" y="108"/>
                      <a:pt x="184" y="103"/>
                      <a:pt x="188" y="100"/>
                    </a:cubicBezTo>
                    <a:cubicBezTo>
                      <a:pt x="188" y="100"/>
                      <a:pt x="218" y="90"/>
                      <a:pt x="224" y="88"/>
                    </a:cubicBezTo>
                    <a:cubicBezTo>
                      <a:pt x="241" y="82"/>
                      <a:pt x="255" y="70"/>
                      <a:pt x="272" y="64"/>
                    </a:cubicBezTo>
                    <a:cubicBezTo>
                      <a:pt x="296" y="40"/>
                      <a:pt x="319" y="43"/>
                      <a:pt x="352" y="40"/>
                    </a:cubicBezTo>
                    <a:cubicBezTo>
                      <a:pt x="328" y="32"/>
                      <a:pt x="324" y="25"/>
                      <a:pt x="324" y="0"/>
                    </a:cubicBezTo>
                    <a:lnTo>
                      <a:pt x="200" y="52"/>
                    </a:lnTo>
                    <a:lnTo>
                      <a:pt x="76" y="108"/>
                    </a:lnTo>
                    <a:lnTo>
                      <a:pt x="0" y="15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0" name="Freeform 203">
                <a:extLst>
                  <a:ext uri="{FF2B5EF4-FFF2-40B4-BE49-F238E27FC236}">
                    <a16:creationId xmlns:a16="http://schemas.microsoft.com/office/drawing/2014/main" id="{8D721E44-1516-458F-894C-E8904818324D}"/>
                  </a:ext>
                </a:extLst>
              </p:cNvPr>
              <p:cNvSpPr>
                <a:spLocks/>
              </p:cNvSpPr>
              <p:nvPr/>
            </p:nvSpPr>
            <p:spPr bwMode="ltGray">
              <a:xfrm>
                <a:off x="1350" y="201"/>
                <a:ext cx="232" cy="105"/>
              </a:xfrm>
              <a:custGeom>
                <a:avLst/>
                <a:gdLst>
                  <a:gd name="T0" fmla="*/ 396 w 187"/>
                  <a:gd name="T1" fmla="*/ 3788 h 84"/>
                  <a:gd name="T2" fmla="*/ 2724 w 187"/>
                  <a:gd name="T3" fmla="*/ 2268 h 84"/>
                  <a:gd name="T4" fmla="*/ 3691 w 187"/>
                  <a:gd name="T5" fmla="*/ 233 h 84"/>
                  <a:gd name="T6" fmla="*/ 4852 w 187"/>
                  <a:gd name="T7" fmla="*/ 889 h 84"/>
                  <a:gd name="T8" fmla="*/ 6634 w 187"/>
                  <a:gd name="T9" fmla="*/ 0 h 84"/>
                  <a:gd name="T10" fmla="*/ 7936 w 187"/>
                  <a:gd name="T11" fmla="*/ 889 h 84"/>
                  <a:gd name="T12" fmla="*/ 8909 w 187"/>
                  <a:gd name="T13" fmla="*/ 1111 h 84"/>
                  <a:gd name="T14" fmla="*/ 8744 w 187"/>
                  <a:gd name="T15" fmla="*/ 2018 h 84"/>
                  <a:gd name="T16" fmla="*/ 7936 w 187"/>
                  <a:gd name="T17" fmla="*/ 1814 h 84"/>
                  <a:gd name="T18" fmla="*/ 6199 w 187"/>
                  <a:gd name="T19" fmla="*/ 1814 h 84"/>
                  <a:gd name="T20" fmla="*/ 4852 w 187"/>
                  <a:gd name="T21" fmla="*/ 2688 h 84"/>
                  <a:gd name="T22" fmla="*/ 6020 w 187"/>
                  <a:gd name="T23" fmla="*/ 3154 h 84"/>
                  <a:gd name="T24" fmla="*/ 4450 w 187"/>
                  <a:gd name="T25" fmla="*/ 3551 h 84"/>
                  <a:gd name="T26" fmla="*/ 2891 w 187"/>
                  <a:gd name="T27" fmla="*/ 2893 h 84"/>
                  <a:gd name="T28" fmla="*/ 2541 w 187"/>
                  <a:gd name="T29" fmla="*/ 3551 h 84"/>
                  <a:gd name="T30" fmla="*/ 1359 w 187"/>
                  <a:gd name="T31" fmla="*/ 3788 h 84"/>
                  <a:gd name="T32" fmla="*/ 396 w 187"/>
                  <a:gd name="T33" fmla="*/ 3788 h 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84">
                    <a:moveTo>
                      <a:pt x="8" y="68"/>
                    </a:moveTo>
                    <a:cubicBezTo>
                      <a:pt x="29" y="63"/>
                      <a:pt x="35" y="47"/>
                      <a:pt x="56" y="40"/>
                    </a:cubicBezTo>
                    <a:cubicBezTo>
                      <a:pt x="62" y="23"/>
                      <a:pt x="61" y="14"/>
                      <a:pt x="76" y="4"/>
                    </a:cubicBezTo>
                    <a:cubicBezTo>
                      <a:pt x="84" y="7"/>
                      <a:pt x="91" y="15"/>
                      <a:pt x="100" y="16"/>
                    </a:cubicBezTo>
                    <a:cubicBezTo>
                      <a:pt x="110" y="18"/>
                      <a:pt x="127" y="3"/>
                      <a:pt x="136" y="0"/>
                    </a:cubicBezTo>
                    <a:cubicBezTo>
                      <a:pt x="163" y="9"/>
                      <a:pt x="137" y="25"/>
                      <a:pt x="164" y="16"/>
                    </a:cubicBezTo>
                    <a:cubicBezTo>
                      <a:pt x="171" y="17"/>
                      <a:pt x="180" y="15"/>
                      <a:pt x="184" y="20"/>
                    </a:cubicBezTo>
                    <a:cubicBezTo>
                      <a:pt x="187" y="24"/>
                      <a:pt x="185" y="33"/>
                      <a:pt x="180" y="36"/>
                    </a:cubicBezTo>
                    <a:cubicBezTo>
                      <a:pt x="175" y="39"/>
                      <a:pt x="169" y="33"/>
                      <a:pt x="164" y="32"/>
                    </a:cubicBezTo>
                    <a:cubicBezTo>
                      <a:pt x="135" y="42"/>
                      <a:pt x="147" y="45"/>
                      <a:pt x="128" y="32"/>
                    </a:cubicBezTo>
                    <a:cubicBezTo>
                      <a:pt x="115" y="35"/>
                      <a:pt x="91" y="37"/>
                      <a:pt x="100" y="48"/>
                    </a:cubicBezTo>
                    <a:cubicBezTo>
                      <a:pt x="105" y="55"/>
                      <a:pt x="124" y="56"/>
                      <a:pt x="124" y="56"/>
                    </a:cubicBezTo>
                    <a:cubicBezTo>
                      <a:pt x="113" y="72"/>
                      <a:pt x="109" y="75"/>
                      <a:pt x="92" y="64"/>
                    </a:cubicBezTo>
                    <a:cubicBezTo>
                      <a:pt x="82" y="49"/>
                      <a:pt x="78" y="46"/>
                      <a:pt x="60" y="52"/>
                    </a:cubicBezTo>
                    <a:cubicBezTo>
                      <a:pt x="57" y="56"/>
                      <a:pt x="56" y="62"/>
                      <a:pt x="52" y="64"/>
                    </a:cubicBezTo>
                    <a:cubicBezTo>
                      <a:pt x="45" y="68"/>
                      <a:pt x="36" y="66"/>
                      <a:pt x="28" y="68"/>
                    </a:cubicBezTo>
                    <a:cubicBezTo>
                      <a:pt x="2" y="74"/>
                      <a:pt x="0" y="84"/>
                      <a:pt x="8" y="6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1" name="Freeform 204">
                <a:extLst>
                  <a:ext uri="{FF2B5EF4-FFF2-40B4-BE49-F238E27FC236}">
                    <a16:creationId xmlns:a16="http://schemas.microsoft.com/office/drawing/2014/main" id="{DB9B12C8-CCED-4279-8029-54511FD38078}"/>
                  </a:ext>
                </a:extLst>
              </p:cNvPr>
              <p:cNvSpPr>
                <a:spLocks/>
              </p:cNvSpPr>
              <p:nvPr/>
            </p:nvSpPr>
            <p:spPr bwMode="ltGray">
              <a:xfrm>
                <a:off x="1758" y="198"/>
                <a:ext cx="220" cy="58"/>
              </a:xfrm>
              <a:custGeom>
                <a:avLst/>
                <a:gdLst>
                  <a:gd name="T0" fmla="*/ 269 w 178"/>
                  <a:gd name="T1" fmla="*/ 1199 h 46"/>
                  <a:gd name="T2" fmla="*/ 3532 w 178"/>
                  <a:gd name="T3" fmla="*/ 2491 h 46"/>
                  <a:gd name="T4" fmla="*/ 5171 w 178"/>
                  <a:gd name="T5" fmla="*/ 1415 h 46"/>
                  <a:gd name="T6" fmla="*/ 7505 w 178"/>
                  <a:gd name="T7" fmla="*/ 1714 h 46"/>
                  <a:gd name="T8" fmla="*/ 6271 w 178"/>
                  <a:gd name="T9" fmla="*/ 1714 h 46"/>
                  <a:gd name="T10" fmla="*/ 3878 w 178"/>
                  <a:gd name="T11" fmla="*/ 2972 h 46"/>
                  <a:gd name="T12" fmla="*/ 2 w 178"/>
                  <a:gd name="T13" fmla="*/ 1415 h 46"/>
                  <a:gd name="T14" fmla="*/ 269 w 178"/>
                  <a:gd name="T15" fmla="*/ 1199 h 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8" h="46">
                    <a:moveTo>
                      <a:pt x="6" y="18"/>
                    </a:moveTo>
                    <a:cubicBezTo>
                      <a:pt x="41" y="6"/>
                      <a:pt x="52" y="12"/>
                      <a:pt x="78" y="38"/>
                    </a:cubicBezTo>
                    <a:cubicBezTo>
                      <a:pt x="89" y="31"/>
                      <a:pt x="114" y="22"/>
                      <a:pt x="114" y="22"/>
                    </a:cubicBezTo>
                    <a:cubicBezTo>
                      <a:pt x="129" y="0"/>
                      <a:pt x="148" y="14"/>
                      <a:pt x="166" y="26"/>
                    </a:cubicBezTo>
                    <a:cubicBezTo>
                      <a:pt x="116" y="39"/>
                      <a:pt x="178" y="26"/>
                      <a:pt x="138" y="26"/>
                    </a:cubicBezTo>
                    <a:cubicBezTo>
                      <a:pt x="119" y="26"/>
                      <a:pt x="103" y="40"/>
                      <a:pt x="86" y="46"/>
                    </a:cubicBezTo>
                    <a:cubicBezTo>
                      <a:pt x="70" y="41"/>
                      <a:pt x="15" y="29"/>
                      <a:pt x="2" y="22"/>
                    </a:cubicBezTo>
                    <a:cubicBezTo>
                      <a:pt x="0" y="21"/>
                      <a:pt x="5" y="19"/>
                      <a:pt x="6"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2" name="Freeform 205">
                <a:extLst>
                  <a:ext uri="{FF2B5EF4-FFF2-40B4-BE49-F238E27FC236}">
                    <a16:creationId xmlns:a16="http://schemas.microsoft.com/office/drawing/2014/main" id="{BE02183A-7B0B-46D4-B9B6-D7EE7C355CF0}"/>
                  </a:ext>
                </a:extLst>
              </p:cNvPr>
              <p:cNvSpPr>
                <a:spLocks/>
              </p:cNvSpPr>
              <p:nvPr/>
            </p:nvSpPr>
            <p:spPr bwMode="ltGray">
              <a:xfrm>
                <a:off x="1637" y="312"/>
                <a:ext cx="297" cy="135"/>
              </a:xfrm>
              <a:custGeom>
                <a:avLst/>
                <a:gdLst>
                  <a:gd name="T0" fmla="*/ 1669 w 240"/>
                  <a:gd name="T1" fmla="*/ 6008 h 108"/>
                  <a:gd name="T2" fmla="*/ 0 w 240"/>
                  <a:gd name="T3" fmla="*/ 4929 h 108"/>
                  <a:gd name="T4" fmla="*/ 1311 w 240"/>
                  <a:gd name="T5" fmla="*/ 3551 h 108"/>
                  <a:gd name="T6" fmla="*/ 1523 w 240"/>
                  <a:gd name="T7" fmla="*/ 2893 h 108"/>
                  <a:gd name="T8" fmla="*/ 2555 w 240"/>
                  <a:gd name="T9" fmla="*/ 2461 h 108"/>
                  <a:gd name="T10" fmla="*/ 2772 w 240"/>
                  <a:gd name="T11" fmla="*/ 1814 h 108"/>
                  <a:gd name="T12" fmla="*/ 7780 w 240"/>
                  <a:gd name="T13" fmla="*/ 233 h 108"/>
                  <a:gd name="T14" fmla="*/ 8344 w 240"/>
                  <a:gd name="T15" fmla="*/ 455 h 108"/>
                  <a:gd name="T16" fmla="*/ 9448 w 240"/>
                  <a:gd name="T17" fmla="*/ 0 h 108"/>
                  <a:gd name="T18" fmla="*/ 9974 w 240"/>
                  <a:gd name="T19" fmla="*/ 1111 h 108"/>
                  <a:gd name="T20" fmla="*/ 6668 w 240"/>
                  <a:gd name="T21" fmla="*/ 2018 h 108"/>
                  <a:gd name="T22" fmla="*/ 2974 w 240"/>
                  <a:gd name="T23" fmla="*/ 3154 h 108"/>
                  <a:gd name="T24" fmla="*/ 2403 w 240"/>
                  <a:gd name="T25" fmla="*/ 4655 h 108"/>
                  <a:gd name="T26" fmla="*/ 1669 w 240"/>
                  <a:gd name="T27" fmla="*/ 6008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0" h="108">
                    <a:moveTo>
                      <a:pt x="36" y="108"/>
                    </a:moveTo>
                    <a:cubicBezTo>
                      <a:pt x="19" y="102"/>
                      <a:pt x="6" y="107"/>
                      <a:pt x="0" y="88"/>
                    </a:cubicBezTo>
                    <a:cubicBezTo>
                      <a:pt x="5" y="72"/>
                      <a:pt x="14" y="73"/>
                      <a:pt x="28" y="64"/>
                    </a:cubicBezTo>
                    <a:cubicBezTo>
                      <a:pt x="29" y="60"/>
                      <a:pt x="29" y="54"/>
                      <a:pt x="32" y="52"/>
                    </a:cubicBezTo>
                    <a:cubicBezTo>
                      <a:pt x="39" y="47"/>
                      <a:pt x="56" y="44"/>
                      <a:pt x="56" y="44"/>
                    </a:cubicBezTo>
                    <a:cubicBezTo>
                      <a:pt x="57" y="40"/>
                      <a:pt x="57" y="35"/>
                      <a:pt x="60" y="32"/>
                    </a:cubicBezTo>
                    <a:cubicBezTo>
                      <a:pt x="73" y="22"/>
                      <a:pt x="148" y="7"/>
                      <a:pt x="168" y="4"/>
                    </a:cubicBezTo>
                    <a:cubicBezTo>
                      <a:pt x="172" y="5"/>
                      <a:pt x="176" y="8"/>
                      <a:pt x="180" y="8"/>
                    </a:cubicBezTo>
                    <a:cubicBezTo>
                      <a:pt x="188" y="7"/>
                      <a:pt x="204" y="0"/>
                      <a:pt x="204" y="0"/>
                    </a:cubicBezTo>
                    <a:cubicBezTo>
                      <a:pt x="221" y="6"/>
                      <a:pt x="240" y="4"/>
                      <a:pt x="216" y="20"/>
                    </a:cubicBezTo>
                    <a:cubicBezTo>
                      <a:pt x="199" y="14"/>
                      <a:pt x="164" y="31"/>
                      <a:pt x="144" y="36"/>
                    </a:cubicBezTo>
                    <a:cubicBezTo>
                      <a:pt x="110" y="25"/>
                      <a:pt x="93" y="46"/>
                      <a:pt x="64" y="56"/>
                    </a:cubicBezTo>
                    <a:cubicBezTo>
                      <a:pt x="70" y="73"/>
                      <a:pt x="69" y="78"/>
                      <a:pt x="52" y="84"/>
                    </a:cubicBezTo>
                    <a:cubicBezTo>
                      <a:pt x="48" y="90"/>
                      <a:pt x="42" y="108"/>
                      <a:pt x="36" y="10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3" name="Freeform 206">
                <a:extLst>
                  <a:ext uri="{FF2B5EF4-FFF2-40B4-BE49-F238E27FC236}">
                    <a16:creationId xmlns:a16="http://schemas.microsoft.com/office/drawing/2014/main" id="{6CE49C8B-A582-44EC-9695-E393E8C3DF93}"/>
                  </a:ext>
                </a:extLst>
              </p:cNvPr>
              <p:cNvSpPr>
                <a:spLocks/>
              </p:cNvSpPr>
              <p:nvPr/>
            </p:nvSpPr>
            <p:spPr bwMode="ltGray">
              <a:xfrm>
                <a:off x="481" y="1036"/>
                <a:ext cx="39" cy="38"/>
              </a:xfrm>
              <a:custGeom>
                <a:avLst/>
                <a:gdLst>
                  <a:gd name="T0" fmla="*/ 195 w 31"/>
                  <a:gd name="T1" fmla="*/ 1942 h 30"/>
                  <a:gd name="T2" fmla="*/ 1931 w 31"/>
                  <a:gd name="T3" fmla="*/ 0 h 30"/>
                  <a:gd name="T4" fmla="*/ 1165 w 31"/>
                  <a:gd name="T5" fmla="*/ 1671 h 30"/>
                  <a:gd name="T6" fmla="*/ 195 w 31"/>
                  <a:gd name="T7" fmla="*/ 194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4" name="Freeform 207">
                <a:extLst>
                  <a:ext uri="{FF2B5EF4-FFF2-40B4-BE49-F238E27FC236}">
                    <a16:creationId xmlns:a16="http://schemas.microsoft.com/office/drawing/2014/main" id="{033F8A4E-F6F0-492B-B450-CFA35EBFBE97}"/>
                  </a:ext>
                </a:extLst>
              </p:cNvPr>
              <p:cNvSpPr>
                <a:spLocks/>
              </p:cNvSpPr>
              <p:nvPr/>
            </p:nvSpPr>
            <p:spPr bwMode="ltGray">
              <a:xfrm>
                <a:off x="438" y="1087"/>
                <a:ext cx="55" cy="40"/>
              </a:xfrm>
              <a:custGeom>
                <a:avLst/>
                <a:gdLst>
                  <a:gd name="T0" fmla="*/ 364 w 44"/>
                  <a:gd name="T1" fmla="*/ 1814 h 32"/>
                  <a:gd name="T2" fmla="*/ 1260 w 44"/>
                  <a:gd name="T3" fmla="*/ 0 h 32"/>
                  <a:gd name="T4" fmla="*/ 2150 w 44"/>
                  <a:gd name="T5" fmla="*/ 233 h 32"/>
                  <a:gd name="T6" fmla="*/ 364 w 44"/>
                  <a:gd name="T7" fmla="*/ 181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5" name="Freeform 208">
                <a:extLst>
                  <a:ext uri="{FF2B5EF4-FFF2-40B4-BE49-F238E27FC236}">
                    <a16:creationId xmlns:a16="http://schemas.microsoft.com/office/drawing/2014/main" id="{C89AB30F-6F61-45A5-A1F7-5307D9AD4EAC}"/>
                  </a:ext>
                </a:extLst>
              </p:cNvPr>
              <p:cNvSpPr>
                <a:spLocks/>
              </p:cNvSpPr>
              <p:nvPr/>
            </p:nvSpPr>
            <p:spPr bwMode="ltGray">
              <a:xfrm>
                <a:off x="617" y="1240"/>
                <a:ext cx="94" cy="23"/>
              </a:xfrm>
              <a:custGeom>
                <a:avLst/>
                <a:gdLst>
                  <a:gd name="T0" fmla="*/ 1737 w 76"/>
                  <a:gd name="T1" fmla="*/ 1457 h 18"/>
                  <a:gd name="T2" fmla="*/ 1137 w 76"/>
                  <a:gd name="T3" fmla="*/ 201 h 18"/>
                  <a:gd name="T4" fmla="*/ 1737 w 76"/>
                  <a:gd name="T5" fmla="*/ 1457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6" name="Freeform 209">
                <a:extLst>
                  <a:ext uri="{FF2B5EF4-FFF2-40B4-BE49-F238E27FC236}">
                    <a16:creationId xmlns:a16="http://schemas.microsoft.com/office/drawing/2014/main" id="{6B8EEEA8-9CD5-4D65-8F05-35FC128A94FF}"/>
                  </a:ext>
                </a:extLst>
              </p:cNvPr>
              <p:cNvSpPr>
                <a:spLocks/>
              </p:cNvSpPr>
              <p:nvPr/>
            </p:nvSpPr>
            <p:spPr bwMode="ltGray">
              <a:xfrm>
                <a:off x="777" y="1237"/>
                <a:ext cx="52" cy="55"/>
              </a:xfrm>
              <a:custGeom>
                <a:avLst/>
                <a:gdLst>
                  <a:gd name="T0" fmla="*/ 0 w 42"/>
                  <a:gd name="T1" fmla="*/ 1163 h 44"/>
                  <a:gd name="T2" fmla="*/ 600 w 42"/>
                  <a:gd name="T3" fmla="*/ 529 h 44"/>
                  <a:gd name="T4" fmla="*/ 0 w 42"/>
                  <a:gd name="T5" fmla="*/ 1163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37" name="Freeform 210">
                <a:extLst>
                  <a:ext uri="{FF2B5EF4-FFF2-40B4-BE49-F238E27FC236}">
                    <a16:creationId xmlns:a16="http://schemas.microsoft.com/office/drawing/2014/main" id="{4FF3FAFC-D0E4-4639-92F0-502D726526E1}"/>
                  </a:ext>
                </a:extLst>
              </p:cNvPr>
              <p:cNvSpPr>
                <a:spLocks/>
              </p:cNvSpPr>
              <p:nvPr/>
            </p:nvSpPr>
            <p:spPr bwMode="ltGray">
              <a:xfrm>
                <a:off x="353" y="1084"/>
                <a:ext cx="38" cy="38"/>
              </a:xfrm>
              <a:custGeom>
                <a:avLst/>
                <a:gdLst>
                  <a:gd name="T0" fmla="*/ 295 w 31"/>
                  <a:gd name="T1" fmla="*/ 1533 h 30"/>
                  <a:gd name="T2" fmla="*/ 1229 w 31"/>
                  <a:gd name="T3" fmla="*/ 702 h 30"/>
                  <a:gd name="T4" fmla="*/ 295 w 31"/>
                  <a:gd name="T5" fmla="*/ 1533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grpSp>
      <p:sp>
        <p:nvSpPr>
          <p:cNvPr id="2" name="フローチャート: 端子 1">
            <a:extLst>
              <a:ext uri="{FF2B5EF4-FFF2-40B4-BE49-F238E27FC236}">
                <a16:creationId xmlns:a16="http://schemas.microsoft.com/office/drawing/2014/main" id="{9DEAD060-DCC8-4CCA-BCD8-C1C437A77CE6}"/>
              </a:ext>
            </a:extLst>
          </p:cNvPr>
          <p:cNvSpPr/>
          <p:nvPr userDrawn="1"/>
        </p:nvSpPr>
        <p:spPr bwMode="auto">
          <a:xfrm>
            <a:off x="17092" y="6585610"/>
            <a:ext cx="3204000" cy="36000"/>
          </a:xfrm>
          <a:prstGeom prst="flowChartTerminator">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167123" name="Rectangle 211">
            <a:extLst>
              <a:ext uri="{FF2B5EF4-FFF2-40B4-BE49-F238E27FC236}">
                <a16:creationId xmlns:a16="http://schemas.microsoft.com/office/drawing/2014/main" id="{5B00D42B-898B-498D-A9C4-CD1053A40F05}"/>
              </a:ext>
            </a:extLst>
          </p:cNvPr>
          <p:cNvSpPr>
            <a:spLocks noGrp="1" noChangeArrowheads="1"/>
          </p:cNvSpPr>
          <p:nvPr>
            <p:ph type="title"/>
          </p:nvPr>
        </p:nvSpPr>
        <p:spPr bwMode="auto">
          <a:xfrm>
            <a:off x="-176213" y="-228600"/>
            <a:ext cx="7772401"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ja-JP" altLang="ja-JP"/>
          </a:p>
        </p:txBody>
      </p:sp>
      <p:sp>
        <p:nvSpPr>
          <p:cNvPr id="167124" name="Rectangle 212">
            <a:extLst>
              <a:ext uri="{FF2B5EF4-FFF2-40B4-BE49-F238E27FC236}">
                <a16:creationId xmlns:a16="http://schemas.microsoft.com/office/drawing/2014/main" id="{7099C8AF-7CB1-4B88-93E6-8534E8E0E0F4}"/>
              </a:ext>
            </a:extLst>
          </p:cNvPr>
          <p:cNvSpPr>
            <a:spLocks noGrp="1" noChangeArrowheads="1"/>
          </p:cNvSpPr>
          <p:nvPr>
            <p:ph type="body" idx="1"/>
          </p:nvPr>
        </p:nvSpPr>
        <p:spPr bwMode="auto">
          <a:xfrm>
            <a:off x="685800" y="1295400"/>
            <a:ext cx="7772400" cy="48006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67127" name="Rectangle 215">
            <a:extLst>
              <a:ext uri="{FF2B5EF4-FFF2-40B4-BE49-F238E27FC236}">
                <a16:creationId xmlns:a16="http://schemas.microsoft.com/office/drawing/2014/main" id="{B107EF2F-CD01-46D7-AF48-7893238885F0}"/>
              </a:ext>
            </a:extLst>
          </p:cNvPr>
          <p:cNvSpPr>
            <a:spLocks noGrp="1" noChangeArrowheads="1"/>
          </p:cNvSpPr>
          <p:nvPr>
            <p:ph type="sldNum" sz="quarter" idx="4"/>
          </p:nvPr>
        </p:nvSpPr>
        <p:spPr bwMode="auto">
          <a:xfrm>
            <a:off x="7220079" y="211645"/>
            <a:ext cx="1905000" cy="404267"/>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2000" smtClean="0"/>
            </a:lvl1pPr>
          </a:lstStyle>
          <a:p>
            <a:pPr>
              <a:defRPr/>
            </a:pPr>
            <a:fld id="{1B403757-F329-438E-A9FE-235B6B011898}" type="slidenum">
              <a:rPr lang="en-US" altLang="ja-JP"/>
              <a:pPr>
                <a:defRPr/>
              </a:pPr>
              <a:t>‹#›</a:t>
            </a:fld>
            <a:endParaRPr lang="en-US" altLang="ja-JP" dirty="0"/>
          </a:p>
        </p:txBody>
      </p:sp>
      <p:pic>
        <p:nvPicPr>
          <p:cNvPr id="217" name="図 216">
            <a:extLst>
              <a:ext uri="{FF2B5EF4-FFF2-40B4-BE49-F238E27FC236}">
                <a16:creationId xmlns:a16="http://schemas.microsoft.com/office/drawing/2014/main" id="{5D4FF0C4-0480-4065-884E-CDA5A39EB4F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0119" y="6364774"/>
            <a:ext cx="453224" cy="453224"/>
          </a:xfrm>
          <a:prstGeom prst="rect">
            <a:avLst/>
          </a:prstGeom>
        </p:spPr>
      </p:pic>
      <p:sp>
        <p:nvSpPr>
          <p:cNvPr id="3" name="テキスト ボックス 2">
            <a:extLst>
              <a:ext uri="{FF2B5EF4-FFF2-40B4-BE49-F238E27FC236}">
                <a16:creationId xmlns:a16="http://schemas.microsoft.com/office/drawing/2014/main" id="{5B0269CB-4517-470A-903A-C6CBBF137EAA}"/>
              </a:ext>
            </a:extLst>
          </p:cNvPr>
          <p:cNvSpPr txBox="1"/>
          <p:nvPr userDrawn="1"/>
        </p:nvSpPr>
        <p:spPr>
          <a:xfrm>
            <a:off x="449228" y="6409453"/>
            <a:ext cx="2837636" cy="2308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Management</a:t>
            </a:r>
            <a:r>
              <a:rPr kumimoji="1" lang="ja-JP" altLang="en-US"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 </a:t>
            </a:r>
            <a:r>
              <a:rPr kumimoji="1" lang="en-US" altLang="ja-JP" sz="900" b="1" i="1" dirty="0">
                <a:solidFill>
                  <a:srgbClr val="FF9900"/>
                </a:solidFill>
                <a:latin typeface="Meiryo UI" panose="020B0604030504040204" pitchFamily="50" charset="-128"/>
                <a:ea typeface="Meiryo UI" panose="020B0604030504040204" pitchFamily="50" charset="-128"/>
                <a:cs typeface="Arial" panose="020B0604020202020204" pitchFamily="34" charset="0"/>
              </a:rPr>
              <a:t>tec</a:t>
            </a:r>
            <a:r>
              <a:rPr kumimoji="1" lang="en-US" altLang="ja-JP" sz="900" i="1" dirty="0">
                <a:solidFill>
                  <a:schemeClr val="accent2"/>
                </a:solidFill>
                <a:latin typeface="Meiryo UI" panose="020B0604030504040204" pitchFamily="50" charset="-128"/>
                <a:ea typeface="Meiryo UI" panose="020B0604030504040204" pitchFamily="50" charset="-128"/>
                <a:cs typeface="Arial" panose="020B0604020202020204" pitchFamily="34" charset="0"/>
              </a:rPr>
              <a:t>hnology Information Network</a:t>
            </a:r>
          </a:p>
        </p:txBody>
      </p:sp>
      <p:sp>
        <p:nvSpPr>
          <p:cNvPr id="219" name="テキスト ボックス 218">
            <a:extLst>
              <a:ext uri="{FF2B5EF4-FFF2-40B4-BE49-F238E27FC236}">
                <a16:creationId xmlns:a16="http://schemas.microsoft.com/office/drawing/2014/main" id="{19CC10D9-20BA-4D8B-A6DD-35959ED79E24}"/>
              </a:ext>
            </a:extLst>
          </p:cNvPr>
          <p:cNvSpPr txBox="1"/>
          <p:nvPr userDrawn="1"/>
        </p:nvSpPr>
        <p:spPr>
          <a:xfrm>
            <a:off x="852896" y="6589207"/>
            <a:ext cx="1313180" cy="21544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800" b="1" i="0" dirty="0">
                <a:solidFill>
                  <a:schemeClr val="accent2"/>
                </a:solidFill>
                <a:latin typeface="游ゴシック" panose="020B0400000000000000" pitchFamily="50" charset="-128"/>
                <a:ea typeface="游ゴシック" panose="020B0400000000000000" pitchFamily="50" charset="-128"/>
                <a:cs typeface="Arial" panose="020B0604020202020204" pitchFamily="34" charset="0"/>
              </a:rPr>
              <a:t>創造力こそがすべての源</a:t>
            </a:r>
            <a:endParaRPr kumimoji="1" lang="en-US" altLang="ja-JP" sz="800" i="0" dirty="0">
              <a:solidFill>
                <a:schemeClr val="accent2"/>
              </a:solidFill>
              <a:latin typeface="游ゴシック" panose="020B0400000000000000" pitchFamily="50" charset="-128"/>
              <a:ea typeface="游ゴシック" panose="020B0400000000000000" pitchFamily="50" charset="-128"/>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17" r:id="rId3"/>
    <p:sldLayoutId id="2147483930"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 id="2147483927" r:id="rId14"/>
  </p:sldLayoutIdLst>
  <p:hf hdr="0" ft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5pPr>
      <a:lvl6pPr marL="457200" algn="ctr" rtl="0" fontAlgn="base">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6pPr>
      <a:lvl7pPr marL="914400" algn="ctr" rtl="0" fontAlgn="base">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7pPr>
      <a:lvl8pPr marL="1371600" algn="ctr" rtl="0" fontAlgn="base">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8pPr>
      <a:lvl9pPr marL="1828800" algn="ctr" rtl="0" fontAlgn="base">
        <a:spcBef>
          <a:spcPct val="0"/>
        </a:spcBef>
        <a:spcAft>
          <a:spcPct val="0"/>
        </a:spcAft>
        <a:defRPr sz="3200">
          <a:solidFill>
            <a:srgbClr val="000066"/>
          </a:solidFill>
          <a:effectLst>
            <a:outerShdw blurRad="38100" dist="38100" dir="2700000" algn="tl">
              <a:srgbClr val="C0C0C0"/>
            </a:outerShdw>
          </a:effectLst>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lr>
          <a:schemeClr val="tx2"/>
        </a:buClr>
        <a:buSzPct val="65000"/>
        <a:buFont typeface="Monotype Sorts" pitchFamily="2" charset="2"/>
        <a:buChar char="l"/>
        <a:defRPr sz="3200">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rgbClr val="000066"/>
          </a:solidFill>
          <a:effectLst>
            <a:outerShdw blurRad="38100" dist="38100" dir="2700000" algn="tl">
              <a:srgbClr val="C0C0C0"/>
            </a:outerShdw>
          </a:effectLst>
          <a:latin typeface="+mn-lt"/>
          <a:ea typeface="+mn-ea"/>
        </a:defRPr>
      </a:lvl2pPr>
      <a:lvl3pPr marL="1143000" indent="-228600" algn="l" rtl="0" eaLnBrk="0" fontAlgn="base" hangingPunct="0">
        <a:spcBef>
          <a:spcPct val="20000"/>
        </a:spcBef>
        <a:spcAft>
          <a:spcPct val="0"/>
        </a:spcAft>
        <a:buClr>
          <a:schemeClr val="tx2"/>
        </a:buClr>
        <a:buSzPct val="75000"/>
        <a:buChar char="•"/>
        <a:defRPr sz="2400">
          <a:solidFill>
            <a:srgbClr val="000066"/>
          </a:solidFill>
          <a:effectLst>
            <a:outerShdw blurRad="38100" dist="38100" dir="2700000" algn="tl">
              <a:srgbClr val="C0C0C0"/>
            </a:outerShdw>
          </a:effectLst>
          <a:latin typeface="+mn-lt"/>
          <a:ea typeface="+mn-ea"/>
        </a:defRPr>
      </a:lvl3pPr>
      <a:lvl4pPr marL="1600200" indent="-228600" algn="l" rtl="0" eaLnBrk="0" fontAlgn="base" hangingPunct="0">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chemeClr val="tx2"/>
        </a:buClr>
        <a:buSzPct val="75000"/>
        <a:buChar char="•"/>
        <a:defRPr sz="2000">
          <a:solidFill>
            <a:srgbClr val="000066"/>
          </a:solidFill>
          <a:effectLst>
            <a:outerShdw blurRad="38100" dist="38100" dir="2700000" algn="tl">
              <a:srgbClr val="C0C0C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C807849-2C22-4D74-AC8A-6A1C4CDAD8E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6A3EBE-8C60-4DA2-8653-F730D3508FD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F82867-791B-4B1F-9D6D-AF047C7DEF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a:extLst>
              <a:ext uri="{FF2B5EF4-FFF2-40B4-BE49-F238E27FC236}">
                <a16:creationId xmlns:a16="http://schemas.microsoft.com/office/drawing/2014/main" id="{AF05C166-1022-45B9-AFE5-F95E25BA42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8BBB5625-9FDD-4934-8D96-583BB577C4B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833EB-8ED4-475A-855B-40E7F1644D9A}" type="slidenum">
              <a:rPr kumimoji="1" lang="ja-JP" altLang="en-US" smtClean="0"/>
              <a:t>‹#›</a:t>
            </a:fld>
            <a:endParaRPr kumimoji="1" lang="ja-JP" altLang="en-US" dirty="0"/>
          </a:p>
        </p:txBody>
      </p:sp>
    </p:spTree>
    <p:extLst>
      <p:ext uri="{BB962C8B-B14F-4D97-AF65-F5344CB8AC3E}">
        <p14:creationId xmlns:p14="http://schemas.microsoft.com/office/powerpoint/2010/main" val="2887873946"/>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ー 5"/>
          <p:cNvSpPr>
            <a:spLocks noGrp="1"/>
          </p:cNvSpPr>
          <p:nvPr>
            <p:ph type="sldNum" sz="quarter" idx="12"/>
          </p:nvPr>
        </p:nvSpPr>
        <p:spPr>
          <a:noFill/>
        </p:spPr>
        <p:txBody>
          <a:bodyPr/>
          <a:lstStyle>
            <a:lvl1pPr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lnSpc>
                <a:spcPct val="85000"/>
              </a:lnSpc>
              <a:spcBef>
                <a:spcPct val="50000"/>
              </a:spcBef>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lnSpc>
                <a:spcPct val="85000"/>
              </a:lnSpc>
              <a:spcBef>
                <a:spcPct val="5000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r">
              <a:lnSpc>
                <a:spcPct val="100000"/>
              </a:lnSpc>
              <a:spcBef>
                <a:spcPct val="0"/>
              </a:spcBef>
            </a:pPr>
            <a:fld id="{DCFE53DA-C9B6-42E1-9E0C-113C0D92114C}" type="slidenum">
              <a:rPr lang="en-US" altLang="ja-JP" sz="2000"/>
              <a:pPr algn="r">
                <a:lnSpc>
                  <a:spcPct val="100000"/>
                </a:lnSpc>
                <a:spcBef>
                  <a:spcPct val="0"/>
                </a:spcBef>
              </a:pPr>
              <a:t>1</a:t>
            </a:fld>
            <a:endParaRPr lang="en-US" altLang="ja-JP" sz="2000" dirty="0"/>
          </a:p>
        </p:txBody>
      </p:sp>
      <p:sp>
        <p:nvSpPr>
          <p:cNvPr id="1042434" name="Rectangle 1026"/>
          <p:cNvSpPr>
            <a:spLocks noGrp="1" noChangeArrowheads="1"/>
          </p:cNvSpPr>
          <p:nvPr>
            <p:ph type="title"/>
          </p:nvPr>
        </p:nvSpPr>
        <p:spPr/>
        <p:txBody>
          <a:bodyPr/>
          <a:lstStyle/>
          <a:p>
            <a:pPr eaLnBrk="1" hangingPunct="1">
              <a:defRPr/>
            </a:pPr>
            <a:r>
              <a:rPr lang="ja-JP" altLang="en-US" dirty="0"/>
              <a:t>攻めの品質と守りの品質</a:t>
            </a:r>
          </a:p>
        </p:txBody>
      </p:sp>
      <p:grpSp>
        <p:nvGrpSpPr>
          <p:cNvPr id="1042462" name="グループ化 1042461">
            <a:extLst>
              <a:ext uri="{FF2B5EF4-FFF2-40B4-BE49-F238E27FC236}">
                <a16:creationId xmlns:a16="http://schemas.microsoft.com/office/drawing/2014/main" id="{7C27BFD5-F0F7-47AD-91B3-9518658D321D}"/>
              </a:ext>
            </a:extLst>
          </p:cNvPr>
          <p:cNvGrpSpPr/>
          <p:nvPr/>
        </p:nvGrpSpPr>
        <p:grpSpPr>
          <a:xfrm>
            <a:off x="1187624" y="914400"/>
            <a:ext cx="6274632" cy="5015506"/>
            <a:chOff x="1581924" y="1194229"/>
            <a:chExt cx="6274632" cy="5015506"/>
          </a:xfrm>
        </p:grpSpPr>
        <p:sp>
          <p:nvSpPr>
            <p:cNvPr id="1042448" name="正方形/長方形 1042447">
              <a:extLst>
                <a:ext uri="{FF2B5EF4-FFF2-40B4-BE49-F238E27FC236}">
                  <a16:creationId xmlns:a16="http://schemas.microsoft.com/office/drawing/2014/main" id="{EFADF019-3A13-498A-9C0F-25BFF3651D61}"/>
                </a:ext>
              </a:extLst>
            </p:cNvPr>
            <p:cNvSpPr/>
            <p:nvPr/>
          </p:nvSpPr>
          <p:spPr bwMode="auto">
            <a:xfrm>
              <a:off x="2843808" y="1662964"/>
              <a:ext cx="4149151" cy="4057144"/>
            </a:xfrm>
            <a:prstGeom prst="rect">
              <a:avLst/>
            </a:prstGeom>
            <a:solidFill>
              <a:srgbClr val="CC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42454" name="直角三角形 1042453">
              <a:extLst>
                <a:ext uri="{FF2B5EF4-FFF2-40B4-BE49-F238E27FC236}">
                  <a16:creationId xmlns:a16="http://schemas.microsoft.com/office/drawing/2014/main" id="{17B16852-01ED-4396-864A-2BB1F8B837C2}"/>
                </a:ext>
              </a:extLst>
            </p:cNvPr>
            <p:cNvSpPr/>
            <p:nvPr/>
          </p:nvSpPr>
          <p:spPr bwMode="auto">
            <a:xfrm flipV="1">
              <a:off x="2843808" y="1662964"/>
              <a:ext cx="4104455" cy="4024476"/>
            </a:xfrm>
            <a:prstGeom prst="rtTriangle">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77" name="フリーフォーム: 図形 76">
              <a:extLst>
                <a:ext uri="{FF2B5EF4-FFF2-40B4-BE49-F238E27FC236}">
                  <a16:creationId xmlns:a16="http://schemas.microsoft.com/office/drawing/2014/main" id="{F3D6F32D-2793-4558-BACB-519B82772E97}"/>
                </a:ext>
              </a:extLst>
            </p:cNvPr>
            <p:cNvSpPr/>
            <p:nvPr/>
          </p:nvSpPr>
          <p:spPr bwMode="auto">
            <a:xfrm flipH="1" flipV="1">
              <a:off x="3058724" y="1767028"/>
              <a:ext cx="3241470" cy="1663823"/>
            </a:xfrm>
            <a:custGeom>
              <a:avLst/>
              <a:gdLst>
                <a:gd name="connsiteX0" fmla="*/ 0 w 2182762"/>
                <a:gd name="connsiteY0" fmla="*/ 2133600 h 2133600"/>
                <a:gd name="connsiteX1" fmla="*/ 383458 w 2182762"/>
                <a:gd name="connsiteY1" fmla="*/ 442452 h 2133600"/>
                <a:gd name="connsiteX2" fmla="*/ 2182762 w 2182762"/>
                <a:gd name="connsiteY2" fmla="*/ 0 h 2133600"/>
                <a:gd name="connsiteX0" fmla="*/ 0 w 2182762"/>
                <a:gd name="connsiteY0" fmla="*/ 2133600 h 2133600"/>
                <a:gd name="connsiteX1" fmla="*/ 501445 w 2182762"/>
                <a:gd name="connsiteY1" fmla="*/ 589936 h 2133600"/>
                <a:gd name="connsiteX2" fmla="*/ 2182762 w 2182762"/>
                <a:gd name="connsiteY2" fmla="*/ 0 h 2133600"/>
                <a:gd name="connsiteX0" fmla="*/ 0 w 2182762"/>
                <a:gd name="connsiteY0" fmla="*/ 2133600 h 2133600"/>
                <a:gd name="connsiteX1" fmla="*/ 810765 w 2182762"/>
                <a:gd name="connsiteY1" fmla="*/ 452131 h 2133600"/>
                <a:gd name="connsiteX2" fmla="*/ 2182762 w 2182762"/>
                <a:gd name="connsiteY2" fmla="*/ 0 h 2133600"/>
              </a:gdLst>
              <a:ahLst/>
              <a:cxnLst>
                <a:cxn ang="0">
                  <a:pos x="connsiteX0" y="connsiteY0"/>
                </a:cxn>
                <a:cxn ang="0">
                  <a:pos x="connsiteX1" y="connsiteY1"/>
                </a:cxn>
                <a:cxn ang="0">
                  <a:pos x="connsiteX2" y="connsiteY2"/>
                </a:cxn>
              </a:cxnLst>
              <a:rect l="l" t="t" r="r" b="b"/>
              <a:pathLst>
                <a:path w="2182762" h="2133600">
                  <a:moveTo>
                    <a:pt x="0" y="2133600"/>
                  </a:moveTo>
                  <a:cubicBezTo>
                    <a:pt x="9832" y="1465826"/>
                    <a:pt x="446971" y="807731"/>
                    <a:pt x="810765" y="452131"/>
                  </a:cubicBezTo>
                  <a:cubicBezTo>
                    <a:pt x="1174559" y="96531"/>
                    <a:pt x="1465007" y="43426"/>
                    <a:pt x="2182762" y="0"/>
                  </a:cubicBezTo>
                </a:path>
              </a:pathLst>
            </a:custGeom>
            <a:noFill/>
            <a:ln w="9525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a:ln>
                  <a:noFill/>
                </a:ln>
                <a:solidFill>
                  <a:srgbClr val="FF0000"/>
                </a:solidFill>
                <a:effectLst/>
                <a:latin typeface="Times New Roman" pitchFamily="18" charset="0"/>
                <a:ea typeface="ＭＳ Ｐゴシック" pitchFamily="50" charset="-128"/>
              </a:endParaRPr>
            </a:p>
          </p:txBody>
        </p:sp>
        <p:cxnSp>
          <p:nvCxnSpPr>
            <p:cNvPr id="1042450" name="直線矢印コネクタ 1042449">
              <a:extLst>
                <a:ext uri="{FF2B5EF4-FFF2-40B4-BE49-F238E27FC236}">
                  <a16:creationId xmlns:a16="http://schemas.microsoft.com/office/drawing/2014/main" id="{1B969055-3797-48B7-873E-6DE7C9EBE63C}"/>
                </a:ext>
              </a:extLst>
            </p:cNvPr>
            <p:cNvCxnSpPr>
              <a:stCxn id="1042448" idx="0"/>
              <a:endCxn id="1042448" idx="2"/>
            </p:cNvCxnSpPr>
            <p:nvPr/>
          </p:nvCxnSpPr>
          <p:spPr bwMode="auto">
            <a:xfrm>
              <a:off x="4918384" y="1662964"/>
              <a:ext cx="0" cy="4057144"/>
            </a:xfrm>
            <a:prstGeom prst="straightConnector1">
              <a:avLst/>
            </a:prstGeom>
            <a:solidFill>
              <a:schemeClr val="accent1"/>
            </a:solidFill>
            <a:ln w="28575" cap="flat" cmpd="sng" algn="ctr">
              <a:solidFill>
                <a:schemeClr val="tx2"/>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6" name="直線矢印コネクタ 85">
              <a:extLst>
                <a:ext uri="{FF2B5EF4-FFF2-40B4-BE49-F238E27FC236}">
                  <a16:creationId xmlns:a16="http://schemas.microsoft.com/office/drawing/2014/main" id="{710F083C-1046-4987-BFB3-B03933CA48A7}"/>
                </a:ext>
              </a:extLst>
            </p:cNvPr>
            <p:cNvCxnSpPr>
              <a:stCxn id="1042448" idx="3"/>
              <a:endCxn id="1042448" idx="1"/>
            </p:cNvCxnSpPr>
            <p:nvPr/>
          </p:nvCxnSpPr>
          <p:spPr bwMode="auto">
            <a:xfrm flipH="1">
              <a:off x="2843808" y="3691536"/>
              <a:ext cx="4149151" cy="0"/>
            </a:xfrm>
            <a:prstGeom prst="straightConnector1">
              <a:avLst/>
            </a:prstGeom>
            <a:solidFill>
              <a:schemeClr val="accent1"/>
            </a:solidFill>
            <a:ln w="28575" cap="flat" cmpd="sng" algn="ctr">
              <a:solidFill>
                <a:schemeClr val="tx2"/>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42453" name="テキスト ボックス 1042452">
              <a:extLst>
                <a:ext uri="{FF2B5EF4-FFF2-40B4-BE49-F238E27FC236}">
                  <a16:creationId xmlns:a16="http://schemas.microsoft.com/office/drawing/2014/main" id="{AB0F235E-729C-40FF-9DC3-CC5F9F02AB15}"/>
                </a:ext>
              </a:extLst>
            </p:cNvPr>
            <p:cNvSpPr txBox="1"/>
            <p:nvPr/>
          </p:nvSpPr>
          <p:spPr>
            <a:xfrm>
              <a:off x="4484754" y="1194229"/>
              <a:ext cx="902811" cy="523220"/>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満足</a:t>
              </a:r>
            </a:p>
          </p:txBody>
        </p:sp>
        <p:sp>
          <p:nvSpPr>
            <p:cNvPr id="90" name="テキスト ボックス 89">
              <a:extLst>
                <a:ext uri="{FF2B5EF4-FFF2-40B4-BE49-F238E27FC236}">
                  <a16:creationId xmlns:a16="http://schemas.microsoft.com/office/drawing/2014/main" id="{BDB0485F-785D-4AE5-9454-6852E0437FEA}"/>
                </a:ext>
              </a:extLst>
            </p:cNvPr>
            <p:cNvSpPr txBox="1"/>
            <p:nvPr/>
          </p:nvSpPr>
          <p:spPr>
            <a:xfrm>
              <a:off x="4265093" y="5686515"/>
              <a:ext cx="1261884" cy="523220"/>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不満足</a:t>
              </a:r>
            </a:p>
          </p:txBody>
        </p:sp>
        <p:sp>
          <p:nvSpPr>
            <p:cNvPr id="91" name="テキスト ボックス 90">
              <a:extLst>
                <a:ext uri="{FF2B5EF4-FFF2-40B4-BE49-F238E27FC236}">
                  <a16:creationId xmlns:a16="http://schemas.microsoft.com/office/drawing/2014/main" id="{2D80A760-4CE6-410A-9672-2FA97FBC7F4F}"/>
                </a:ext>
              </a:extLst>
            </p:cNvPr>
            <p:cNvSpPr txBox="1"/>
            <p:nvPr/>
          </p:nvSpPr>
          <p:spPr>
            <a:xfrm>
              <a:off x="1581924" y="3429000"/>
              <a:ext cx="1261884" cy="523220"/>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不充足</a:t>
              </a:r>
              <a:endParaRPr kumimoji="1" lang="ja-JP" altLang="en-US" dirty="0">
                <a:latin typeface="Meiryo UI" panose="020B0604030504040204" pitchFamily="50" charset="-128"/>
                <a:ea typeface="Meiryo UI" panose="020B0604030504040204" pitchFamily="50" charset="-128"/>
              </a:endParaRPr>
            </a:p>
          </p:txBody>
        </p:sp>
        <p:sp>
          <p:nvSpPr>
            <p:cNvPr id="92" name="テキスト ボックス 91">
              <a:extLst>
                <a:ext uri="{FF2B5EF4-FFF2-40B4-BE49-F238E27FC236}">
                  <a16:creationId xmlns:a16="http://schemas.microsoft.com/office/drawing/2014/main" id="{5E7EC743-D29F-47BF-AC8D-458FFB1B8827}"/>
                </a:ext>
              </a:extLst>
            </p:cNvPr>
            <p:cNvSpPr txBox="1"/>
            <p:nvPr/>
          </p:nvSpPr>
          <p:spPr>
            <a:xfrm>
              <a:off x="6953745" y="3393725"/>
              <a:ext cx="902811" cy="523220"/>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充足</a:t>
              </a:r>
              <a:endParaRPr kumimoji="1" lang="ja-JP" altLang="en-US" dirty="0">
                <a:latin typeface="Meiryo UI" panose="020B0604030504040204" pitchFamily="50" charset="-128"/>
                <a:ea typeface="Meiryo UI" panose="020B0604030504040204" pitchFamily="50" charset="-128"/>
              </a:endParaRPr>
            </a:p>
          </p:txBody>
        </p:sp>
        <p:sp>
          <p:nvSpPr>
            <p:cNvPr id="100" name="フリーフォーム: 図形 99">
              <a:extLst>
                <a:ext uri="{FF2B5EF4-FFF2-40B4-BE49-F238E27FC236}">
                  <a16:creationId xmlns:a16="http://schemas.microsoft.com/office/drawing/2014/main" id="{941BDF90-5F33-4C40-AF23-FF4D9B46196A}"/>
                </a:ext>
              </a:extLst>
            </p:cNvPr>
            <p:cNvSpPr/>
            <p:nvPr/>
          </p:nvSpPr>
          <p:spPr bwMode="auto">
            <a:xfrm>
              <a:off x="3323620" y="3879437"/>
              <a:ext cx="3497111" cy="1762145"/>
            </a:xfrm>
            <a:custGeom>
              <a:avLst/>
              <a:gdLst>
                <a:gd name="connsiteX0" fmla="*/ 0 w 2182762"/>
                <a:gd name="connsiteY0" fmla="*/ 2133600 h 2133600"/>
                <a:gd name="connsiteX1" fmla="*/ 383458 w 2182762"/>
                <a:gd name="connsiteY1" fmla="*/ 442452 h 2133600"/>
                <a:gd name="connsiteX2" fmla="*/ 2182762 w 2182762"/>
                <a:gd name="connsiteY2" fmla="*/ 0 h 2133600"/>
                <a:gd name="connsiteX0" fmla="*/ 0 w 2182762"/>
                <a:gd name="connsiteY0" fmla="*/ 2133600 h 2133600"/>
                <a:gd name="connsiteX1" fmla="*/ 501445 w 2182762"/>
                <a:gd name="connsiteY1" fmla="*/ 589936 h 2133600"/>
                <a:gd name="connsiteX2" fmla="*/ 2182762 w 2182762"/>
                <a:gd name="connsiteY2" fmla="*/ 0 h 2133600"/>
                <a:gd name="connsiteX0" fmla="*/ 0 w 2182762"/>
                <a:gd name="connsiteY0" fmla="*/ 2133600 h 2133600"/>
                <a:gd name="connsiteX1" fmla="*/ 810765 w 2182762"/>
                <a:gd name="connsiteY1" fmla="*/ 452131 h 2133600"/>
                <a:gd name="connsiteX2" fmla="*/ 2182762 w 2182762"/>
                <a:gd name="connsiteY2" fmla="*/ 0 h 2133600"/>
                <a:gd name="connsiteX0" fmla="*/ 0 w 2295318"/>
                <a:gd name="connsiteY0" fmla="*/ 2108383 h 2108383"/>
                <a:gd name="connsiteX1" fmla="*/ 923321 w 2295318"/>
                <a:gd name="connsiteY1" fmla="*/ 452131 h 2108383"/>
                <a:gd name="connsiteX2" fmla="*/ 2295318 w 2295318"/>
                <a:gd name="connsiteY2" fmla="*/ 0 h 2108383"/>
                <a:gd name="connsiteX0" fmla="*/ 0 w 2295318"/>
                <a:gd name="connsiteY0" fmla="*/ 2108383 h 2108383"/>
                <a:gd name="connsiteX1" fmla="*/ 1194778 w 2295318"/>
                <a:gd name="connsiteY1" fmla="*/ 275614 h 2108383"/>
                <a:gd name="connsiteX2" fmla="*/ 2295318 w 2295318"/>
                <a:gd name="connsiteY2" fmla="*/ 0 h 21083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194778 w 2354907"/>
                <a:gd name="connsiteY1" fmla="*/ 426914 h 2259683"/>
                <a:gd name="connsiteX2" fmla="*/ 2354907 w 2354907"/>
                <a:gd name="connsiteY2" fmla="*/ 0 h 2259683"/>
                <a:gd name="connsiteX0" fmla="*/ 0 w 2354907"/>
                <a:gd name="connsiteY0" fmla="*/ 2259683 h 2259683"/>
                <a:gd name="connsiteX1" fmla="*/ 1247745 w 2354907"/>
                <a:gd name="connsiteY1" fmla="*/ 313438 h 2259683"/>
                <a:gd name="connsiteX2" fmla="*/ 2354907 w 2354907"/>
                <a:gd name="connsiteY2" fmla="*/ 0 h 2259683"/>
              </a:gdLst>
              <a:ahLst/>
              <a:cxnLst>
                <a:cxn ang="0">
                  <a:pos x="connsiteX0" y="connsiteY0"/>
                </a:cxn>
                <a:cxn ang="0">
                  <a:pos x="connsiteX1" y="connsiteY1"/>
                </a:cxn>
                <a:cxn ang="0">
                  <a:pos x="connsiteX2" y="connsiteY2"/>
                </a:cxn>
              </a:cxnLst>
              <a:rect l="l" t="t" r="r" b="b"/>
              <a:pathLst>
                <a:path w="2354907" h="2259683">
                  <a:moveTo>
                    <a:pt x="0" y="2259683"/>
                  </a:moveTo>
                  <a:cubicBezTo>
                    <a:pt x="168734" y="1566693"/>
                    <a:pt x="857467" y="618605"/>
                    <a:pt x="1247745" y="313438"/>
                  </a:cubicBezTo>
                  <a:cubicBezTo>
                    <a:pt x="1638023" y="96530"/>
                    <a:pt x="1637152" y="30819"/>
                    <a:pt x="2354907" y="0"/>
                  </a:cubicBezTo>
                </a:path>
              </a:pathLst>
            </a:custGeom>
            <a:noFill/>
            <a:ln w="95250" cap="flat" cmpd="sng" algn="ctr">
              <a:solidFill>
                <a:srgbClr val="3333FF"/>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85000"/>
                </a:lnSpc>
                <a:spcBef>
                  <a:spcPct val="50000"/>
                </a:spcBef>
                <a:spcAft>
                  <a:spcPct val="0"/>
                </a:spcAft>
                <a:buClrTx/>
                <a:buSzTx/>
                <a:buFontTx/>
                <a:buNone/>
                <a:tabLst/>
              </a:pPr>
              <a:endParaRPr kumimoji="1" lang="ja-JP" altLang="en-US" sz="2800" b="0" i="0" u="none" strike="noStrike" cap="none" normalizeH="0" baseline="0">
                <a:ln>
                  <a:noFill/>
                </a:ln>
                <a:solidFill>
                  <a:srgbClr val="FF0000"/>
                </a:solidFill>
                <a:effectLst/>
                <a:latin typeface="Times New Roman" pitchFamily="18" charset="0"/>
                <a:ea typeface="ＭＳ Ｐゴシック" pitchFamily="50" charset="-128"/>
              </a:endParaRPr>
            </a:p>
          </p:txBody>
        </p:sp>
        <p:sp>
          <p:nvSpPr>
            <p:cNvPr id="1042461" name="テキスト ボックス 1042460">
              <a:extLst>
                <a:ext uri="{FF2B5EF4-FFF2-40B4-BE49-F238E27FC236}">
                  <a16:creationId xmlns:a16="http://schemas.microsoft.com/office/drawing/2014/main" id="{D503B2B5-CD95-401B-94B2-6721194F70A1}"/>
                </a:ext>
              </a:extLst>
            </p:cNvPr>
            <p:cNvSpPr txBox="1"/>
            <p:nvPr/>
          </p:nvSpPr>
          <p:spPr>
            <a:xfrm>
              <a:off x="3390706" y="2171868"/>
              <a:ext cx="1992853" cy="830997"/>
            </a:xfrm>
            <a:prstGeom prst="rect">
              <a:avLst/>
            </a:prstGeom>
            <a:noFill/>
          </p:spPr>
          <p:txBody>
            <a:bodyPr wrap="none" rtlCol="0">
              <a:spAutoFit/>
            </a:bodyPr>
            <a:lstStyle/>
            <a:p>
              <a:pPr algn="ctr"/>
              <a:r>
                <a:rPr lang="ja-JP" altLang="en-US" sz="2400" dirty="0">
                  <a:solidFill>
                    <a:srgbClr val="FF0000"/>
                  </a:solidFill>
                  <a:latin typeface="Meiryo UI" panose="020B0604030504040204" pitchFamily="50" charset="-128"/>
                  <a:ea typeface="Meiryo UI" panose="020B0604030504040204" pitchFamily="50" charset="-128"/>
                </a:rPr>
                <a:t>攻めの品質</a:t>
              </a:r>
              <a:endParaRPr lang="en-US" altLang="ja-JP" sz="2400" dirty="0">
                <a:solidFill>
                  <a:srgbClr val="FF0000"/>
                </a:solidFill>
                <a:latin typeface="Meiryo UI" panose="020B0604030504040204" pitchFamily="50" charset="-128"/>
                <a:ea typeface="Meiryo UI" panose="020B0604030504040204" pitchFamily="50" charset="-128"/>
              </a:endParaRPr>
            </a:p>
            <a:p>
              <a:pPr algn="ctr"/>
              <a:r>
                <a:rPr kumimoji="1" lang="en-US" altLang="ja-JP" sz="2400" dirty="0">
                  <a:solidFill>
                    <a:srgbClr val="FF0000"/>
                  </a:solidFill>
                  <a:latin typeface="Meiryo UI" panose="020B0604030504040204" pitchFamily="50" charset="-128"/>
                  <a:ea typeface="Meiryo UI" panose="020B0604030504040204" pitchFamily="50" charset="-128"/>
                </a:rPr>
                <a:t>(</a:t>
              </a:r>
              <a:r>
                <a:rPr lang="ja-JP" altLang="en-US" sz="2400" dirty="0">
                  <a:solidFill>
                    <a:srgbClr val="FF0000"/>
                  </a:solidFill>
                  <a:latin typeface="Meiryo UI" panose="020B0604030504040204" pitchFamily="50" charset="-128"/>
                  <a:ea typeface="Meiryo UI" panose="020B0604030504040204" pitchFamily="50" charset="-128"/>
                </a:rPr>
                <a:t>魅力</a:t>
              </a:r>
              <a:r>
                <a:rPr kumimoji="1" lang="ja-JP" altLang="en-US" sz="2400" dirty="0">
                  <a:solidFill>
                    <a:srgbClr val="FF0000"/>
                  </a:solidFill>
                  <a:latin typeface="Meiryo UI" panose="020B0604030504040204" pitchFamily="50" charset="-128"/>
                  <a:ea typeface="Meiryo UI" panose="020B0604030504040204" pitchFamily="50" charset="-128"/>
                </a:rPr>
                <a:t>的品質</a:t>
              </a:r>
              <a:r>
                <a:rPr kumimoji="1" lang="en-US" altLang="ja-JP" sz="2400" dirty="0">
                  <a:solidFill>
                    <a:srgbClr val="FF0000"/>
                  </a:solidFill>
                  <a:latin typeface="Meiryo UI" panose="020B0604030504040204" pitchFamily="50" charset="-128"/>
                  <a:ea typeface="Meiryo UI" panose="020B0604030504040204" pitchFamily="50" charset="-128"/>
                </a:rPr>
                <a:t>)</a:t>
              </a:r>
              <a:endParaRPr kumimoji="1" lang="ja-JP" altLang="en-US" sz="2400" dirty="0">
                <a:solidFill>
                  <a:srgbClr val="FF0000"/>
                </a:solidFill>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7F94DA2E-7AD8-42C3-804E-A1C585CE4313}"/>
                </a:ext>
              </a:extLst>
            </p:cNvPr>
            <p:cNvSpPr txBox="1"/>
            <p:nvPr/>
          </p:nvSpPr>
          <p:spPr>
            <a:xfrm>
              <a:off x="4668197" y="4332660"/>
              <a:ext cx="2121093" cy="830997"/>
            </a:xfrm>
            <a:prstGeom prst="rect">
              <a:avLst/>
            </a:prstGeom>
            <a:noFill/>
          </p:spPr>
          <p:txBody>
            <a:bodyPr wrap="none" rtlCol="0">
              <a:spAutoFit/>
            </a:bodyPr>
            <a:lstStyle/>
            <a:p>
              <a:pPr algn="ctr"/>
              <a:r>
                <a:rPr lang="ja-JP" altLang="en-US" sz="2400" dirty="0">
                  <a:solidFill>
                    <a:srgbClr val="3333FF"/>
                  </a:solidFill>
                  <a:latin typeface="Meiryo UI" panose="020B0604030504040204" pitchFamily="50" charset="-128"/>
                  <a:ea typeface="Meiryo UI" panose="020B0604030504040204" pitchFamily="50" charset="-128"/>
                </a:rPr>
                <a:t>守りの品質</a:t>
              </a:r>
              <a:endParaRPr lang="en-US" altLang="ja-JP" sz="2400" dirty="0">
                <a:solidFill>
                  <a:srgbClr val="3333FF"/>
                </a:solidFill>
                <a:latin typeface="Meiryo UI" panose="020B0604030504040204" pitchFamily="50" charset="-128"/>
                <a:ea typeface="Meiryo UI" panose="020B0604030504040204" pitchFamily="50" charset="-128"/>
              </a:endParaRPr>
            </a:p>
            <a:p>
              <a:pPr algn="ctr"/>
              <a:r>
                <a:rPr kumimoji="1" lang="en-US" altLang="ja-JP" sz="2400" dirty="0">
                  <a:solidFill>
                    <a:srgbClr val="3333FF"/>
                  </a:solidFill>
                  <a:latin typeface="Meiryo UI" panose="020B0604030504040204" pitchFamily="50" charset="-128"/>
                  <a:ea typeface="Meiryo UI" panose="020B0604030504040204" pitchFamily="50" charset="-128"/>
                </a:rPr>
                <a:t>(</a:t>
              </a:r>
              <a:r>
                <a:rPr kumimoji="1" lang="ja-JP" altLang="en-US" sz="2400" dirty="0">
                  <a:solidFill>
                    <a:srgbClr val="3333FF"/>
                  </a:solidFill>
                  <a:latin typeface="Meiryo UI" panose="020B0604030504040204" pitchFamily="50" charset="-128"/>
                  <a:ea typeface="Meiryo UI" panose="020B0604030504040204" pitchFamily="50" charset="-128"/>
                </a:rPr>
                <a:t>当たり前品質</a:t>
              </a:r>
              <a:r>
                <a:rPr kumimoji="1" lang="en-US" altLang="ja-JP" sz="2400" dirty="0">
                  <a:solidFill>
                    <a:srgbClr val="3333FF"/>
                  </a:solidFill>
                  <a:latin typeface="Meiryo UI" panose="020B0604030504040204" pitchFamily="50" charset="-128"/>
                  <a:ea typeface="Meiryo UI" panose="020B0604030504040204" pitchFamily="50" charset="-128"/>
                </a:rPr>
                <a:t>)</a:t>
              </a:r>
              <a:endParaRPr kumimoji="1" lang="ja-JP" altLang="en-US" sz="2400" dirty="0">
                <a:solidFill>
                  <a:srgbClr val="3333FF"/>
                </a:solidFill>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25FA2B9F-80C4-497C-B82A-0C329F571143}"/>
                </a:ext>
              </a:extLst>
            </p:cNvPr>
            <p:cNvSpPr txBox="1"/>
            <p:nvPr/>
          </p:nvSpPr>
          <p:spPr>
            <a:xfrm>
              <a:off x="4082929" y="3348789"/>
              <a:ext cx="1675459" cy="400110"/>
            </a:xfrm>
            <a:prstGeom prst="rect">
              <a:avLst/>
            </a:prstGeom>
            <a:noFill/>
          </p:spPr>
          <p:txBody>
            <a:bodyPr wrap="none" rtlCol="0">
              <a:spAutoFit/>
            </a:bodyPr>
            <a:lstStyle/>
            <a:p>
              <a:pPr algn="ctr"/>
              <a:r>
                <a:rPr kumimoji="1" lang="ja-JP" altLang="en-US" sz="2000" dirty="0">
                  <a:latin typeface="Meiryo UI" panose="020B0604030504040204" pitchFamily="50" charset="-128"/>
                  <a:ea typeface="Meiryo UI" panose="020B0604030504040204" pitchFamily="50" charset="-128"/>
                </a:rPr>
                <a:t>当たり前レベル</a:t>
              </a:r>
            </a:p>
          </p:txBody>
        </p:sp>
      </p:grpSp>
      <p:sp>
        <p:nvSpPr>
          <p:cNvPr id="1042463" name="テキスト ボックス 1042462">
            <a:extLst>
              <a:ext uri="{FF2B5EF4-FFF2-40B4-BE49-F238E27FC236}">
                <a16:creationId xmlns:a16="http://schemas.microsoft.com/office/drawing/2014/main" id="{FE2E6225-EEF0-4209-B1D7-1DBFF00CEB3C}"/>
              </a:ext>
            </a:extLst>
          </p:cNvPr>
          <p:cNvSpPr txBox="1"/>
          <p:nvPr/>
        </p:nvSpPr>
        <p:spPr>
          <a:xfrm>
            <a:off x="6423856" y="3934927"/>
            <a:ext cx="2379485" cy="2246769"/>
          </a:xfrm>
          <a:prstGeom prst="rect">
            <a:avLst/>
          </a:prstGeom>
          <a:solidFill>
            <a:schemeClr val="bg2"/>
          </a:solidFill>
          <a:ln>
            <a:solidFill>
              <a:srgbClr val="3333FF"/>
            </a:solidFill>
          </a:ln>
          <a:effectLst>
            <a:outerShdw blurRad="50800" dist="38100" dir="2700000" algn="tl" rotWithShape="0">
              <a:prstClr val="black">
                <a:alpha val="40000"/>
              </a:prstClr>
            </a:outerShdw>
          </a:effectLst>
        </p:spPr>
        <p:txBody>
          <a:bodyPr wrap="square" rtlCol="0">
            <a:spAutoFit/>
          </a:bodyPr>
          <a:lstStyle/>
          <a:p>
            <a:r>
              <a:rPr kumimoji="1" lang="ja-JP" altLang="en-US" sz="2000" dirty="0">
                <a:solidFill>
                  <a:srgbClr val="3333FF"/>
                </a:solidFill>
                <a:latin typeface="+mn-ea"/>
                <a:ea typeface="+mn-ea"/>
              </a:rPr>
              <a:t>品質レベルをいくら充足させても満足度が当たり前レベルを超えることはなく、欠落すると即座にクレームとなる</a:t>
            </a:r>
          </a:p>
        </p:txBody>
      </p:sp>
      <p:sp>
        <p:nvSpPr>
          <p:cNvPr id="105" name="テキスト ボックス 104">
            <a:extLst>
              <a:ext uri="{FF2B5EF4-FFF2-40B4-BE49-F238E27FC236}">
                <a16:creationId xmlns:a16="http://schemas.microsoft.com/office/drawing/2014/main" id="{05A21C04-A5F7-4F16-9421-09FE0F744159}"/>
              </a:ext>
            </a:extLst>
          </p:cNvPr>
          <p:cNvSpPr txBox="1"/>
          <p:nvPr/>
        </p:nvSpPr>
        <p:spPr>
          <a:xfrm>
            <a:off x="405184" y="914400"/>
            <a:ext cx="2379485" cy="1938992"/>
          </a:xfrm>
          <a:prstGeom prst="rect">
            <a:avLst/>
          </a:prstGeom>
          <a:solidFill>
            <a:schemeClr val="bg2"/>
          </a:solidFill>
          <a:ln>
            <a:solidFill>
              <a:srgbClr val="3333FF"/>
            </a:solidFill>
          </a:ln>
          <a:effectLst>
            <a:outerShdw blurRad="50800" dist="38100" dir="2700000" algn="tl" rotWithShape="0">
              <a:prstClr val="black">
                <a:alpha val="40000"/>
              </a:prstClr>
            </a:outerShdw>
          </a:effectLst>
        </p:spPr>
        <p:txBody>
          <a:bodyPr wrap="square" rtlCol="0">
            <a:spAutoFit/>
          </a:bodyPr>
          <a:lstStyle/>
          <a:p>
            <a:r>
              <a:rPr kumimoji="1" lang="ja-JP" altLang="en-US" sz="2000" dirty="0">
                <a:solidFill>
                  <a:srgbClr val="FF0000"/>
                </a:solidFill>
                <a:latin typeface="+mn-ea"/>
                <a:ea typeface="+mn-ea"/>
              </a:rPr>
              <a:t>品質レベルが低下しても不満にはならないが、これを向上すればするほどを満足度が向上する</a:t>
            </a:r>
          </a:p>
        </p:txBody>
      </p:sp>
    </p:spTree>
    <p:extLst>
      <p:ext uri="{BB962C8B-B14F-4D97-AF65-F5344CB8AC3E}">
        <p14:creationId xmlns:p14="http://schemas.microsoft.com/office/powerpoint/2010/main" val="3027144003"/>
      </p:ext>
    </p:extLst>
  </p:cSld>
  <p:clrMapOvr>
    <a:masterClrMapping/>
  </p:clrMapOvr>
  <p:transition/>
</p:sld>
</file>

<file path=ppt/theme/theme1.xml><?xml version="1.0" encoding="utf-8"?>
<a:theme xmlns:a="http://schemas.openxmlformats.org/drawingml/2006/main" name="WORLDJ">
  <a:themeElements>
    <a:clrScheme name="WORLDJ 3">
      <a:dk1>
        <a:srgbClr val="000000"/>
      </a:dk1>
      <a:lt1>
        <a:srgbClr val="EAEAEA"/>
      </a:lt1>
      <a:dk2>
        <a:srgbClr val="000000"/>
      </a:dk2>
      <a:lt2>
        <a:srgbClr val="FFFFFF"/>
      </a:lt2>
      <a:accent1>
        <a:srgbClr val="C0C0C0"/>
      </a:accent1>
      <a:accent2>
        <a:srgbClr val="808080"/>
      </a:accent2>
      <a:accent3>
        <a:srgbClr val="F3F3F3"/>
      </a:accent3>
      <a:accent4>
        <a:srgbClr val="000000"/>
      </a:accent4>
      <a:accent5>
        <a:srgbClr val="DCDCDC"/>
      </a:accent5>
      <a:accent6>
        <a:srgbClr val="737373"/>
      </a:accent6>
      <a:hlink>
        <a:srgbClr val="4D4D4D"/>
      </a:hlink>
      <a:folHlink>
        <a:srgbClr val="EAEAEA"/>
      </a:folHlink>
    </a:clrScheme>
    <a:fontScheme name="WORLDJ">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85000"/>
          </a:lnSpc>
          <a:spcBef>
            <a:spcPct val="5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85000"/>
          </a:lnSpc>
          <a:spcBef>
            <a:spcPct val="5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WORLDJ 1">
        <a:dk1>
          <a:srgbClr val="006259"/>
        </a:dk1>
        <a:lt1>
          <a:srgbClr val="FFFFFF"/>
        </a:lt1>
        <a:dk2>
          <a:srgbClr val="00B7A5"/>
        </a:dk2>
        <a:lt2>
          <a:srgbClr val="F6F98B"/>
        </a:lt2>
        <a:accent1>
          <a:srgbClr val="E2A57C"/>
        </a:accent1>
        <a:accent2>
          <a:srgbClr val="7C89CC"/>
        </a:accent2>
        <a:accent3>
          <a:srgbClr val="AAD8CF"/>
        </a:accent3>
        <a:accent4>
          <a:srgbClr val="DADADA"/>
        </a:accent4>
        <a:accent5>
          <a:srgbClr val="EECFBF"/>
        </a:accent5>
        <a:accent6>
          <a:srgbClr val="707CB9"/>
        </a:accent6>
        <a:hlink>
          <a:srgbClr val="C65495"/>
        </a:hlink>
        <a:folHlink>
          <a:srgbClr val="78CCBA"/>
        </a:folHlink>
      </a:clrScheme>
      <a:clrMap bg1="dk2" tx1="lt1" bg2="dk1" tx2="lt2" accent1="accent1" accent2="accent2" accent3="accent3" accent4="accent4" accent5="accent5" accent6="accent6" hlink="hlink" folHlink="folHlink"/>
    </a:extraClrScheme>
    <a:extraClrScheme>
      <a:clrScheme name="WORLDJ 2">
        <a:dk1>
          <a:srgbClr val="000000"/>
        </a:dk1>
        <a:lt1>
          <a:srgbClr val="FFFFFF"/>
        </a:lt1>
        <a:dk2>
          <a:srgbClr val="800000"/>
        </a:dk2>
        <a:lt2>
          <a:srgbClr val="F5E9D7"/>
        </a:lt2>
        <a:accent1>
          <a:srgbClr val="FF9966"/>
        </a:accent1>
        <a:accent2>
          <a:srgbClr val="FF6699"/>
        </a:accent2>
        <a:accent3>
          <a:srgbClr val="FFFFFF"/>
        </a:accent3>
        <a:accent4>
          <a:srgbClr val="000000"/>
        </a:accent4>
        <a:accent5>
          <a:srgbClr val="FFCAB8"/>
        </a:accent5>
        <a:accent6>
          <a:srgbClr val="E75C8A"/>
        </a:accent6>
        <a:hlink>
          <a:srgbClr val="FF99FF"/>
        </a:hlink>
        <a:folHlink>
          <a:srgbClr val="99CCFF"/>
        </a:folHlink>
      </a:clrScheme>
      <a:clrMap bg1="lt1" tx1="dk1" bg2="lt2" tx2="dk2" accent1="accent1" accent2="accent2" accent3="accent3" accent4="accent4" accent5="accent5" accent6="accent6" hlink="hlink" folHlink="folHlink"/>
    </a:extraClrScheme>
    <a:extraClrScheme>
      <a:clrScheme name="WORLDJ 3">
        <a:dk1>
          <a:srgbClr val="000000"/>
        </a:dk1>
        <a:lt1>
          <a:srgbClr val="EAEAEA"/>
        </a:lt1>
        <a:dk2>
          <a:srgbClr val="000000"/>
        </a:dk2>
        <a:lt2>
          <a:srgbClr val="FFFFFF"/>
        </a:lt2>
        <a:accent1>
          <a:srgbClr val="C0C0C0"/>
        </a:accent1>
        <a:accent2>
          <a:srgbClr val="808080"/>
        </a:accent2>
        <a:accent3>
          <a:srgbClr val="F3F3F3"/>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J 4">
        <a:dk1>
          <a:srgbClr val="642842"/>
        </a:dk1>
        <a:lt1>
          <a:srgbClr val="FFFFFF"/>
        </a:lt1>
        <a:dk2>
          <a:srgbClr val="AF4572"/>
        </a:dk2>
        <a:lt2>
          <a:srgbClr val="FBE79D"/>
        </a:lt2>
        <a:accent1>
          <a:srgbClr val="DC9A4A"/>
        </a:accent1>
        <a:accent2>
          <a:srgbClr val="89AD65"/>
        </a:accent2>
        <a:accent3>
          <a:srgbClr val="D4B0BC"/>
        </a:accent3>
        <a:accent4>
          <a:srgbClr val="DADADA"/>
        </a:accent4>
        <a:accent5>
          <a:srgbClr val="EBCAB1"/>
        </a:accent5>
        <a:accent6>
          <a:srgbClr val="7C9C5B"/>
        </a:accent6>
        <a:hlink>
          <a:srgbClr val="A3784D"/>
        </a:hlink>
        <a:folHlink>
          <a:srgbClr val="91A2D9"/>
        </a:folHlink>
      </a:clrScheme>
      <a:clrMap bg1="dk2" tx1="lt1" bg2="dk1" tx2="lt2" accent1="accent1" accent2="accent2" accent3="accent3" accent4="accent4" accent5="accent5" accent6="accent6" hlink="hlink" folHlink="folHlink"/>
    </a:extraClrScheme>
    <a:extraClrScheme>
      <a:clrScheme name="WORLDJ 5">
        <a:dk1>
          <a:srgbClr val="321900"/>
        </a:dk1>
        <a:lt1>
          <a:srgbClr val="E8AB82"/>
        </a:lt1>
        <a:dk2>
          <a:srgbClr val="FFEAD5"/>
        </a:dk2>
        <a:lt2>
          <a:srgbClr val="C18A65"/>
        </a:lt2>
        <a:accent1>
          <a:srgbClr val="E5CE79"/>
        </a:accent1>
        <a:accent2>
          <a:srgbClr val="B6BF5F"/>
        </a:accent2>
        <a:accent3>
          <a:srgbClr val="F2D2C1"/>
        </a:accent3>
        <a:accent4>
          <a:srgbClr val="291400"/>
        </a:accent4>
        <a:accent5>
          <a:srgbClr val="F0E3BE"/>
        </a:accent5>
        <a:accent6>
          <a:srgbClr val="A5AD55"/>
        </a:accent6>
        <a:hlink>
          <a:srgbClr val="A25A4E"/>
        </a:hlink>
        <a:folHlink>
          <a:srgbClr val="CD859D"/>
        </a:folHlink>
      </a:clrScheme>
      <a:clrMap bg1="lt1" tx1="dk1" bg2="lt2" tx2="dk2" accent1="accent1" accent2="accent2" accent3="accent3" accent4="accent4" accent5="accent5" accent6="accent6" hlink="hlink" folHlink="folHlink"/>
    </a:extraClrScheme>
    <a:extraClrScheme>
      <a:clrScheme name="WORLDJ 6">
        <a:dk1>
          <a:srgbClr val="000000"/>
        </a:dk1>
        <a:lt1>
          <a:srgbClr val="FFFFCC"/>
        </a:lt1>
        <a:dk2>
          <a:srgbClr val="333300"/>
        </a:dk2>
        <a:lt2>
          <a:srgbClr val="BAB870"/>
        </a:lt2>
        <a:accent1>
          <a:srgbClr val="7AA94F"/>
        </a:accent1>
        <a:accent2>
          <a:srgbClr val="C78869"/>
        </a:accent2>
        <a:accent3>
          <a:srgbClr val="FFFFE2"/>
        </a:accent3>
        <a:accent4>
          <a:srgbClr val="000000"/>
        </a:accent4>
        <a:accent5>
          <a:srgbClr val="BED1B2"/>
        </a:accent5>
        <a:accent6>
          <a:srgbClr val="B47B5E"/>
        </a:accent6>
        <a:hlink>
          <a:srgbClr val="9E6FAB"/>
        </a:hlink>
        <a:folHlink>
          <a:srgbClr val="FFD581"/>
        </a:folHlink>
      </a:clrScheme>
      <a:clrMap bg1="lt1" tx1="dk1" bg2="lt2" tx2="dk2" accent1="accent1" accent2="accent2" accent3="accent3" accent4="accent4" accent5="accent5" accent6="accent6" hlink="hlink" folHlink="folHlink"/>
    </a:extraClrScheme>
    <a:extraClrScheme>
      <a:clrScheme name="WORLDJ 7">
        <a:dk1>
          <a:srgbClr val="000000"/>
        </a:dk1>
        <a:lt1>
          <a:srgbClr val="9ACE76"/>
        </a:lt1>
        <a:dk2>
          <a:srgbClr val="006600"/>
        </a:dk2>
        <a:lt2>
          <a:srgbClr val="68A83C"/>
        </a:lt2>
        <a:accent1>
          <a:srgbClr val="E5B479"/>
        </a:accent1>
        <a:accent2>
          <a:srgbClr val="C2AC5C"/>
        </a:accent2>
        <a:accent3>
          <a:srgbClr val="CAE3BD"/>
        </a:accent3>
        <a:accent4>
          <a:srgbClr val="000000"/>
        </a:accent4>
        <a:accent5>
          <a:srgbClr val="F0D6BE"/>
        </a:accent5>
        <a:accent6>
          <a:srgbClr val="B09B53"/>
        </a:accent6>
        <a:hlink>
          <a:srgbClr val="A25A4E"/>
        </a:hlink>
        <a:folHlink>
          <a:srgbClr val="CD859D"/>
        </a:folHlink>
      </a:clrScheme>
      <a:clrMap bg1="lt1" tx1="dk1" bg2="lt2" tx2="dk2" accent1="accent1" accent2="accent2" accent3="accent3" accent4="accent4" accent5="accent5" accent6="accent6" hlink="hlink" folHlink="folHlink"/>
    </a:extraClrScheme>
    <a:extraClrScheme>
      <a:clrScheme name="WORLDJ 8">
        <a:dk1>
          <a:srgbClr val="2A547E"/>
        </a:dk1>
        <a:lt1>
          <a:srgbClr val="FFFFFF"/>
        </a:lt1>
        <a:dk2>
          <a:srgbClr val="4E89C4"/>
        </a:dk2>
        <a:lt2>
          <a:srgbClr val="CCECFF"/>
        </a:lt2>
        <a:accent1>
          <a:srgbClr val="31B5C3"/>
        </a:accent1>
        <a:accent2>
          <a:srgbClr val="89AD65"/>
        </a:accent2>
        <a:accent3>
          <a:srgbClr val="B2C4DE"/>
        </a:accent3>
        <a:accent4>
          <a:srgbClr val="DADADA"/>
        </a:accent4>
        <a:accent5>
          <a:srgbClr val="ADD7DE"/>
        </a:accent5>
        <a:accent6>
          <a:srgbClr val="7C9C5B"/>
        </a:accent6>
        <a:hlink>
          <a:srgbClr val="A3934D"/>
        </a:hlink>
        <a:folHlink>
          <a:srgbClr val="90B5DA"/>
        </a:folHlink>
      </a:clrScheme>
      <a:clrMap bg1="dk2" tx1="lt1" bg2="dk1" tx2="lt2" accent1="accent1" accent2="accent2" accent3="accent3" accent4="accent4" accent5="accent5" accent6="accent6" hlink="hlink" folHlink="folHlink"/>
    </a:extraClrScheme>
    <a:extraClrScheme>
      <a:clrScheme name="WORLDJ 9">
        <a:dk1>
          <a:srgbClr val="001848"/>
        </a:dk1>
        <a:lt1>
          <a:srgbClr val="CCECFF"/>
        </a:lt1>
        <a:dk2>
          <a:srgbClr val="003399"/>
        </a:dk2>
        <a:lt2>
          <a:srgbClr val="FFFFFF"/>
        </a:lt2>
        <a:accent1>
          <a:srgbClr val="E3B5DF"/>
        </a:accent1>
        <a:accent2>
          <a:srgbClr val="B0E0CE"/>
        </a:accent2>
        <a:accent3>
          <a:srgbClr val="E2F4FF"/>
        </a:accent3>
        <a:accent4>
          <a:srgbClr val="00133C"/>
        </a:accent4>
        <a:accent5>
          <a:srgbClr val="EFD7EC"/>
        </a:accent5>
        <a:accent6>
          <a:srgbClr val="9FCBBA"/>
        </a:accent6>
        <a:hlink>
          <a:srgbClr val="D7B18F"/>
        </a:hlink>
        <a:folHlink>
          <a:srgbClr val="78B5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Office\Template\ﾌﾟﾚｾﾞﾝﾃｰｼｮﾝ ﾃﾞｻﾞｲﾝ\WORLDJ.POT</Template>
  <TotalTime>27722</TotalTime>
  <Words>77</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HG丸ｺﾞｼｯｸM-PRO</vt:lpstr>
      <vt:lpstr>Meiryo UI</vt:lpstr>
      <vt:lpstr>Monotype Sorts</vt:lpstr>
      <vt:lpstr>ＭＳ Ｐゴシック</vt:lpstr>
      <vt:lpstr>游ゴシック</vt:lpstr>
      <vt:lpstr>游ゴシック Light</vt:lpstr>
      <vt:lpstr>Arial</vt:lpstr>
      <vt:lpstr>Times New Roman</vt:lpstr>
      <vt:lpstr>WORLDJ</vt:lpstr>
      <vt:lpstr>デザインの設定</vt:lpstr>
      <vt:lpstr>攻めの品質と守りの品質</vt:lpstr>
    </vt:vector>
  </TitlesOfParts>
  <Company>SHI-MH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青野洋己</dc:creator>
  <cp:lastModifiedBy>青野 洋己</cp:lastModifiedBy>
  <cp:revision>554</cp:revision>
  <cp:lastPrinted>2021-04-24T07:02:53Z</cp:lastPrinted>
  <dcterms:created xsi:type="dcterms:W3CDTF">2003-07-21T05:22:08Z</dcterms:created>
  <dcterms:modified xsi:type="dcterms:W3CDTF">2021-04-29T02:51:45Z</dcterms:modified>
</cp:coreProperties>
</file>