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6" r:id="rId6"/>
    <p:sldId id="257" r:id="rId7"/>
    <p:sldId id="258" r:id="rId8"/>
    <p:sldId id="259" r:id="rId9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6FC0"/>
    <a:srgbClr val="0000FF"/>
    <a:srgbClr val="CCFFFF"/>
    <a:srgbClr val="000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kada Hajime/岡田 基(MELCO/通電 品企)" userId="227974ea-37e0-42f8-b90a-76322de6c2f8" providerId="ADAL" clId="{D2582B3D-3CA5-43CF-A4F7-8329AAD6EC1F}"/>
    <pc:docChg chg="undo custSel modSld">
      <pc:chgData name="Okada Hajime/岡田 基(MELCO/通電 品企)" userId="227974ea-37e0-42f8-b90a-76322de6c2f8" providerId="ADAL" clId="{D2582B3D-3CA5-43CF-A4F7-8329AAD6EC1F}" dt="2026-08-06T05:33:55.753" v="96" actId="207"/>
      <pc:docMkLst>
        <pc:docMk/>
      </pc:docMkLst>
      <pc:sldChg chg="modSp mod">
        <pc:chgData name="Okada Hajime/岡田 基(MELCO/通電 品企)" userId="227974ea-37e0-42f8-b90a-76322de6c2f8" providerId="ADAL" clId="{D2582B3D-3CA5-43CF-A4F7-8329AAD6EC1F}" dt="2026-08-06T05:33:09.269" v="90" actId="20577"/>
        <pc:sldMkLst>
          <pc:docMk/>
          <pc:sldMk cId="1108199569" sldId="256"/>
        </pc:sldMkLst>
        <pc:spChg chg="mod">
          <ac:chgData name="Okada Hajime/岡田 基(MELCO/通電 品企)" userId="227974ea-37e0-42f8-b90a-76322de6c2f8" providerId="ADAL" clId="{D2582B3D-3CA5-43CF-A4F7-8329AAD6EC1F}" dt="2026-07-22T06:30:45.134" v="1" actId="20577"/>
          <ac:spMkLst>
            <pc:docMk/>
            <pc:sldMk cId="1108199569" sldId="256"/>
            <ac:spMk id="4" creationId="{6F7CD486-2442-F3A0-3BAD-B7EB56D0D0E8}"/>
          </ac:spMkLst>
        </pc:spChg>
        <pc:spChg chg="mod">
          <ac:chgData name="Okada Hajime/岡田 基(MELCO/通電 品企)" userId="227974ea-37e0-42f8-b90a-76322de6c2f8" providerId="ADAL" clId="{D2582B3D-3CA5-43CF-A4F7-8329AAD6EC1F}" dt="2026-07-22T06:30:50.193" v="3" actId="20577"/>
          <ac:spMkLst>
            <pc:docMk/>
            <pc:sldMk cId="1108199569" sldId="256"/>
            <ac:spMk id="9" creationId="{3BF610AA-C65A-8E60-B5CA-F0CE93425233}"/>
          </ac:spMkLst>
        </pc:spChg>
        <pc:spChg chg="mod">
          <ac:chgData name="Okada Hajime/岡田 基(MELCO/通電 品企)" userId="227974ea-37e0-42f8-b90a-76322de6c2f8" providerId="ADAL" clId="{D2582B3D-3CA5-43CF-A4F7-8329AAD6EC1F}" dt="2026-07-22T06:45:53.909" v="20" actId="20577"/>
          <ac:spMkLst>
            <pc:docMk/>
            <pc:sldMk cId="1108199569" sldId="256"/>
            <ac:spMk id="11" creationId="{CA347299-0DB9-D30A-E372-0CBF3907A3C2}"/>
          </ac:spMkLst>
        </pc:spChg>
        <pc:spChg chg="mod">
          <ac:chgData name="Okada Hajime/岡田 基(MELCO/通電 品企)" userId="227974ea-37e0-42f8-b90a-76322de6c2f8" providerId="ADAL" clId="{D2582B3D-3CA5-43CF-A4F7-8329AAD6EC1F}" dt="2026-08-06T05:23:25.615" v="67" actId="207"/>
          <ac:spMkLst>
            <pc:docMk/>
            <pc:sldMk cId="1108199569" sldId="256"/>
            <ac:spMk id="24" creationId="{55DE8085-D076-8CAB-0850-4E11D6E2FF2E}"/>
          </ac:spMkLst>
        </pc:spChg>
        <pc:spChg chg="mod">
          <ac:chgData name="Okada Hajime/岡田 基(MELCO/通電 品企)" userId="227974ea-37e0-42f8-b90a-76322de6c2f8" providerId="ADAL" clId="{D2582B3D-3CA5-43CF-A4F7-8329AAD6EC1F}" dt="2026-08-06T05:25:13.201" v="71" actId="20577"/>
          <ac:spMkLst>
            <pc:docMk/>
            <pc:sldMk cId="1108199569" sldId="256"/>
            <ac:spMk id="25" creationId="{9D5BA325-8802-1234-7CF1-5EF1CC87F131}"/>
          </ac:spMkLst>
        </pc:spChg>
        <pc:spChg chg="mod">
          <ac:chgData name="Okada Hajime/岡田 基(MELCO/通電 品企)" userId="227974ea-37e0-42f8-b90a-76322de6c2f8" providerId="ADAL" clId="{D2582B3D-3CA5-43CF-A4F7-8329AAD6EC1F}" dt="2026-07-22T06:31:51.603" v="7"/>
          <ac:spMkLst>
            <pc:docMk/>
            <pc:sldMk cId="1108199569" sldId="256"/>
            <ac:spMk id="36" creationId="{6C443647-2E28-1AEC-BC46-2E09D6BFC15B}"/>
          </ac:spMkLst>
        </pc:spChg>
        <pc:spChg chg="mod">
          <ac:chgData name="Okada Hajime/岡田 基(MELCO/通電 品企)" userId="227974ea-37e0-42f8-b90a-76322de6c2f8" providerId="ADAL" clId="{D2582B3D-3CA5-43CF-A4F7-8329AAD6EC1F}" dt="2026-08-06T05:33:09.269" v="90" actId="20577"/>
          <ac:spMkLst>
            <pc:docMk/>
            <pc:sldMk cId="1108199569" sldId="256"/>
            <ac:spMk id="37" creationId="{38BFADE9-5EDB-EBD1-7D92-3CE33415DD39}"/>
          </ac:spMkLst>
        </pc:spChg>
        <pc:spChg chg="mod">
          <ac:chgData name="Okada Hajime/岡田 基(MELCO/通電 品企)" userId="227974ea-37e0-42f8-b90a-76322de6c2f8" providerId="ADAL" clId="{D2582B3D-3CA5-43CF-A4F7-8329AAD6EC1F}" dt="2026-07-22T07:21:45.872" v="55" actId="20577"/>
          <ac:spMkLst>
            <pc:docMk/>
            <pc:sldMk cId="1108199569" sldId="256"/>
            <ac:spMk id="55" creationId="{58A76F88-1BE5-DA27-3A87-C76E477F3B52}"/>
          </ac:spMkLst>
        </pc:spChg>
        <pc:spChg chg="mod">
          <ac:chgData name="Okada Hajime/岡田 基(MELCO/通電 品企)" userId="227974ea-37e0-42f8-b90a-76322de6c2f8" providerId="ADAL" clId="{D2582B3D-3CA5-43CF-A4F7-8329AAD6EC1F}" dt="2026-07-22T06:46:23.152" v="21" actId="207"/>
          <ac:spMkLst>
            <pc:docMk/>
            <pc:sldMk cId="1108199569" sldId="256"/>
            <ac:spMk id="2052" creationId="{0F54700E-1509-BF81-B666-1FC9F30A257D}"/>
          </ac:spMkLst>
        </pc:spChg>
      </pc:sldChg>
      <pc:sldChg chg="modSp mod">
        <pc:chgData name="Okada Hajime/岡田 基(MELCO/通電 品企)" userId="227974ea-37e0-42f8-b90a-76322de6c2f8" providerId="ADAL" clId="{D2582B3D-3CA5-43CF-A4F7-8329AAD6EC1F}" dt="2026-08-06T05:29:39.852" v="74" actId="207"/>
        <pc:sldMkLst>
          <pc:docMk/>
          <pc:sldMk cId="859459625" sldId="258"/>
        </pc:sldMkLst>
        <pc:spChg chg="mod">
          <ac:chgData name="Okada Hajime/岡田 基(MELCO/通電 品企)" userId="227974ea-37e0-42f8-b90a-76322de6c2f8" providerId="ADAL" clId="{D2582B3D-3CA5-43CF-A4F7-8329AAD6EC1F}" dt="2026-08-06T05:29:31.725" v="73" actId="13926"/>
          <ac:spMkLst>
            <pc:docMk/>
            <pc:sldMk cId="859459625" sldId="258"/>
            <ac:spMk id="7" creationId="{55762E4F-C5CC-C7DB-F7A6-D51B0A639C73}"/>
          </ac:spMkLst>
        </pc:spChg>
        <pc:graphicFrameChg chg="modGraphic">
          <ac:chgData name="Okada Hajime/岡田 基(MELCO/通電 品企)" userId="227974ea-37e0-42f8-b90a-76322de6c2f8" providerId="ADAL" clId="{D2582B3D-3CA5-43CF-A4F7-8329AAD6EC1F}" dt="2026-08-06T05:29:39.852" v="74" actId="207"/>
          <ac:graphicFrameMkLst>
            <pc:docMk/>
            <pc:sldMk cId="859459625" sldId="258"/>
            <ac:graphicFrameMk id="14" creationId="{21F49D1A-0B1E-DEBD-2A63-AC55576F4656}"/>
          </ac:graphicFrameMkLst>
        </pc:graphicFrameChg>
      </pc:sldChg>
      <pc:sldChg chg="modSp mod">
        <pc:chgData name="Okada Hajime/岡田 基(MELCO/通電 品企)" userId="227974ea-37e0-42f8-b90a-76322de6c2f8" providerId="ADAL" clId="{D2582B3D-3CA5-43CF-A4F7-8329AAD6EC1F}" dt="2026-08-06T05:33:55.753" v="96" actId="207"/>
        <pc:sldMkLst>
          <pc:docMk/>
          <pc:sldMk cId="1947282145" sldId="259"/>
        </pc:sldMkLst>
        <pc:spChg chg="mod">
          <ac:chgData name="Okada Hajime/岡田 基(MELCO/通電 品企)" userId="227974ea-37e0-42f8-b90a-76322de6c2f8" providerId="ADAL" clId="{D2582B3D-3CA5-43CF-A4F7-8329AAD6EC1F}" dt="2026-08-06T05:30:38.303" v="77"/>
          <ac:spMkLst>
            <pc:docMk/>
            <pc:sldMk cId="1947282145" sldId="259"/>
            <ac:spMk id="7" creationId="{EEB74370-3CFF-D5E5-952C-1E5720A10105}"/>
          </ac:spMkLst>
        </pc:spChg>
        <pc:spChg chg="mod">
          <ac:chgData name="Okada Hajime/岡田 基(MELCO/通電 品企)" userId="227974ea-37e0-42f8-b90a-76322de6c2f8" providerId="ADAL" clId="{D2582B3D-3CA5-43CF-A4F7-8329AAD6EC1F}" dt="2026-08-06T05:33:49.420" v="95"/>
          <ac:spMkLst>
            <pc:docMk/>
            <pc:sldMk cId="1947282145" sldId="259"/>
            <ac:spMk id="8" creationId="{511ABB68-8616-8453-8AF7-F31E851A8A0C}"/>
          </ac:spMkLst>
        </pc:spChg>
        <pc:graphicFrameChg chg="mod modGraphic">
          <ac:chgData name="Okada Hajime/岡田 基(MELCO/通電 品企)" userId="227974ea-37e0-42f8-b90a-76322de6c2f8" providerId="ADAL" clId="{D2582B3D-3CA5-43CF-A4F7-8329AAD6EC1F}" dt="2026-08-06T05:33:32.352" v="93" actId="108"/>
          <ac:graphicFrameMkLst>
            <pc:docMk/>
            <pc:sldMk cId="1947282145" sldId="259"/>
            <ac:graphicFrameMk id="6" creationId="{AF5AA361-DEF7-8906-35C4-99133111384D}"/>
          </ac:graphicFrameMkLst>
        </pc:graphicFrameChg>
        <pc:graphicFrameChg chg="modGraphic">
          <ac:chgData name="Okada Hajime/岡田 基(MELCO/通電 品企)" userId="227974ea-37e0-42f8-b90a-76322de6c2f8" providerId="ADAL" clId="{D2582B3D-3CA5-43CF-A4F7-8329AAD6EC1F}" dt="2026-08-06T05:33:55.753" v="96" actId="207"/>
          <ac:graphicFrameMkLst>
            <pc:docMk/>
            <pc:sldMk cId="1947282145" sldId="259"/>
            <ac:graphicFrameMk id="10" creationId="{B65F68AB-68D4-0572-8D5A-9D78FFDA6D6F}"/>
          </ac:graphicFrameMkLst>
        </pc:graphicFrameChg>
        <pc:graphicFrameChg chg="modGraphic">
          <ac:chgData name="Okada Hajime/岡田 基(MELCO/通電 品企)" userId="227974ea-37e0-42f8-b90a-76322de6c2f8" providerId="ADAL" clId="{D2582B3D-3CA5-43CF-A4F7-8329AAD6EC1F}" dt="2026-08-06T05:30:00.017" v="75" actId="207"/>
          <ac:graphicFrameMkLst>
            <pc:docMk/>
            <pc:sldMk cId="1947282145" sldId="259"/>
            <ac:graphicFrameMk id="11" creationId="{E88BFC77-BF82-12BB-444D-6E205D4F9C8A}"/>
          </ac:graphicFrameMkLst>
        </pc:graphicFrameChg>
      </pc:sldChg>
    </pc:docChg>
  </pc:docChgLst>
  <pc:docChgLst>
    <pc:chgData name="Kurihara Nao/栗原 直穂(MELCO/通電 通電品監)" userId="c2730582-7778-4242-b565-8848456ba69b" providerId="ADAL" clId="{C9C7F4D2-9073-4E7C-824B-F8AFF187DD1A}"/>
    <pc:docChg chg="custSel modSld">
      <pc:chgData name="Kurihara Nao/栗原 直穂(MELCO/通電 通電品監)" userId="c2730582-7778-4242-b565-8848456ba69b" providerId="ADAL" clId="{C9C7F4D2-9073-4E7C-824B-F8AFF187DD1A}" dt="2026-08-05T09:21:52.560" v="72" actId="20577"/>
      <pc:docMkLst>
        <pc:docMk/>
      </pc:docMkLst>
      <pc:sldChg chg="modSp mod">
        <pc:chgData name="Kurihara Nao/栗原 直穂(MELCO/通電 通電品監)" userId="c2730582-7778-4242-b565-8848456ba69b" providerId="ADAL" clId="{C9C7F4D2-9073-4E7C-824B-F8AFF187DD1A}" dt="2026-08-05T09:12:29.387" v="13" actId="13926"/>
        <pc:sldMkLst>
          <pc:docMk/>
          <pc:sldMk cId="1108199569" sldId="256"/>
        </pc:sldMkLst>
        <pc:spChg chg="mod">
          <ac:chgData name="Kurihara Nao/栗原 直穂(MELCO/通電 通電品監)" userId="c2730582-7778-4242-b565-8848456ba69b" providerId="ADAL" clId="{C9C7F4D2-9073-4E7C-824B-F8AFF187DD1A}" dt="2026-08-05T09:12:29.387" v="13" actId="13926"/>
          <ac:spMkLst>
            <pc:docMk/>
            <pc:sldMk cId="1108199569" sldId="256"/>
            <ac:spMk id="24" creationId="{55DE8085-D076-8CAB-0850-4E11D6E2FF2E}"/>
          </ac:spMkLst>
        </pc:spChg>
      </pc:sldChg>
      <pc:sldChg chg="modSp mod">
        <pc:chgData name="Kurihara Nao/栗原 直穂(MELCO/通電 通電品監)" userId="c2730582-7778-4242-b565-8848456ba69b" providerId="ADAL" clId="{C9C7F4D2-9073-4E7C-824B-F8AFF187DD1A}" dt="2026-08-05T09:13:53.870" v="22" actId="13926"/>
        <pc:sldMkLst>
          <pc:docMk/>
          <pc:sldMk cId="859459625" sldId="258"/>
        </pc:sldMkLst>
        <pc:spChg chg="mod">
          <ac:chgData name="Kurihara Nao/栗原 直穂(MELCO/通電 通電品監)" userId="c2730582-7778-4242-b565-8848456ba69b" providerId="ADAL" clId="{C9C7F4D2-9073-4E7C-824B-F8AFF187DD1A}" dt="2026-08-05T09:13:53.870" v="22" actId="13926"/>
          <ac:spMkLst>
            <pc:docMk/>
            <pc:sldMk cId="859459625" sldId="258"/>
            <ac:spMk id="7" creationId="{55762E4F-C5CC-C7DB-F7A6-D51B0A639C73}"/>
          </ac:spMkLst>
        </pc:spChg>
      </pc:sldChg>
      <pc:sldChg chg="modSp mod">
        <pc:chgData name="Kurihara Nao/栗原 直穂(MELCO/通電 通電品監)" userId="c2730582-7778-4242-b565-8848456ba69b" providerId="ADAL" clId="{C9C7F4D2-9073-4E7C-824B-F8AFF187DD1A}" dt="2026-08-05T09:21:52.560" v="72" actId="20577"/>
        <pc:sldMkLst>
          <pc:docMk/>
          <pc:sldMk cId="1947282145" sldId="259"/>
        </pc:sldMkLst>
        <pc:spChg chg="mod">
          <ac:chgData name="Kurihara Nao/栗原 直穂(MELCO/通電 通電品監)" userId="c2730582-7778-4242-b565-8848456ba69b" providerId="ADAL" clId="{C9C7F4D2-9073-4E7C-824B-F8AFF187DD1A}" dt="2026-08-05T09:20:12.897" v="62" actId="207"/>
          <ac:spMkLst>
            <pc:docMk/>
            <pc:sldMk cId="1947282145" sldId="259"/>
            <ac:spMk id="7" creationId="{EEB74370-3CFF-D5E5-952C-1E5720A10105}"/>
          </ac:spMkLst>
        </pc:spChg>
        <pc:graphicFrameChg chg="modGraphic">
          <ac:chgData name="Kurihara Nao/栗原 直穂(MELCO/通電 通電品監)" userId="c2730582-7778-4242-b565-8848456ba69b" providerId="ADAL" clId="{C9C7F4D2-9073-4E7C-824B-F8AFF187DD1A}" dt="2026-08-05T09:21:52.560" v="72" actId="20577"/>
          <ac:graphicFrameMkLst>
            <pc:docMk/>
            <pc:sldMk cId="1947282145" sldId="259"/>
            <ac:graphicFrameMk id="6" creationId="{AF5AA361-DEF7-8906-35C4-99133111384D}"/>
          </ac:graphicFrameMkLst>
        </pc:graphicFrameChg>
      </pc:sldChg>
    </pc:docChg>
  </pc:docChgLst>
  <pc:docChgLst>
    <pc:chgData name="Matsumura Seiichi/松村 清一(MELCO/通電 品質)" userId="d87c5285-2652-43df-831c-bccfed313497" providerId="ADAL" clId="{9A614963-0EC4-4C1D-B876-4EBBEC0DEB90}"/>
    <pc:docChg chg="undo custSel modSld">
      <pc:chgData name="Matsumura Seiichi/松村 清一(MELCO/通電 品質)" userId="d87c5285-2652-43df-831c-bccfed313497" providerId="ADAL" clId="{9A614963-0EC4-4C1D-B876-4EBBEC0DEB90}" dt="2026-08-05T06:40:17.678" v="423" actId="207"/>
      <pc:docMkLst>
        <pc:docMk/>
      </pc:docMkLst>
      <pc:sldChg chg="modSp mod">
        <pc:chgData name="Matsumura Seiichi/松村 清一(MELCO/通電 品質)" userId="d87c5285-2652-43df-831c-bccfed313497" providerId="ADAL" clId="{9A614963-0EC4-4C1D-B876-4EBBEC0DEB90}" dt="2026-08-05T06:19:35.770" v="216" actId="20577"/>
        <pc:sldMkLst>
          <pc:docMk/>
          <pc:sldMk cId="859459625" sldId="258"/>
        </pc:sldMkLst>
        <pc:graphicFrameChg chg="mod modGraphic">
          <ac:chgData name="Matsumura Seiichi/松村 清一(MELCO/通電 品質)" userId="d87c5285-2652-43df-831c-bccfed313497" providerId="ADAL" clId="{9A614963-0EC4-4C1D-B876-4EBBEC0DEB90}" dt="2026-08-05T06:19:35.770" v="216" actId="20577"/>
          <ac:graphicFrameMkLst>
            <pc:docMk/>
            <pc:sldMk cId="859459625" sldId="258"/>
            <ac:graphicFrameMk id="14" creationId="{21F49D1A-0B1E-DEBD-2A63-AC55576F4656}"/>
          </ac:graphicFrameMkLst>
        </pc:graphicFrameChg>
      </pc:sldChg>
      <pc:sldChg chg="modSp mod">
        <pc:chgData name="Matsumura Seiichi/松村 清一(MELCO/通電 品質)" userId="d87c5285-2652-43df-831c-bccfed313497" providerId="ADAL" clId="{9A614963-0EC4-4C1D-B876-4EBBEC0DEB90}" dt="2026-08-05T06:40:17.678" v="423" actId="207"/>
        <pc:sldMkLst>
          <pc:docMk/>
          <pc:sldMk cId="1947282145" sldId="259"/>
        </pc:sldMkLst>
        <pc:spChg chg="mod">
          <ac:chgData name="Matsumura Seiichi/松村 清一(MELCO/通電 品質)" userId="d87c5285-2652-43df-831c-bccfed313497" providerId="ADAL" clId="{9A614963-0EC4-4C1D-B876-4EBBEC0DEB90}" dt="2026-08-05T06:25:26.434" v="315" actId="13926"/>
          <ac:spMkLst>
            <pc:docMk/>
            <pc:sldMk cId="1947282145" sldId="259"/>
            <ac:spMk id="7" creationId="{EEB74370-3CFF-D5E5-952C-1E5720A10105}"/>
          </ac:spMkLst>
        </pc:spChg>
        <pc:spChg chg="mod">
          <ac:chgData name="Matsumura Seiichi/松村 清一(MELCO/通電 品質)" userId="d87c5285-2652-43df-831c-bccfed313497" providerId="ADAL" clId="{9A614963-0EC4-4C1D-B876-4EBBEC0DEB90}" dt="2026-08-05T06:33:56.142" v="352" actId="207"/>
          <ac:spMkLst>
            <pc:docMk/>
            <pc:sldMk cId="1947282145" sldId="259"/>
            <ac:spMk id="8" creationId="{511ABB68-8616-8453-8AF7-F31E851A8A0C}"/>
          </ac:spMkLst>
        </pc:spChg>
        <pc:graphicFrameChg chg="modGraphic">
          <ac:chgData name="Matsumura Seiichi/松村 清一(MELCO/通電 品質)" userId="d87c5285-2652-43df-831c-bccfed313497" providerId="ADAL" clId="{9A614963-0EC4-4C1D-B876-4EBBEC0DEB90}" dt="2026-08-05T06:33:33.834" v="344" actId="207"/>
          <ac:graphicFrameMkLst>
            <pc:docMk/>
            <pc:sldMk cId="1947282145" sldId="259"/>
            <ac:graphicFrameMk id="6" creationId="{AF5AA361-DEF7-8906-35C4-99133111384D}"/>
          </ac:graphicFrameMkLst>
        </pc:graphicFrameChg>
        <pc:graphicFrameChg chg="mod modGraphic">
          <ac:chgData name="Matsumura Seiichi/松村 清一(MELCO/通電 品質)" userId="d87c5285-2652-43df-831c-bccfed313497" providerId="ADAL" clId="{9A614963-0EC4-4C1D-B876-4EBBEC0DEB90}" dt="2026-08-05T06:40:17.678" v="423" actId="207"/>
          <ac:graphicFrameMkLst>
            <pc:docMk/>
            <pc:sldMk cId="1947282145" sldId="259"/>
            <ac:graphicFrameMk id="10" creationId="{B65F68AB-68D4-0572-8D5A-9D78FFDA6D6F}"/>
          </ac:graphicFrameMkLst>
        </pc:graphicFrameChg>
        <pc:graphicFrameChg chg="mod modGraphic">
          <ac:chgData name="Matsumura Seiichi/松村 清一(MELCO/通電 品質)" userId="d87c5285-2652-43df-831c-bccfed313497" providerId="ADAL" clId="{9A614963-0EC4-4C1D-B876-4EBBEC0DEB90}" dt="2026-08-05T06:23:17.540" v="314" actId="948"/>
          <ac:graphicFrameMkLst>
            <pc:docMk/>
            <pc:sldMk cId="1947282145" sldId="259"/>
            <ac:graphicFrameMk id="11" creationId="{E88BFC77-BF82-12BB-444D-6E205D4F9C8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1581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72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069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213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281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6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216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1947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019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54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8048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28950-6A8E-4660-8CC3-26FD60BA6BA6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1FD77-C450-440A-A1D7-47BFDA77DD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42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Qcc.Kinki@zc.MitsubishiElectric.co.j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F7CD486-2442-F3A0-3BAD-B7EB56D0D0E8}"/>
              </a:ext>
            </a:extLst>
          </p:cNvPr>
          <p:cNvSpPr/>
          <p:nvPr/>
        </p:nvSpPr>
        <p:spPr>
          <a:xfrm>
            <a:off x="135466" y="186266"/>
            <a:ext cx="6595533" cy="1947334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00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202</a:t>
            </a:r>
            <a:r>
              <a:rPr kumimoji="1" lang="ja-JP" altLang="en-US" sz="2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６年度 </a:t>
            </a:r>
            <a:r>
              <a:rPr kumimoji="1" lang="en-US" altLang="ja-JP" sz="2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JHS〔</a:t>
            </a:r>
            <a:r>
              <a:rPr kumimoji="1" lang="ja-JP" altLang="en-US" sz="2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含む医療・福祉</a:t>
            </a:r>
            <a:r>
              <a:rPr kumimoji="1" lang="en-US" altLang="ja-JP" sz="2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〕</a:t>
            </a:r>
            <a:r>
              <a:rPr kumimoji="1" lang="ja-JP" altLang="en-US" sz="2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部門</a:t>
            </a:r>
            <a:endParaRPr kumimoji="1" lang="en-US" altLang="ja-JP" sz="22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2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</a:t>
            </a:r>
            <a:r>
              <a:rPr kumimoji="1" lang="en-US" altLang="ja-JP" sz="2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QC</a:t>
            </a:r>
            <a:r>
              <a:rPr kumimoji="1" lang="ja-JP" altLang="en-US" sz="2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サークルグランドチャンピオン大会</a:t>
            </a:r>
            <a:r>
              <a:rPr kumimoji="1" lang="ja-JP" altLang="en-US" sz="1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（小集団改善活動）</a:t>
            </a:r>
            <a:r>
              <a:rPr kumimoji="1" lang="ja-JP" altLang="en-US" sz="24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en-US" altLang="ja-JP" sz="24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24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支部選抜大会</a:t>
            </a:r>
            <a:endParaRPr kumimoji="1" lang="en-US" altLang="ja-JP" sz="2400" b="1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3200" b="1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応募説明会のご案内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3A1BA62-7739-021C-09EB-3F2863376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14" y="357108"/>
            <a:ext cx="601613" cy="57695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F610AA-C65A-8E60-B5CA-F0CE93425233}"/>
              </a:ext>
            </a:extLst>
          </p:cNvPr>
          <p:cNvSpPr txBox="1"/>
          <p:nvPr/>
        </p:nvSpPr>
        <p:spPr>
          <a:xfrm>
            <a:off x="472923" y="2246085"/>
            <a:ext cx="60971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202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６年度 事務・販売・サービス</a:t>
            </a:r>
            <a:r>
              <a:rPr kumimoji="1"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〔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含む医療・福祉</a:t>
            </a:r>
            <a:r>
              <a:rPr kumimoji="1"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〕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部門</a:t>
            </a:r>
            <a:r>
              <a:rPr kumimoji="1"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QC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サークルグランドチャンピオン大会 支部選抜大会の説明会を開催いたします。</a:t>
            </a:r>
            <a:endParaRPr kumimoji="1" lang="en-US" altLang="ja-JP" sz="16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参加をご検討されている方、大会内容をお知りになりたい方は</a:t>
            </a:r>
            <a:endParaRPr kumimoji="1" lang="en-US" altLang="ja-JP" sz="16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是非、ご参加ください。</a:t>
            </a:r>
            <a:endParaRPr kumimoji="1" lang="en-US" altLang="ja-JP" sz="16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6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なお、本選抜大会は、</a:t>
            </a:r>
            <a:r>
              <a:rPr kumimoji="1" lang="en-US" altLang="ja-JP" sz="16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2023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年度より</a:t>
            </a:r>
            <a:r>
              <a:rPr kumimoji="1" lang="en-US" altLang="ja-JP" sz="16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JHS</a:t>
            </a:r>
            <a:r>
              <a:rPr kumimoji="1" lang="ja-JP" altLang="en-US" sz="16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部門全日本選抜</a:t>
            </a:r>
            <a:r>
              <a:rPr kumimoji="1" lang="en-US" altLang="ja-JP" sz="16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QC</a:t>
            </a:r>
            <a:r>
              <a:rPr kumimoji="1" lang="ja-JP" altLang="en-US" sz="16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サークル大会の大会形態と大会名称変更により、</a:t>
            </a:r>
            <a:r>
              <a:rPr lang="ja-JP" altLang="en-US" sz="16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これまでの運営事例の</a:t>
            </a:r>
            <a:endParaRPr lang="en-US" altLang="ja-JP" sz="1600"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HG教科書体" panose="02020609000000000000" pitchFamily="17" charset="-128"/>
            </a:endParaRPr>
          </a:p>
          <a:p>
            <a:r>
              <a:rPr lang="ja-JP" altLang="en-US" sz="16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選抜大会から、改善事例の選抜大会へ内容を変更</a:t>
            </a:r>
            <a:r>
              <a:rPr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しております</a:t>
            </a:r>
            <a:r>
              <a:rPr lang="ja-JP" altLang="en-US" sz="16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。</a:t>
            </a:r>
            <a:endParaRPr kumimoji="1" lang="en-US" altLang="ja-JP" sz="16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16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A347299-0DB9-D30A-E372-0CBF3907A3C2}"/>
              </a:ext>
            </a:extLst>
          </p:cNvPr>
          <p:cNvSpPr txBox="1"/>
          <p:nvPr/>
        </p:nvSpPr>
        <p:spPr>
          <a:xfrm>
            <a:off x="34144" y="5253989"/>
            <a:ext cx="6595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・日時	２０２６年９月２日（水） １</a:t>
            </a:r>
            <a:r>
              <a:rPr kumimoji="1"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4: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００～１</a:t>
            </a:r>
            <a:r>
              <a:rPr kumimoji="1"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6: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００</a:t>
            </a:r>
          </a:p>
          <a:p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・場所	オンライン（</a:t>
            </a:r>
            <a:r>
              <a:rPr kumimoji="1"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Teams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 開催</a:t>
            </a: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AF9A939C-88CB-6911-7193-2BABB9499684}"/>
              </a:ext>
            </a:extLst>
          </p:cNvPr>
          <p:cNvGrpSpPr>
            <a:grpSpLocks/>
          </p:cNvGrpSpPr>
          <p:nvPr/>
        </p:nvGrpSpPr>
        <p:grpSpPr>
          <a:xfrm>
            <a:off x="338898" y="3584790"/>
            <a:ext cx="6370870" cy="1617114"/>
            <a:chOff x="206465" y="309600"/>
            <a:chExt cx="6370870" cy="1617114"/>
          </a:xfrm>
        </p:grpSpPr>
        <p:pic>
          <p:nvPicPr>
            <p:cNvPr id="13" name="Image 3">
              <a:extLst>
                <a:ext uri="{FF2B5EF4-FFF2-40B4-BE49-F238E27FC236}">
                  <a16:creationId xmlns:a16="http://schemas.microsoft.com/office/drawing/2014/main" id="{4307FCFD-3398-4CA0-7140-81E393A7D35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2584" y="1353435"/>
              <a:ext cx="210312" cy="73152"/>
            </a:xfrm>
            <a:prstGeom prst="rect">
              <a:avLst/>
            </a:prstGeom>
          </p:spPr>
        </p:pic>
        <p:sp>
          <p:nvSpPr>
            <p:cNvPr id="14" name="Graphic 4">
              <a:extLst>
                <a:ext uri="{FF2B5EF4-FFF2-40B4-BE49-F238E27FC236}">
                  <a16:creationId xmlns:a16="http://schemas.microsoft.com/office/drawing/2014/main" id="{B4930DEA-A0ED-BBF8-B8D2-57E64DFB801D}"/>
                </a:ext>
              </a:extLst>
            </p:cNvPr>
            <p:cNvSpPr/>
            <p:nvPr/>
          </p:nvSpPr>
          <p:spPr>
            <a:xfrm>
              <a:off x="4890516" y="1105024"/>
              <a:ext cx="1684020" cy="821690"/>
            </a:xfrm>
            <a:custGeom>
              <a:avLst/>
              <a:gdLst/>
              <a:ahLst/>
              <a:cxnLst/>
              <a:rect l="l" t="t" r="r" b="b"/>
              <a:pathLst>
                <a:path w="1684020" h="821690">
                  <a:moveTo>
                    <a:pt x="1662684" y="32004"/>
                  </a:moveTo>
                  <a:lnTo>
                    <a:pt x="1652016" y="32004"/>
                  </a:lnTo>
                  <a:lnTo>
                    <a:pt x="1652016" y="789432"/>
                  </a:lnTo>
                  <a:lnTo>
                    <a:pt x="1662684" y="789432"/>
                  </a:lnTo>
                  <a:lnTo>
                    <a:pt x="1662684" y="32004"/>
                  </a:lnTo>
                  <a:close/>
                </a:path>
                <a:path w="1684020" h="821690">
                  <a:moveTo>
                    <a:pt x="1662684" y="21590"/>
                  </a:moveTo>
                  <a:lnTo>
                    <a:pt x="21336" y="21590"/>
                  </a:lnTo>
                  <a:lnTo>
                    <a:pt x="21336" y="31750"/>
                  </a:lnTo>
                  <a:lnTo>
                    <a:pt x="21336" y="789940"/>
                  </a:lnTo>
                  <a:lnTo>
                    <a:pt x="21336" y="800100"/>
                  </a:lnTo>
                  <a:lnTo>
                    <a:pt x="1662684" y="800100"/>
                  </a:lnTo>
                  <a:lnTo>
                    <a:pt x="1662684" y="789940"/>
                  </a:lnTo>
                  <a:lnTo>
                    <a:pt x="33528" y="789940"/>
                  </a:lnTo>
                  <a:lnTo>
                    <a:pt x="33528" y="31750"/>
                  </a:lnTo>
                  <a:lnTo>
                    <a:pt x="1662684" y="31750"/>
                  </a:lnTo>
                  <a:lnTo>
                    <a:pt x="1662684" y="21590"/>
                  </a:lnTo>
                  <a:close/>
                </a:path>
                <a:path w="1684020" h="821690">
                  <a:moveTo>
                    <a:pt x="168402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810260"/>
                  </a:lnTo>
                  <a:lnTo>
                    <a:pt x="0" y="821690"/>
                  </a:lnTo>
                  <a:lnTo>
                    <a:pt x="1684020" y="821690"/>
                  </a:lnTo>
                  <a:lnTo>
                    <a:pt x="1684020" y="810768"/>
                  </a:lnTo>
                  <a:lnTo>
                    <a:pt x="1684020" y="810260"/>
                  </a:lnTo>
                  <a:lnTo>
                    <a:pt x="1684020" y="10668"/>
                  </a:lnTo>
                  <a:lnTo>
                    <a:pt x="1673352" y="10668"/>
                  </a:lnTo>
                  <a:lnTo>
                    <a:pt x="1673352" y="810260"/>
                  </a:lnTo>
                  <a:lnTo>
                    <a:pt x="10668" y="810260"/>
                  </a:lnTo>
                  <a:lnTo>
                    <a:pt x="10668" y="10160"/>
                  </a:lnTo>
                  <a:lnTo>
                    <a:pt x="1684020" y="10160"/>
                  </a:lnTo>
                  <a:lnTo>
                    <a:pt x="16840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5" name="Graphic 5">
              <a:extLst>
                <a:ext uri="{FF2B5EF4-FFF2-40B4-BE49-F238E27FC236}">
                  <a16:creationId xmlns:a16="http://schemas.microsoft.com/office/drawing/2014/main" id="{691BA320-E368-C1AB-653C-438CF7FC8ED1}"/>
                </a:ext>
              </a:extLst>
            </p:cNvPr>
            <p:cNvSpPr/>
            <p:nvPr/>
          </p:nvSpPr>
          <p:spPr>
            <a:xfrm>
              <a:off x="3545709" y="1121787"/>
              <a:ext cx="1024255" cy="536575"/>
            </a:xfrm>
            <a:custGeom>
              <a:avLst/>
              <a:gdLst/>
              <a:ahLst/>
              <a:cxnLst/>
              <a:rect l="l" t="t" r="r" b="b"/>
              <a:pathLst>
                <a:path w="1024255" h="536575">
                  <a:moveTo>
                    <a:pt x="1024127" y="536448"/>
                  </a:moveTo>
                  <a:lnTo>
                    <a:pt x="0" y="536448"/>
                  </a:lnTo>
                  <a:lnTo>
                    <a:pt x="0" y="0"/>
                  </a:lnTo>
                  <a:lnTo>
                    <a:pt x="1024127" y="0"/>
                  </a:lnTo>
                  <a:lnTo>
                    <a:pt x="1024127" y="5364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6" name="Graphic 6">
              <a:extLst>
                <a:ext uri="{FF2B5EF4-FFF2-40B4-BE49-F238E27FC236}">
                  <a16:creationId xmlns:a16="http://schemas.microsoft.com/office/drawing/2014/main" id="{A1ACCC7B-3247-DFA8-9B8A-1969FAE94421}"/>
                </a:ext>
              </a:extLst>
            </p:cNvPr>
            <p:cNvSpPr/>
            <p:nvPr/>
          </p:nvSpPr>
          <p:spPr>
            <a:xfrm>
              <a:off x="3560656" y="1097404"/>
              <a:ext cx="1073150" cy="585470"/>
            </a:xfrm>
            <a:custGeom>
              <a:avLst/>
              <a:gdLst/>
              <a:ahLst/>
              <a:cxnLst/>
              <a:rect l="l" t="t" r="r" b="b"/>
              <a:pathLst>
                <a:path w="1073150" h="585470">
                  <a:moveTo>
                    <a:pt x="1034796" y="38100"/>
                  </a:moveTo>
                  <a:lnTo>
                    <a:pt x="38100" y="38100"/>
                  </a:lnTo>
                  <a:lnTo>
                    <a:pt x="38100" y="48260"/>
                  </a:lnTo>
                  <a:lnTo>
                    <a:pt x="38100" y="535940"/>
                  </a:lnTo>
                  <a:lnTo>
                    <a:pt x="38100" y="546100"/>
                  </a:lnTo>
                  <a:lnTo>
                    <a:pt x="1034796" y="546100"/>
                  </a:lnTo>
                  <a:lnTo>
                    <a:pt x="1034796" y="536448"/>
                  </a:lnTo>
                  <a:lnTo>
                    <a:pt x="1034796" y="535940"/>
                  </a:lnTo>
                  <a:lnTo>
                    <a:pt x="1034796" y="48768"/>
                  </a:lnTo>
                  <a:lnTo>
                    <a:pt x="1024128" y="48768"/>
                  </a:lnTo>
                  <a:lnTo>
                    <a:pt x="1024128" y="535940"/>
                  </a:lnTo>
                  <a:lnTo>
                    <a:pt x="48768" y="535940"/>
                  </a:lnTo>
                  <a:lnTo>
                    <a:pt x="48768" y="48260"/>
                  </a:lnTo>
                  <a:lnTo>
                    <a:pt x="1034796" y="48260"/>
                  </a:lnTo>
                  <a:lnTo>
                    <a:pt x="1034796" y="38100"/>
                  </a:lnTo>
                  <a:close/>
                </a:path>
                <a:path w="1073150" h="585470">
                  <a:moveTo>
                    <a:pt x="1072896" y="0"/>
                  </a:moveTo>
                  <a:lnTo>
                    <a:pt x="1043940" y="0"/>
                  </a:lnTo>
                  <a:lnTo>
                    <a:pt x="1043940" y="29210"/>
                  </a:lnTo>
                  <a:lnTo>
                    <a:pt x="1043940" y="556260"/>
                  </a:lnTo>
                  <a:lnTo>
                    <a:pt x="28956" y="556260"/>
                  </a:lnTo>
                  <a:lnTo>
                    <a:pt x="28956" y="29210"/>
                  </a:lnTo>
                  <a:lnTo>
                    <a:pt x="1043940" y="29210"/>
                  </a:lnTo>
                  <a:lnTo>
                    <a:pt x="1043940" y="0"/>
                  </a:lnTo>
                  <a:lnTo>
                    <a:pt x="0" y="0"/>
                  </a:lnTo>
                  <a:lnTo>
                    <a:pt x="0" y="29210"/>
                  </a:lnTo>
                  <a:lnTo>
                    <a:pt x="0" y="556260"/>
                  </a:lnTo>
                  <a:lnTo>
                    <a:pt x="0" y="585470"/>
                  </a:lnTo>
                  <a:lnTo>
                    <a:pt x="1072896" y="585470"/>
                  </a:lnTo>
                  <a:lnTo>
                    <a:pt x="1072896" y="556260"/>
                  </a:lnTo>
                  <a:lnTo>
                    <a:pt x="1072896" y="29210"/>
                  </a:lnTo>
                  <a:lnTo>
                    <a:pt x="1072896" y="28956"/>
                  </a:lnTo>
                  <a:lnTo>
                    <a:pt x="10728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pic>
          <p:nvPicPr>
            <p:cNvPr id="17" name="Image 7">
              <a:extLst>
                <a:ext uri="{FF2B5EF4-FFF2-40B4-BE49-F238E27FC236}">
                  <a16:creationId xmlns:a16="http://schemas.microsoft.com/office/drawing/2014/main" id="{1DC088C8-5CB3-9F71-648D-77B7FB293E1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5775" y="1356483"/>
              <a:ext cx="211836" cy="65532"/>
            </a:xfrm>
            <a:prstGeom prst="rect">
              <a:avLst/>
            </a:prstGeom>
          </p:spPr>
        </p:pic>
        <p:sp>
          <p:nvSpPr>
            <p:cNvPr id="18" name="Graphic 8">
              <a:extLst>
                <a:ext uri="{FF2B5EF4-FFF2-40B4-BE49-F238E27FC236}">
                  <a16:creationId xmlns:a16="http://schemas.microsoft.com/office/drawing/2014/main" id="{533C751B-966A-ED6B-4046-CF54D0A16C80}"/>
                </a:ext>
              </a:extLst>
            </p:cNvPr>
            <p:cNvSpPr/>
            <p:nvPr/>
          </p:nvSpPr>
          <p:spPr>
            <a:xfrm>
              <a:off x="5869958" y="596113"/>
              <a:ext cx="634365" cy="538480"/>
            </a:xfrm>
            <a:custGeom>
              <a:avLst/>
              <a:gdLst/>
              <a:ahLst/>
              <a:cxnLst/>
              <a:rect l="l" t="t" r="r" b="b"/>
              <a:pathLst>
                <a:path w="634365" h="538480">
                  <a:moveTo>
                    <a:pt x="633984" y="537972"/>
                  </a:moveTo>
                  <a:lnTo>
                    <a:pt x="579120" y="377952"/>
                  </a:lnTo>
                  <a:lnTo>
                    <a:pt x="536448" y="381000"/>
                  </a:lnTo>
                  <a:lnTo>
                    <a:pt x="536448" y="394716"/>
                  </a:lnTo>
                  <a:lnTo>
                    <a:pt x="534924" y="402336"/>
                  </a:lnTo>
                  <a:lnTo>
                    <a:pt x="534924" y="406908"/>
                  </a:lnTo>
                  <a:lnTo>
                    <a:pt x="580644" y="432816"/>
                  </a:lnTo>
                  <a:lnTo>
                    <a:pt x="461772" y="432816"/>
                  </a:lnTo>
                  <a:lnTo>
                    <a:pt x="461772" y="426720"/>
                  </a:lnTo>
                  <a:lnTo>
                    <a:pt x="460248" y="414528"/>
                  </a:lnTo>
                  <a:lnTo>
                    <a:pt x="460248" y="399288"/>
                  </a:lnTo>
                  <a:lnTo>
                    <a:pt x="458724" y="385572"/>
                  </a:lnTo>
                  <a:lnTo>
                    <a:pt x="426720" y="387096"/>
                  </a:lnTo>
                  <a:lnTo>
                    <a:pt x="355092" y="315468"/>
                  </a:lnTo>
                  <a:lnTo>
                    <a:pt x="277355" y="317601"/>
                  </a:lnTo>
                  <a:lnTo>
                    <a:pt x="277355" y="316992"/>
                  </a:lnTo>
                  <a:lnTo>
                    <a:pt x="278879" y="315468"/>
                  </a:lnTo>
                  <a:lnTo>
                    <a:pt x="281927" y="310896"/>
                  </a:lnTo>
                  <a:lnTo>
                    <a:pt x="283451" y="306324"/>
                  </a:lnTo>
                  <a:lnTo>
                    <a:pt x="288023" y="300228"/>
                  </a:lnTo>
                  <a:lnTo>
                    <a:pt x="294119" y="294132"/>
                  </a:lnTo>
                  <a:lnTo>
                    <a:pt x="298691" y="288036"/>
                  </a:lnTo>
                  <a:lnTo>
                    <a:pt x="313931" y="275844"/>
                  </a:lnTo>
                  <a:lnTo>
                    <a:pt x="321551" y="271272"/>
                  </a:lnTo>
                  <a:lnTo>
                    <a:pt x="330695" y="266700"/>
                  </a:lnTo>
                  <a:lnTo>
                    <a:pt x="352031" y="263652"/>
                  </a:lnTo>
                  <a:lnTo>
                    <a:pt x="364223" y="265176"/>
                  </a:lnTo>
                  <a:lnTo>
                    <a:pt x="408419" y="284988"/>
                  </a:lnTo>
                  <a:lnTo>
                    <a:pt x="441947" y="327660"/>
                  </a:lnTo>
                  <a:lnTo>
                    <a:pt x="444995" y="335280"/>
                  </a:lnTo>
                  <a:lnTo>
                    <a:pt x="449567" y="342900"/>
                  </a:lnTo>
                  <a:lnTo>
                    <a:pt x="451091" y="350520"/>
                  </a:lnTo>
                  <a:lnTo>
                    <a:pt x="454139" y="358140"/>
                  </a:lnTo>
                  <a:lnTo>
                    <a:pt x="457187" y="373380"/>
                  </a:lnTo>
                  <a:lnTo>
                    <a:pt x="458711" y="379476"/>
                  </a:lnTo>
                  <a:lnTo>
                    <a:pt x="458711" y="385572"/>
                  </a:lnTo>
                  <a:lnTo>
                    <a:pt x="536435" y="381000"/>
                  </a:lnTo>
                  <a:lnTo>
                    <a:pt x="537959" y="374904"/>
                  </a:lnTo>
                  <a:lnTo>
                    <a:pt x="539483" y="367284"/>
                  </a:lnTo>
                  <a:lnTo>
                    <a:pt x="539483" y="339852"/>
                  </a:lnTo>
                  <a:lnTo>
                    <a:pt x="534911" y="307848"/>
                  </a:lnTo>
                  <a:lnTo>
                    <a:pt x="531863" y="295656"/>
                  </a:lnTo>
                  <a:lnTo>
                    <a:pt x="527291" y="284988"/>
                  </a:lnTo>
                  <a:lnTo>
                    <a:pt x="522719" y="272796"/>
                  </a:lnTo>
                  <a:lnTo>
                    <a:pt x="499859" y="237744"/>
                  </a:lnTo>
                  <a:lnTo>
                    <a:pt x="476999" y="216408"/>
                  </a:lnTo>
                  <a:lnTo>
                    <a:pt x="541870" y="74968"/>
                  </a:lnTo>
                  <a:lnTo>
                    <a:pt x="545579" y="76200"/>
                  </a:lnTo>
                  <a:lnTo>
                    <a:pt x="550151" y="79248"/>
                  </a:lnTo>
                  <a:lnTo>
                    <a:pt x="554723" y="80772"/>
                  </a:lnTo>
                  <a:lnTo>
                    <a:pt x="566915" y="86868"/>
                  </a:lnTo>
                  <a:lnTo>
                    <a:pt x="571487" y="91440"/>
                  </a:lnTo>
                  <a:lnTo>
                    <a:pt x="583679" y="100584"/>
                  </a:lnTo>
                  <a:lnTo>
                    <a:pt x="597395" y="118872"/>
                  </a:lnTo>
                  <a:lnTo>
                    <a:pt x="600443" y="126492"/>
                  </a:lnTo>
                  <a:lnTo>
                    <a:pt x="606539" y="147828"/>
                  </a:lnTo>
                  <a:lnTo>
                    <a:pt x="606539" y="160020"/>
                  </a:lnTo>
                  <a:lnTo>
                    <a:pt x="605015" y="172212"/>
                  </a:lnTo>
                  <a:lnTo>
                    <a:pt x="601967" y="184404"/>
                  </a:lnTo>
                  <a:lnTo>
                    <a:pt x="598919" y="198120"/>
                  </a:lnTo>
                  <a:lnTo>
                    <a:pt x="590791" y="216408"/>
                  </a:lnTo>
                  <a:lnTo>
                    <a:pt x="588264" y="216408"/>
                  </a:lnTo>
                  <a:lnTo>
                    <a:pt x="583692" y="217932"/>
                  </a:lnTo>
                  <a:lnTo>
                    <a:pt x="577596" y="224028"/>
                  </a:lnTo>
                  <a:lnTo>
                    <a:pt x="573024" y="227076"/>
                  </a:lnTo>
                  <a:lnTo>
                    <a:pt x="571500" y="231648"/>
                  </a:lnTo>
                  <a:lnTo>
                    <a:pt x="569976" y="237744"/>
                  </a:lnTo>
                  <a:lnTo>
                    <a:pt x="568452" y="242316"/>
                  </a:lnTo>
                  <a:lnTo>
                    <a:pt x="568452" y="246888"/>
                  </a:lnTo>
                  <a:lnTo>
                    <a:pt x="585216" y="268224"/>
                  </a:lnTo>
                  <a:lnTo>
                    <a:pt x="594360" y="268224"/>
                  </a:lnTo>
                  <a:lnTo>
                    <a:pt x="598932" y="266700"/>
                  </a:lnTo>
                  <a:lnTo>
                    <a:pt x="601980" y="263652"/>
                  </a:lnTo>
                  <a:lnTo>
                    <a:pt x="606552" y="260604"/>
                  </a:lnTo>
                  <a:lnTo>
                    <a:pt x="609600" y="256032"/>
                  </a:lnTo>
                  <a:lnTo>
                    <a:pt x="614172" y="242316"/>
                  </a:lnTo>
                  <a:lnTo>
                    <a:pt x="614172" y="237744"/>
                  </a:lnTo>
                  <a:lnTo>
                    <a:pt x="602157" y="219075"/>
                  </a:lnTo>
                  <a:lnTo>
                    <a:pt x="603491" y="216408"/>
                  </a:lnTo>
                  <a:lnTo>
                    <a:pt x="612635" y="185928"/>
                  </a:lnTo>
                  <a:lnTo>
                    <a:pt x="615683" y="172212"/>
                  </a:lnTo>
                  <a:lnTo>
                    <a:pt x="617207" y="158496"/>
                  </a:lnTo>
                  <a:lnTo>
                    <a:pt x="617207" y="146304"/>
                  </a:lnTo>
                  <a:lnTo>
                    <a:pt x="597395" y="97536"/>
                  </a:lnTo>
                  <a:lnTo>
                    <a:pt x="566915" y="73152"/>
                  </a:lnTo>
                  <a:lnTo>
                    <a:pt x="554723" y="68580"/>
                  </a:lnTo>
                  <a:lnTo>
                    <a:pt x="546658" y="64554"/>
                  </a:lnTo>
                  <a:lnTo>
                    <a:pt x="553199" y="50292"/>
                  </a:lnTo>
                  <a:lnTo>
                    <a:pt x="300215" y="28956"/>
                  </a:lnTo>
                  <a:lnTo>
                    <a:pt x="307848" y="49530"/>
                  </a:lnTo>
                  <a:lnTo>
                    <a:pt x="298704" y="53340"/>
                  </a:lnTo>
                  <a:lnTo>
                    <a:pt x="281940" y="59436"/>
                  </a:lnTo>
                  <a:lnTo>
                    <a:pt x="249936" y="62484"/>
                  </a:lnTo>
                  <a:lnTo>
                    <a:pt x="224028" y="59436"/>
                  </a:lnTo>
                  <a:lnTo>
                    <a:pt x="184404" y="39624"/>
                  </a:lnTo>
                  <a:lnTo>
                    <a:pt x="183184" y="38404"/>
                  </a:lnTo>
                  <a:lnTo>
                    <a:pt x="184404" y="36576"/>
                  </a:lnTo>
                  <a:lnTo>
                    <a:pt x="185928" y="30480"/>
                  </a:lnTo>
                  <a:lnTo>
                    <a:pt x="187452" y="25908"/>
                  </a:lnTo>
                  <a:lnTo>
                    <a:pt x="187452" y="21336"/>
                  </a:lnTo>
                  <a:lnTo>
                    <a:pt x="169164" y="0"/>
                  </a:lnTo>
                  <a:lnTo>
                    <a:pt x="161544" y="0"/>
                  </a:lnTo>
                  <a:lnTo>
                    <a:pt x="156972" y="1524"/>
                  </a:lnTo>
                  <a:lnTo>
                    <a:pt x="153924" y="3048"/>
                  </a:lnTo>
                  <a:lnTo>
                    <a:pt x="146304" y="10668"/>
                  </a:lnTo>
                  <a:lnTo>
                    <a:pt x="144780" y="15240"/>
                  </a:lnTo>
                  <a:lnTo>
                    <a:pt x="141732" y="21336"/>
                  </a:lnTo>
                  <a:lnTo>
                    <a:pt x="141732" y="30480"/>
                  </a:lnTo>
                  <a:lnTo>
                    <a:pt x="146304" y="44196"/>
                  </a:lnTo>
                  <a:lnTo>
                    <a:pt x="150876" y="47244"/>
                  </a:lnTo>
                  <a:lnTo>
                    <a:pt x="153924" y="50292"/>
                  </a:lnTo>
                  <a:lnTo>
                    <a:pt x="158496" y="51816"/>
                  </a:lnTo>
                  <a:lnTo>
                    <a:pt x="167640" y="51816"/>
                  </a:lnTo>
                  <a:lnTo>
                    <a:pt x="170688" y="50292"/>
                  </a:lnTo>
                  <a:lnTo>
                    <a:pt x="175260" y="47244"/>
                  </a:lnTo>
                  <a:lnTo>
                    <a:pt x="176606" y="45897"/>
                  </a:lnTo>
                  <a:lnTo>
                    <a:pt x="178308" y="47244"/>
                  </a:lnTo>
                  <a:lnTo>
                    <a:pt x="185928" y="54864"/>
                  </a:lnTo>
                  <a:lnTo>
                    <a:pt x="196596" y="59436"/>
                  </a:lnTo>
                  <a:lnTo>
                    <a:pt x="207264" y="65532"/>
                  </a:lnTo>
                  <a:lnTo>
                    <a:pt x="219456" y="70104"/>
                  </a:lnTo>
                  <a:lnTo>
                    <a:pt x="233172" y="73152"/>
                  </a:lnTo>
                  <a:lnTo>
                    <a:pt x="248412" y="74676"/>
                  </a:lnTo>
                  <a:lnTo>
                    <a:pt x="265176" y="73152"/>
                  </a:lnTo>
                  <a:lnTo>
                    <a:pt x="283464" y="70104"/>
                  </a:lnTo>
                  <a:lnTo>
                    <a:pt x="301752" y="65532"/>
                  </a:lnTo>
                  <a:lnTo>
                    <a:pt x="312026" y="60794"/>
                  </a:lnTo>
                  <a:lnTo>
                    <a:pt x="355079" y="176784"/>
                  </a:lnTo>
                  <a:lnTo>
                    <a:pt x="342887" y="175260"/>
                  </a:lnTo>
                  <a:lnTo>
                    <a:pt x="330695" y="175260"/>
                  </a:lnTo>
                  <a:lnTo>
                    <a:pt x="288023" y="190500"/>
                  </a:lnTo>
                  <a:lnTo>
                    <a:pt x="254495" y="219456"/>
                  </a:lnTo>
                  <a:lnTo>
                    <a:pt x="233159" y="259080"/>
                  </a:lnTo>
                  <a:lnTo>
                    <a:pt x="231635" y="263652"/>
                  </a:lnTo>
                  <a:lnTo>
                    <a:pt x="185915" y="277368"/>
                  </a:lnTo>
                  <a:lnTo>
                    <a:pt x="275424" y="317652"/>
                  </a:lnTo>
                  <a:lnTo>
                    <a:pt x="243840" y="318516"/>
                  </a:lnTo>
                  <a:lnTo>
                    <a:pt x="153924" y="280416"/>
                  </a:lnTo>
                  <a:lnTo>
                    <a:pt x="94488" y="323088"/>
                  </a:lnTo>
                  <a:lnTo>
                    <a:pt x="71628" y="396240"/>
                  </a:lnTo>
                  <a:lnTo>
                    <a:pt x="27432" y="422148"/>
                  </a:lnTo>
                  <a:lnTo>
                    <a:pt x="0" y="537972"/>
                  </a:lnTo>
                  <a:lnTo>
                    <a:pt x="633984" y="5379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pic>
          <p:nvPicPr>
            <p:cNvPr id="19" name="Image 9">
              <a:extLst>
                <a:ext uri="{FF2B5EF4-FFF2-40B4-BE49-F238E27FC236}">
                  <a16:creationId xmlns:a16="http://schemas.microsoft.com/office/drawing/2014/main" id="{3A962C14-DFF5-B36D-AD4D-69B8ADC771E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29978" y="309600"/>
              <a:ext cx="298703" cy="316992"/>
            </a:xfrm>
            <a:prstGeom prst="rect">
              <a:avLst/>
            </a:prstGeom>
          </p:spPr>
        </p:pic>
        <p:sp>
          <p:nvSpPr>
            <p:cNvPr id="20" name="Graphic 10">
              <a:extLst>
                <a:ext uri="{FF2B5EF4-FFF2-40B4-BE49-F238E27FC236}">
                  <a16:creationId xmlns:a16="http://schemas.microsoft.com/office/drawing/2014/main" id="{152D0A00-C9A5-5BA8-3598-CEDB9958735B}"/>
                </a:ext>
              </a:extLst>
            </p:cNvPr>
            <p:cNvSpPr/>
            <p:nvPr/>
          </p:nvSpPr>
          <p:spPr>
            <a:xfrm>
              <a:off x="6022345" y="359788"/>
              <a:ext cx="554990" cy="600710"/>
            </a:xfrm>
            <a:custGeom>
              <a:avLst/>
              <a:gdLst/>
              <a:ahLst/>
              <a:cxnLst/>
              <a:rect l="l" t="t" r="r" b="b"/>
              <a:pathLst>
                <a:path w="554990" h="600710">
                  <a:moveTo>
                    <a:pt x="10668" y="3048"/>
                  </a:moveTo>
                  <a:lnTo>
                    <a:pt x="7620" y="0"/>
                  </a:lnTo>
                  <a:lnTo>
                    <a:pt x="3048" y="0"/>
                  </a:lnTo>
                  <a:lnTo>
                    <a:pt x="0" y="3048"/>
                  </a:lnTo>
                  <a:lnTo>
                    <a:pt x="0" y="6096"/>
                  </a:lnTo>
                  <a:lnTo>
                    <a:pt x="0" y="597408"/>
                  </a:lnTo>
                  <a:lnTo>
                    <a:pt x="3048" y="600456"/>
                  </a:lnTo>
                  <a:lnTo>
                    <a:pt x="7620" y="600456"/>
                  </a:lnTo>
                  <a:lnTo>
                    <a:pt x="10668" y="597408"/>
                  </a:lnTo>
                  <a:lnTo>
                    <a:pt x="10668" y="3048"/>
                  </a:lnTo>
                  <a:close/>
                </a:path>
                <a:path w="554990" h="600710">
                  <a:moveTo>
                    <a:pt x="329184" y="132588"/>
                  </a:moveTo>
                  <a:lnTo>
                    <a:pt x="315468" y="53340"/>
                  </a:lnTo>
                  <a:lnTo>
                    <a:pt x="288036" y="128016"/>
                  </a:lnTo>
                  <a:lnTo>
                    <a:pt x="298704" y="128016"/>
                  </a:lnTo>
                  <a:lnTo>
                    <a:pt x="303276" y="129540"/>
                  </a:lnTo>
                  <a:lnTo>
                    <a:pt x="313944" y="129540"/>
                  </a:lnTo>
                  <a:lnTo>
                    <a:pt x="320040" y="131064"/>
                  </a:lnTo>
                  <a:lnTo>
                    <a:pt x="324612" y="131064"/>
                  </a:lnTo>
                  <a:lnTo>
                    <a:pt x="329184" y="132588"/>
                  </a:lnTo>
                  <a:close/>
                </a:path>
                <a:path w="554990" h="600710">
                  <a:moveTo>
                    <a:pt x="402336" y="76200"/>
                  </a:moveTo>
                  <a:lnTo>
                    <a:pt x="356616" y="137160"/>
                  </a:lnTo>
                  <a:lnTo>
                    <a:pt x="365760" y="140208"/>
                  </a:lnTo>
                  <a:lnTo>
                    <a:pt x="371856" y="143256"/>
                  </a:lnTo>
                  <a:lnTo>
                    <a:pt x="376428" y="144780"/>
                  </a:lnTo>
                  <a:lnTo>
                    <a:pt x="381000" y="147828"/>
                  </a:lnTo>
                  <a:lnTo>
                    <a:pt x="385572" y="149352"/>
                  </a:lnTo>
                  <a:lnTo>
                    <a:pt x="394716" y="155448"/>
                  </a:lnTo>
                  <a:lnTo>
                    <a:pt x="402336" y="76200"/>
                  </a:lnTo>
                  <a:close/>
                </a:path>
                <a:path w="554990" h="600710">
                  <a:moveTo>
                    <a:pt x="475500" y="131064"/>
                  </a:moveTo>
                  <a:lnTo>
                    <a:pt x="414540" y="172212"/>
                  </a:lnTo>
                  <a:lnTo>
                    <a:pt x="423684" y="178308"/>
                  </a:lnTo>
                  <a:lnTo>
                    <a:pt x="426732" y="182880"/>
                  </a:lnTo>
                  <a:lnTo>
                    <a:pt x="431304" y="185928"/>
                  </a:lnTo>
                  <a:lnTo>
                    <a:pt x="434352" y="190500"/>
                  </a:lnTo>
                  <a:lnTo>
                    <a:pt x="441972" y="198120"/>
                  </a:lnTo>
                  <a:lnTo>
                    <a:pt x="445020" y="202692"/>
                  </a:lnTo>
                  <a:lnTo>
                    <a:pt x="475500" y="131064"/>
                  </a:lnTo>
                  <a:close/>
                </a:path>
                <a:path w="554990" h="600710">
                  <a:moveTo>
                    <a:pt x="525780" y="207264"/>
                  </a:moveTo>
                  <a:lnTo>
                    <a:pt x="457200" y="224028"/>
                  </a:lnTo>
                  <a:lnTo>
                    <a:pt x="463296" y="233172"/>
                  </a:lnTo>
                  <a:lnTo>
                    <a:pt x="466344" y="239268"/>
                  </a:lnTo>
                  <a:lnTo>
                    <a:pt x="469392" y="243840"/>
                  </a:lnTo>
                  <a:lnTo>
                    <a:pt x="470916" y="248412"/>
                  </a:lnTo>
                  <a:lnTo>
                    <a:pt x="473964" y="252984"/>
                  </a:lnTo>
                  <a:lnTo>
                    <a:pt x="475488" y="259080"/>
                  </a:lnTo>
                  <a:lnTo>
                    <a:pt x="478536" y="263652"/>
                  </a:lnTo>
                  <a:lnTo>
                    <a:pt x="525780" y="207264"/>
                  </a:lnTo>
                  <a:close/>
                </a:path>
                <a:path w="554990" h="600710">
                  <a:moveTo>
                    <a:pt x="554736" y="291084"/>
                  </a:moveTo>
                  <a:lnTo>
                    <a:pt x="484632" y="283464"/>
                  </a:lnTo>
                  <a:lnTo>
                    <a:pt x="487680" y="295656"/>
                  </a:lnTo>
                  <a:lnTo>
                    <a:pt x="490740" y="306324"/>
                  </a:lnTo>
                  <a:lnTo>
                    <a:pt x="492252" y="316992"/>
                  </a:lnTo>
                  <a:lnTo>
                    <a:pt x="493788" y="329184"/>
                  </a:lnTo>
                  <a:lnTo>
                    <a:pt x="554736" y="2910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4" name="Textbox 14">
              <a:extLst>
                <a:ext uri="{FF2B5EF4-FFF2-40B4-BE49-F238E27FC236}">
                  <a16:creationId xmlns:a16="http://schemas.microsoft.com/office/drawing/2014/main" id="{55DE8085-D076-8CAB-0850-4E11D6E2FF2E}"/>
                </a:ext>
              </a:extLst>
            </p:cNvPr>
            <p:cNvSpPr txBox="1"/>
            <p:nvPr/>
          </p:nvSpPr>
          <p:spPr>
            <a:xfrm>
              <a:off x="3604704" y="1226130"/>
              <a:ext cx="1001267" cy="363798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4605" marR="24130" algn="ctr">
                <a:lnSpc>
                  <a:spcPts val="1170"/>
                </a:lnSpc>
                <a:spcAft>
                  <a:spcPts val="0"/>
                </a:spcAft>
              </a:pPr>
              <a:r>
                <a:rPr lang="ja-JP" sz="9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支部選抜大会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L="14605" marR="26035" algn="ctr">
                <a:lnSpc>
                  <a:spcPts val="930"/>
                </a:lnSpc>
                <a:spcAft>
                  <a:spcPts val="0"/>
                </a:spcAft>
              </a:pPr>
              <a:r>
                <a:rPr lang="ja-JP" sz="900" b="1" spc="-5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２０２</a:t>
              </a:r>
              <a:r>
                <a:rPr lang="ja-JP" altLang="en-US" sz="900" b="1" spc="-5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７</a:t>
              </a:r>
              <a:r>
                <a:rPr lang="ja-JP" sz="900" b="1" spc="-5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年</a:t>
              </a:r>
              <a:r>
                <a:rPr lang="en-US" altLang="ja-JP" sz="900" b="1" spc="-5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1</a:t>
              </a:r>
              <a:r>
                <a:rPr lang="ja-JP" sz="900" b="1" spc="-5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月</a:t>
              </a:r>
              <a:r>
                <a:rPr lang="en-US" altLang="ja-JP" sz="900" b="1" spc="-5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12</a:t>
              </a:r>
              <a:r>
                <a:rPr lang="ja-JP" sz="900" b="1" spc="-5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日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</p:txBody>
        </p:sp>
        <p:sp>
          <p:nvSpPr>
            <p:cNvPr id="25" name="Textbox 15">
              <a:extLst>
                <a:ext uri="{FF2B5EF4-FFF2-40B4-BE49-F238E27FC236}">
                  <a16:creationId xmlns:a16="http://schemas.microsoft.com/office/drawing/2014/main" id="{9D5BA325-8802-1234-7CF1-5EF1CC87F131}"/>
                </a:ext>
              </a:extLst>
            </p:cNvPr>
            <p:cNvSpPr txBox="1"/>
            <p:nvPr/>
          </p:nvSpPr>
          <p:spPr>
            <a:xfrm>
              <a:off x="4937507" y="1161310"/>
              <a:ext cx="1581415" cy="71056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40" marR="13970" algn="ctr">
                <a:lnSpc>
                  <a:spcPts val="1085"/>
                </a:lnSpc>
                <a:spcAft>
                  <a:spcPts val="0"/>
                </a:spcAft>
              </a:pPr>
              <a:r>
                <a:rPr lang="ja-JP" sz="90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第</a:t>
              </a:r>
              <a:r>
                <a:rPr lang="ja-JP" altLang="en-US" sz="90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４</a:t>
              </a:r>
              <a:r>
                <a:rPr lang="ja-JP" sz="90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回</a:t>
              </a:r>
              <a:r>
                <a:rPr lang="en-US" altLang="ja-JP" sz="90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JHS</a:t>
              </a:r>
              <a:r>
                <a:rPr lang="ja-JP" sz="900" spc="-2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部</a:t>
              </a:r>
              <a:r>
                <a:rPr lang="ja-JP" sz="90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門</a:t>
              </a:r>
            </a:p>
            <a:p>
              <a:pPr marL="2540" marR="13970" algn="ctr">
                <a:spcBef>
                  <a:spcPts val="5"/>
                </a:spcBef>
                <a:spcAft>
                  <a:spcPts val="0"/>
                </a:spcAft>
              </a:pPr>
              <a:r>
                <a:rPr lang="en-US" sz="900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QC</a:t>
              </a:r>
              <a:r>
                <a:rPr lang="ja-JP" sz="900" spc="-2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サークル</a:t>
              </a:r>
              <a:r>
                <a:rPr lang="ja-JP" altLang="en-US" sz="900" spc="-2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グランド</a:t>
              </a:r>
              <a:endParaRPr lang="en-US" altLang="ja-JP" sz="900" spc="-2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L="2540" marR="13970" algn="ctr">
                <a:spcBef>
                  <a:spcPts val="5"/>
                </a:spcBef>
                <a:spcAft>
                  <a:spcPts val="0"/>
                </a:spcAft>
              </a:pPr>
              <a:r>
                <a:rPr lang="ja-JP" altLang="en-US" sz="900" spc="-2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チャンピオン</a:t>
              </a:r>
              <a:r>
                <a:rPr lang="ja-JP" sz="900" spc="-2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大会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L="2540" marR="12700" algn="ctr">
                <a:lnSpc>
                  <a:spcPts val="1145"/>
                </a:lnSpc>
                <a:spcBef>
                  <a:spcPts val="25"/>
                </a:spcBef>
                <a:spcAft>
                  <a:spcPts val="0"/>
                </a:spcAft>
              </a:pPr>
              <a:r>
                <a:rPr lang="ja-JP" sz="900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（小集団改善活動</a:t>
              </a:r>
              <a:r>
                <a:rPr lang="ja-JP" sz="900" spc="-5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）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L="1270" marR="13970" algn="ctr">
                <a:lnSpc>
                  <a:spcPts val="895"/>
                </a:lnSpc>
                <a:spcAft>
                  <a:spcPts val="0"/>
                </a:spcAft>
              </a:pPr>
              <a:r>
                <a:rPr lang="en-US" sz="90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202</a:t>
              </a:r>
              <a:r>
                <a:rPr lang="ja-JP" altLang="en-US" sz="9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７</a:t>
              </a:r>
              <a:r>
                <a:rPr lang="ja-JP" sz="90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年</a:t>
              </a:r>
              <a:r>
                <a:rPr lang="ja-JP" altLang="en-US" sz="90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６</a:t>
              </a:r>
              <a:r>
                <a:rPr lang="ja-JP" sz="900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月東京にて開催予定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</p:txBody>
        </p:sp>
        <p:sp>
          <p:nvSpPr>
            <p:cNvPr id="26" name="Graphic 16">
              <a:extLst>
                <a:ext uri="{FF2B5EF4-FFF2-40B4-BE49-F238E27FC236}">
                  <a16:creationId xmlns:a16="http://schemas.microsoft.com/office/drawing/2014/main" id="{FACD597C-40F2-FD5F-7A83-0514D8D1639F}"/>
                </a:ext>
              </a:extLst>
            </p:cNvPr>
            <p:cNvSpPr/>
            <p:nvPr/>
          </p:nvSpPr>
          <p:spPr>
            <a:xfrm>
              <a:off x="618666" y="1121787"/>
              <a:ext cx="792480" cy="536575"/>
            </a:xfrm>
            <a:custGeom>
              <a:avLst/>
              <a:gdLst/>
              <a:ahLst/>
              <a:cxnLst/>
              <a:rect l="l" t="t" r="r" b="b"/>
              <a:pathLst>
                <a:path w="792480" h="536575">
                  <a:moveTo>
                    <a:pt x="0" y="0"/>
                  </a:moveTo>
                  <a:lnTo>
                    <a:pt x="792480" y="0"/>
                  </a:lnTo>
                  <a:lnTo>
                    <a:pt x="792480" y="536448"/>
                  </a:lnTo>
                  <a:lnTo>
                    <a:pt x="0" y="536448"/>
                  </a:lnTo>
                  <a:lnTo>
                    <a:pt x="0" y="0"/>
                  </a:lnTo>
                  <a:close/>
                </a:path>
              </a:pathLst>
            </a:custGeom>
            <a:ln w="48768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7" name="Graphic 17">
              <a:extLst>
                <a:ext uri="{FF2B5EF4-FFF2-40B4-BE49-F238E27FC236}">
                  <a16:creationId xmlns:a16="http://schemas.microsoft.com/office/drawing/2014/main" id="{CBC90D38-CFB9-869C-2BC4-587F71A94297}"/>
                </a:ext>
              </a:extLst>
            </p:cNvPr>
            <p:cNvSpPr/>
            <p:nvPr/>
          </p:nvSpPr>
          <p:spPr>
            <a:xfrm>
              <a:off x="1862892" y="1121787"/>
              <a:ext cx="1216223" cy="536575"/>
            </a:xfrm>
            <a:custGeom>
              <a:avLst/>
              <a:gdLst/>
              <a:ahLst/>
              <a:cxnLst/>
              <a:rect l="l" t="t" r="r" b="b"/>
              <a:pathLst>
                <a:path w="942340" h="536575">
                  <a:moveTo>
                    <a:pt x="0" y="0"/>
                  </a:moveTo>
                  <a:lnTo>
                    <a:pt x="941832" y="0"/>
                  </a:lnTo>
                  <a:lnTo>
                    <a:pt x="941832" y="536448"/>
                  </a:lnTo>
                  <a:lnTo>
                    <a:pt x="0" y="53644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pic>
          <p:nvPicPr>
            <p:cNvPr id="28" name="Image 18">
              <a:extLst>
                <a:ext uri="{FF2B5EF4-FFF2-40B4-BE49-F238E27FC236}">
                  <a16:creationId xmlns:a16="http://schemas.microsoft.com/office/drawing/2014/main" id="{A6031D43-2F5F-C9AE-FA9D-E8EF3755BCB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28816" y="1377583"/>
              <a:ext cx="204216" cy="65532"/>
            </a:xfrm>
            <a:prstGeom prst="rect">
              <a:avLst/>
            </a:prstGeom>
          </p:spPr>
        </p:pic>
        <p:pic>
          <p:nvPicPr>
            <p:cNvPr id="30" name="Image 20">
              <a:extLst>
                <a:ext uri="{FF2B5EF4-FFF2-40B4-BE49-F238E27FC236}">
                  <a16:creationId xmlns:a16="http://schemas.microsoft.com/office/drawing/2014/main" id="{9C676486-8ADE-F49B-DA62-ED284322D02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1084" y="1403727"/>
              <a:ext cx="94488" cy="108203"/>
            </a:xfrm>
            <a:prstGeom prst="rect">
              <a:avLst/>
            </a:prstGeom>
          </p:spPr>
        </p:pic>
        <p:pic>
          <p:nvPicPr>
            <p:cNvPr id="31" name="Image 21">
              <a:extLst>
                <a:ext uri="{FF2B5EF4-FFF2-40B4-BE49-F238E27FC236}">
                  <a16:creationId xmlns:a16="http://schemas.microsoft.com/office/drawing/2014/main" id="{18F2E0EE-1118-BC5C-6785-12A9415A89D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1697" y="1287903"/>
              <a:ext cx="123443" cy="138684"/>
            </a:xfrm>
            <a:prstGeom prst="rect">
              <a:avLst/>
            </a:prstGeom>
          </p:spPr>
        </p:pic>
        <p:sp>
          <p:nvSpPr>
            <p:cNvPr id="32" name="Graphic 22">
              <a:extLst>
                <a:ext uri="{FF2B5EF4-FFF2-40B4-BE49-F238E27FC236}">
                  <a16:creationId xmlns:a16="http://schemas.microsoft.com/office/drawing/2014/main" id="{F800BA91-9E33-6EC4-B89D-EB26F7A7E76B}"/>
                </a:ext>
              </a:extLst>
            </p:cNvPr>
            <p:cNvSpPr/>
            <p:nvPr/>
          </p:nvSpPr>
          <p:spPr>
            <a:xfrm>
              <a:off x="206465" y="987676"/>
              <a:ext cx="445134" cy="716280"/>
            </a:xfrm>
            <a:custGeom>
              <a:avLst/>
              <a:gdLst/>
              <a:ahLst/>
              <a:cxnLst/>
              <a:rect l="l" t="t" r="r" b="b"/>
              <a:pathLst>
                <a:path w="445134" h="716280">
                  <a:moveTo>
                    <a:pt x="163068" y="384048"/>
                  </a:moveTo>
                  <a:lnTo>
                    <a:pt x="60972" y="120396"/>
                  </a:lnTo>
                  <a:lnTo>
                    <a:pt x="50292" y="124968"/>
                  </a:lnTo>
                  <a:lnTo>
                    <a:pt x="149352" y="382524"/>
                  </a:lnTo>
                  <a:lnTo>
                    <a:pt x="163068" y="384048"/>
                  </a:lnTo>
                  <a:close/>
                </a:path>
                <a:path w="445134" h="716280">
                  <a:moveTo>
                    <a:pt x="307860" y="310896"/>
                  </a:moveTo>
                  <a:lnTo>
                    <a:pt x="283476" y="304800"/>
                  </a:lnTo>
                  <a:lnTo>
                    <a:pt x="280428" y="298704"/>
                  </a:lnTo>
                  <a:lnTo>
                    <a:pt x="275856" y="294132"/>
                  </a:lnTo>
                  <a:lnTo>
                    <a:pt x="271284" y="291084"/>
                  </a:lnTo>
                  <a:lnTo>
                    <a:pt x="265188" y="286512"/>
                  </a:lnTo>
                  <a:lnTo>
                    <a:pt x="259092" y="284988"/>
                  </a:lnTo>
                  <a:lnTo>
                    <a:pt x="251472" y="283464"/>
                  </a:lnTo>
                  <a:lnTo>
                    <a:pt x="245376" y="283464"/>
                  </a:lnTo>
                  <a:lnTo>
                    <a:pt x="211848" y="301752"/>
                  </a:lnTo>
                  <a:lnTo>
                    <a:pt x="205752" y="315468"/>
                  </a:lnTo>
                  <a:lnTo>
                    <a:pt x="205752" y="329184"/>
                  </a:lnTo>
                  <a:lnTo>
                    <a:pt x="214896" y="329184"/>
                  </a:lnTo>
                  <a:lnTo>
                    <a:pt x="233184" y="326136"/>
                  </a:lnTo>
                  <a:lnTo>
                    <a:pt x="243852" y="324612"/>
                  </a:lnTo>
                  <a:lnTo>
                    <a:pt x="251472" y="324612"/>
                  </a:lnTo>
                  <a:lnTo>
                    <a:pt x="257568" y="323088"/>
                  </a:lnTo>
                  <a:lnTo>
                    <a:pt x="260616" y="323088"/>
                  </a:lnTo>
                  <a:lnTo>
                    <a:pt x="307860" y="310896"/>
                  </a:lnTo>
                  <a:close/>
                </a:path>
                <a:path w="445134" h="716280">
                  <a:moveTo>
                    <a:pt x="353568" y="152400"/>
                  </a:moveTo>
                  <a:lnTo>
                    <a:pt x="291084" y="0"/>
                  </a:lnTo>
                  <a:lnTo>
                    <a:pt x="286512" y="6096"/>
                  </a:lnTo>
                  <a:lnTo>
                    <a:pt x="283464" y="10668"/>
                  </a:lnTo>
                  <a:lnTo>
                    <a:pt x="278892" y="16764"/>
                  </a:lnTo>
                  <a:lnTo>
                    <a:pt x="275844" y="21336"/>
                  </a:lnTo>
                  <a:lnTo>
                    <a:pt x="271272" y="25908"/>
                  </a:lnTo>
                  <a:lnTo>
                    <a:pt x="268224" y="32004"/>
                  </a:lnTo>
                  <a:lnTo>
                    <a:pt x="263652" y="35052"/>
                  </a:lnTo>
                  <a:lnTo>
                    <a:pt x="259080" y="39624"/>
                  </a:lnTo>
                  <a:lnTo>
                    <a:pt x="254508" y="42672"/>
                  </a:lnTo>
                  <a:lnTo>
                    <a:pt x="248412" y="45720"/>
                  </a:lnTo>
                  <a:lnTo>
                    <a:pt x="243840" y="48768"/>
                  </a:lnTo>
                  <a:lnTo>
                    <a:pt x="237744" y="50292"/>
                  </a:lnTo>
                  <a:lnTo>
                    <a:pt x="230124" y="50292"/>
                  </a:lnTo>
                  <a:lnTo>
                    <a:pt x="224028" y="51816"/>
                  </a:lnTo>
                  <a:lnTo>
                    <a:pt x="216408" y="50292"/>
                  </a:lnTo>
                  <a:lnTo>
                    <a:pt x="207264" y="48768"/>
                  </a:lnTo>
                  <a:lnTo>
                    <a:pt x="201168" y="47244"/>
                  </a:lnTo>
                  <a:lnTo>
                    <a:pt x="195072" y="47244"/>
                  </a:lnTo>
                  <a:lnTo>
                    <a:pt x="190500" y="45720"/>
                  </a:lnTo>
                  <a:lnTo>
                    <a:pt x="172212" y="41148"/>
                  </a:lnTo>
                  <a:lnTo>
                    <a:pt x="166116" y="41148"/>
                  </a:lnTo>
                  <a:lnTo>
                    <a:pt x="161544" y="39624"/>
                  </a:lnTo>
                  <a:lnTo>
                    <a:pt x="138684" y="39624"/>
                  </a:lnTo>
                  <a:lnTo>
                    <a:pt x="134112" y="41148"/>
                  </a:lnTo>
                  <a:lnTo>
                    <a:pt x="128016" y="41148"/>
                  </a:lnTo>
                  <a:lnTo>
                    <a:pt x="121920" y="44196"/>
                  </a:lnTo>
                  <a:lnTo>
                    <a:pt x="117348" y="45720"/>
                  </a:lnTo>
                  <a:lnTo>
                    <a:pt x="114300" y="48768"/>
                  </a:lnTo>
                  <a:lnTo>
                    <a:pt x="112776" y="48768"/>
                  </a:lnTo>
                  <a:lnTo>
                    <a:pt x="109728" y="51816"/>
                  </a:lnTo>
                  <a:lnTo>
                    <a:pt x="106680" y="53340"/>
                  </a:lnTo>
                  <a:lnTo>
                    <a:pt x="105156" y="54864"/>
                  </a:lnTo>
                  <a:lnTo>
                    <a:pt x="103632" y="54864"/>
                  </a:lnTo>
                  <a:lnTo>
                    <a:pt x="99060" y="60960"/>
                  </a:lnTo>
                  <a:lnTo>
                    <a:pt x="92964" y="67056"/>
                  </a:lnTo>
                  <a:lnTo>
                    <a:pt x="88392" y="74676"/>
                  </a:lnTo>
                  <a:lnTo>
                    <a:pt x="85344" y="82296"/>
                  </a:lnTo>
                  <a:lnTo>
                    <a:pt x="80772" y="89916"/>
                  </a:lnTo>
                  <a:lnTo>
                    <a:pt x="77724" y="97536"/>
                  </a:lnTo>
                  <a:lnTo>
                    <a:pt x="68580" y="112776"/>
                  </a:lnTo>
                  <a:lnTo>
                    <a:pt x="131064" y="265176"/>
                  </a:lnTo>
                  <a:lnTo>
                    <a:pt x="135636" y="257556"/>
                  </a:lnTo>
                  <a:lnTo>
                    <a:pt x="138684" y="249936"/>
                  </a:lnTo>
                  <a:lnTo>
                    <a:pt x="143256" y="242316"/>
                  </a:lnTo>
                  <a:lnTo>
                    <a:pt x="166116" y="208788"/>
                  </a:lnTo>
                  <a:lnTo>
                    <a:pt x="178308" y="201168"/>
                  </a:lnTo>
                  <a:lnTo>
                    <a:pt x="184404" y="196596"/>
                  </a:lnTo>
                  <a:lnTo>
                    <a:pt x="202692" y="192024"/>
                  </a:lnTo>
                  <a:lnTo>
                    <a:pt x="222504" y="192024"/>
                  </a:lnTo>
                  <a:lnTo>
                    <a:pt x="228600" y="193548"/>
                  </a:lnTo>
                  <a:lnTo>
                    <a:pt x="236220" y="195072"/>
                  </a:lnTo>
                  <a:lnTo>
                    <a:pt x="242316" y="195072"/>
                  </a:lnTo>
                  <a:lnTo>
                    <a:pt x="248412" y="196596"/>
                  </a:lnTo>
                  <a:lnTo>
                    <a:pt x="256032" y="199644"/>
                  </a:lnTo>
                  <a:lnTo>
                    <a:pt x="262128" y="201168"/>
                  </a:lnTo>
                  <a:lnTo>
                    <a:pt x="269748" y="201168"/>
                  </a:lnTo>
                  <a:lnTo>
                    <a:pt x="277368" y="202692"/>
                  </a:lnTo>
                  <a:lnTo>
                    <a:pt x="286512" y="204216"/>
                  </a:lnTo>
                  <a:lnTo>
                    <a:pt x="292608" y="204216"/>
                  </a:lnTo>
                  <a:lnTo>
                    <a:pt x="300228" y="202692"/>
                  </a:lnTo>
                  <a:lnTo>
                    <a:pt x="306324" y="201168"/>
                  </a:lnTo>
                  <a:lnTo>
                    <a:pt x="310896" y="198120"/>
                  </a:lnTo>
                  <a:lnTo>
                    <a:pt x="316992" y="195072"/>
                  </a:lnTo>
                  <a:lnTo>
                    <a:pt x="326136" y="188976"/>
                  </a:lnTo>
                  <a:lnTo>
                    <a:pt x="330708" y="184404"/>
                  </a:lnTo>
                  <a:lnTo>
                    <a:pt x="333756" y="179832"/>
                  </a:lnTo>
                  <a:lnTo>
                    <a:pt x="338328" y="175260"/>
                  </a:lnTo>
                  <a:lnTo>
                    <a:pt x="341376" y="169164"/>
                  </a:lnTo>
                  <a:lnTo>
                    <a:pt x="345948" y="164592"/>
                  </a:lnTo>
                  <a:lnTo>
                    <a:pt x="348996" y="158496"/>
                  </a:lnTo>
                  <a:lnTo>
                    <a:pt x="353568" y="152400"/>
                  </a:lnTo>
                  <a:close/>
                </a:path>
                <a:path w="445134" h="716280">
                  <a:moveTo>
                    <a:pt x="445008" y="716280"/>
                  </a:moveTo>
                  <a:lnTo>
                    <a:pt x="391668" y="690372"/>
                  </a:lnTo>
                  <a:lnTo>
                    <a:pt x="391668" y="669036"/>
                  </a:lnTo>
                  <a:lnTo>
                    <a:pt x="390144" y="659892"/>
                  </a:lnTo>
                  <a:lnTo>
                    <a:pt x="387096" y="650748"/>
                  </a:lnTo>
                  <a:lnTo>
                    <a:pt x="385572" y="640080"/>
                  </a:lnTo>
                  <a:lnTo>
                    <a:pt x="381000" y="627888"/>
                  </a:lnTo>
                  <a:lnTo>
                    <a:pt x="376428" y="617220"/>
                  </a:lnTo>
                  <a:lnTo>
                    <a:pt x="367284" y="598932"/>
                  </a:lnTo>
                  <a:lnTo>
                    <a:pt x="358140" y="586740"/>
                  </a:lnTo>
                  <a:lnTo>
                    <a:pt x="353568" y="582168"/>
                  </a:lnTo>
                  <a:lnTo>
                    <a:pt x="348996" y="576072"/>
                  </a:lnTo>
                  <a:lnTo>
                    <a:pt x="342900" y="569976"/>
                  </a:lnTo>
                  <a:lnTo>
                    <a:pt x="336804" y="565404"/>
                  </a:lnTo>
                  <a:lnTo>
                    <a:pt x="330708" y="559308"/>
                  </a:lnTo>
                  <a:lnTo>
                    <a:pt x="324612" y="554736"/>
                  </a:lnTo>
                  <a:lnTo>
                    <a:pt x="315468" y="550164"/>
                  </a:lnTo>
                  <a:lnTo>
                    <a:pt x="300228" y="541020"/>
                  </a:lnTo>
                  <a:lnTo>
                    <a:pt x="281940" y="531876"/>
                  </a:lnTo>
                  <a:lnTo>
                    <a:pt x="291084" y="516636"/>
                  </a:lnTo>
                  <a:lnTo>
                    <a:pt x="286512" y="516636"/>
                  </a:lnTo>
                  <a:lnTo>
                    <a:pt x="283464" y="515112"/>
                  </a:lnTo>
                  <a:lnTo>
                    <a:pt x="274320" y="512064"/>
                  </a:lnTo>
                  <a:lnTo>
                    <a:pt x="271272" y="510540"/>
                  </a:lnTo>
                  <a:lnTo>
                    <a:pt x="266700" y="507492"/>
                  </a:lnTo>
                  <a:lnTo>
                    <a:pt x="257556" y="504444"/>
                  </a:lnTo>
                  <a:lnTo>
                    <a:pt x="252984" y="501396"/>
                  </a:lnTo>
                  <a:lnTo>
                    <a:pt x="248412" y="499872"/>
                  </a:lnTo>
                  <a:lnTo>
                    <a:pt x="243840" y="496824"/>
                  </a:lnTo>
                  <a:lnTo>
                    <a:pt x="237744" y="493776"/>
                  </a:lnTo>
                  <a:lnTo>
                    <a:pt x="233172" y="492252"/>
                  </a:lnTo>
                  <a:lnTo>
                    <a:pt x="227076" y="489204"/>
                  </a:lnTo>
                  <a:lnTo>
                    <a:pt x="222504" y="486156"/>
                  </a:lnTo>
                  <a:lnTo>
                    <a:pt x="217932" y="481584"/>
                  </a:lnTo>
                  <a:lnTo>
                    <a:pt x="213360" y="486156"/>
                  </a:lnTo>
                  <a:lnTo>
                    <a:pt x="207264" y="489204"/>
                  </a:lnTo>
                  <a:lnTo>
                    <a:pt x="202692" y="490728"/>
                  </a:lnTo>
                  <a:lnTo>
                    <a:pt x="198120" y="490728"/>
                  </a:lnTo>
                  <a:lnTo>
                    <a:pt x="176784" y="467868"/>
                  </a:lnTo>
                  <a:lnTo>
                    <a:pt x="176784" y="458724"/>
                  </a:lnTo>
                  <a:lnTo>
                    <a:pt x="179832" y="454152"/>
                  </a:lnTo>
                  <a:lnTo>
                    <a:pt x="181356" y="451104"/>
                  </a:lnTo>
                  <a:lnTo>
                    <a:pt x="187452" y="445008"/>
                  </a:lnTo>
                  <a:lnTo>
                    <a:pt x="196596" y="441960"/>
                  </a:lnTo>
                  <a:lnTo>
                    <a:pt x="201168" y="441960"/>
                  </a:lnTo>
                  <a:lnTo>
                    <a:pt x="210312" y="445008"/>
                  </a:lnTo>
                  <a:lnTo>
                    <a:pt x="219456" y="454152"/>
                  </a:lnTo>
                  <a:lnTo>
                    <a:pt x="220980" y="458724"/>
                  </a:lnTo>
                  <a:lnTo>
                    <a:pt x="222504" y="461772"/>
                  </a:lnTo>
                  <a:lnTo>
                    <a:pt x="222504" y="472440"/>
                  </a:lnTo>
                  <a:lnTo>
                    <a:pt x="227076" y="475488"/>
                  </a:lnTo>
                  <a:lnTo>
                    <a:pt x="233172" y="478536"/>
                  </a:lnTo>
                  <a:lnTo>
                    <a:pt x="237744" y="481584"/>
                  </a:lnTo>
                  <a:lnTo>
                    <a:pt x="243840" y="484632"/>
                  </a:lnTo>
                  <a:lnTo>
                    <a:pt x="248412" y="487680"/>
                  </a:lnTo>
                  <a:lnTo>
                    <a:pt x="254508" y="490728"/>
                  </a:lnTo>
                  <a:lnTo>
                    <a:pt x="259080" y="492252"/>
                  </a:lnTo>
                  <a:lnTo>
                    <a:pt x="263652" y="495300"/>
                  </a:lnTo>
                  <a:lnTo>
                    <a:pt x="277368" y="499872"/>
                  </a:lnTo>
                  <a:lnTo>
                    <a:pt x="280416" y="502920"/>
                  </a:lnTo>
                  <a:lnTo>
                    <a:pt x="284988" y="502920"/>
                  </a:lnTo>
                  <a:lnTo>
                    <a:pt x="289560" y="504444"/>
                  </a:lnTo>
                  <a:lnTo>
                    <a:pt x="292608" y="505968"/>
                  </a:lnTo>
                  <a:lnTo>
                    <a:pt x="297180" y="507492"/>
                  </a:lnTo>
                  <a:lnTo>
                    <a:pt x="358140" y="402336"/>
                  </a:lnTo>
                  <a:lnTo>
                    <a:pt x="163068" y="384048"/>
                  </a:lnTo>
                  <a:lnTo>
                    <a:pt x="182880" y="437388"/>
                  </a:lnTo>
                  <a:lnTo>
                    <a:pt x="175260" y="448056"/>
                  </a:lnTo>
                  <a:lnTo>
                    <a:pt x="149352" y="382524"/>
                  </a:lnTo>
                  <a:lnTo>
                    <a:pt x="94488" y="376428"/>
                  </a:lnTo>
                  <a:lnTo>
                    <a:pt x="146304" y="539496"/>
                  </a:lnTo>
                  <a:lnTo>
                    <a:pt x="134112" y="545592"/>
                  </a:lnTo>
                  <a:lnTo>
                    <a:pt x="129540" y="548640"/>
                  </a:lnTo>
                  <a:lnTo>
                    <a:pt x="123444" y="551688"/>
                  </a:lnTo>
                  <a:lnTo>
                    <a:pt x="118872" y="556260"/>
                  </a:lnTo>
                  <a:lnTo>
                    <a:pt x="114300" y="559308"/>
                  </a:lnTo>
                  <a:lnTo>
                    <a:pt x="109728" y="563880"/>
                  </a:lnTo>
                  <a:lnTo>
                    <a:pt x="105156" y="566928"/>
                  </a:lnTo>
                  <a:lnTo>
                    <a:pt x="100584" y="571500"/>
                  </a:lnTo>
                  <a:lnTo>
                    <a:pt x="96012" y="574548"/>
                  </a:lnTo>
                  <a:lnTo>
                    <a:pt x="92964" y="579120"/>
                  </a:lnTo>
                  <a:lnTo>
                    <a:pt x="85344" y="586740"/>
                  </a:lnTo>
                  <a:lnTo>
                    <a:pt x="79248" y="595884"/>
                  </a:lnTo>
                  <a:lnTo>
                    <a:pt x="77724" y="598932"/>
                  </a:lnTo>
                  <a:lnTo>
                    <a:pt x="62484" y="626364"/>
                  </a:lnTo>
                  <a:lnTo>
                    <a:pt x="59436" y="640080"/>
                  </a:lnTo>
                  <a:lnTo>
                    <a:pt x="54864" y="652272"/>
                  </a:lnTo>
                  <a:lnTo>
                    <a:pt x="53340" y="664464"/>
                  </a:lnTo>
                  <a:lnTo>
                    <a:pt x="51816" y="675132"/>
                  </a:lnTo>
                  <a:lnTo>
                    <a:pt x="51816" y="690372"/>
                  </a:lnTo>
                  <a:lnTo>
                    <a:pt x="0" y="716280"/>
                  </a:lnTo>
                  <a:lnTo>
                    <a:pt x="132588" y="716280"/>
                  </a:lnTo>
                  <a:lnTo>
                    <a:pt x="132588" y="708660"/>
                  </a:lnTo>
                  <a:lnTo>
                    <a:pt x="134112" y="704088"/>
                  </a:lnTo>
                  <a:lnTo>
                    <a:pt x="135636" y="697992"/>
                  </a:lnTo>
                  <a:lnTo>
                    <a:pt x="138684" y="691896"/>
                  </a:lnTo>
                  <a:lnTo>
                    <a:pt x="140208" y="684276"/>
                  </a:lnTo>
                  <a:lnTo>
                    <a:pt x="163068" y="652272"/>
                  </a:lnTo>
                  <a:lnTo>
                    <a:pt x="207264" y="624840"/>
                  </a:lnTo>
                  <a:lnTo>
                    <a:pt x="222504" y="620268"/>
                  </a:lnTo>
                  <a:lnTo>
                    <a:pt x="236220" y="624840"/>
                  </a:lnTo>
                  <a:lnTo>
                    <a:pt x="280416" y="652272"/>
                  </a:lnTo>
                  <a:lnTo>
                    <a:pt x="303276" y="684276"/>
                  </a:lnTo>
                  <a:lnTo>
                    <a:pt x="309372" y="704088"/>
                  </a:lnTo>
                  <a:lnTo>
                    <a:pt x="312420" y="713232"/>
                  </a:lnTo>
                  <a:lnTo>
                    <a:pt x="312420" y="716280"/>
                  </a:lnTo>
                  <a:lnTo>
                    <a:pt x="445008" y="7162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pic>
          <p:nvPicPr>
            <p:cNvPr id="33" name="Image 23">
              <a:extLst>
                <a:ext uri="{FF2B5EF4-FFF2-40B4-BE49-F238E27FC236}">
                  <a16:creationId xmlns:a16="http://schemas.microsoft.com/office/drawing/2014/main" id="{FE7555CF-1DF4-1A0C-04D1-E55599305DE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0692" y="1274187"/>
              <a:ext cx="79248" cy="91440"/>
            </a:xfrm>
            <a:prstGeom prst="rect">
              <a:avLst/>
            </a:prstGeom>
          </p:spPr>
        </p:pic>
        <p:sp>
          <p:nvSpPr>
            <p:cNvPr id="34" name="Graphic 24">
              <a:extLst>
                <a:ext uri="{FF2B5EF4-FFF2-40B4-BE49-F238E27FC236}">
                  <a16:creationId xmlns:a16="http://schemas.microsoft.com/office/drawing/2014/main" id="{CCD97C9A-9791-FDD9-168A-7101F6257397}"/>
                </a:ext>
              </a:extLst>
            </p:cNvPr>
            <p:cNvSpPr/>
            <p:nvPr/>
          </p:nvSpPr>
          <p:spPr>
            <a:xfrm>
              <a:off x="2658780" y="712716"/>
              <a:ext cx="584200" cy="655955"/>
            </a:xfrm>
            <a:custGeom>
              <a:avLst/>
              <a:gdLst/>
              <a:ahLst/>
              <a:cxnLst/>
              <a:rect l="l" t="t" r="r" b="b"/>
              <a:pathLst>
                <a:path w="584200" h="655955">
                  <a:moveTo>
                    <a:pt x="472440" y="288036"/>
                  </a:moveTo>
                  <a:lnTo>
                    <a:pt x="470916" y="286512"/>
                  </a:lnTo>
                  <a:lnTo>
                    <a:pt x="469392" y="286512"/>
                  </a:lnTo>
                  <a:lnTo>
                    <a:pt x="466331" y="288036"/>
                  </a:lnTo>
                  <a:lnTo>
                    <a:pt x="463296" y="291084"/>
                  </a:lnTo>
                  <a:lnTo>
                    <a:pt x="460248" y="295656"/>
                  </a:lnTo>
                  <a:lnTo>
                    <a:pt x="446532" y="309372"/>
                  </a:lnTo>
                  <a:lnTo>
                    <a:pt x="445008" y="306324"/>
                  </a:lnTo>
                  <a:lnTo>
                    <a:pt x="429755" y="283464"/>
                  </a:lnTo>
                  <a:lnTo>
                    <a:pt x="424040" y="274320"/>
                  </a:lnTo>
                  <a:lnTo>
                    <a:pt x="422148" y="271272"/>
                  </a:lnTo>
                  <a:lnTo>
                    <a:pt x="411480" y="257556"/>
                  </a:lnTo>
                  <a:lnTo>
                    <a:pt x="402323" y="243840"/>
                  </a:lnTo>
                  <a:lnTo>
                    <a:pt x="391655" y="230124"/>
                  </a:lnTo>
                  <a:lnTo>
                    <a:pt x="381000" y="214884"/>
                  </a:lnTo>
                  <a:lnTo>
                    <a:pt x="370332" y="201168"/>
                  </a:lnTo>
                  <a:lnTo>
                    <a:pt x="361188" y="185928"/>
                  </a:lnTo>
                  <a:lnTo>
                    <a:pt x="342900" y="161544"/>
                  </a:lnTo>
                  <a:lnTo>
                    <a:pt x="337820" y="155448"/>
                  </a:lnTo>
                  <a:lnTo>
                    <a:pt x="335280" y="152400"/>
                  </a:lnTo>
                  <a:lnTo>
                    <a:pt x="329184" y="143256"/>
                  </a:lnTo>
                  <a:lnTo>
                    <a:pt x="324612" y="137160"/>
                  </a:lnTo>
                  <a:lnTo>
                    <a:pt x="315455" y="140208"/>
                  </a:lnTo>
                  <a:lnTo>
                    <a:pt x="303276" y="143256"/>
                  </a:lnTo>
                  <a:lnTo>
                    <a:pt x="295656" y="146304"/>
                  </a:lnTo>
                  <a:lnTo>
                    <a:pt x="289547" y="149352"/>
                  </a:lnTo>
                  <a:lnTo>
                    <a:pt x="280416" y="152400"/>
                  </a:lnTo>
                  <a:lnTo>
                    <a:pt x="272796" y="155448"/>
                  </a:lnTo>
                  <a:lnTo>
                    <a:pt x="272796" y="146304"/>
                  </a:lnTo>
                  <a:lnTo>
                    <a:pt x="274320" y="135636"/>
                  </a:lnTo>
                  <a:lnTo>
                    <a:pt x="274320" y="106680"/>
                  </a:lnTo>
                  <a:lnTo>
                    <a:pt x="281940" y="108204"/>
                  </a:lnTo>
                  <a:lnTo>
                    <a:pt x="289547" y="106680"/>
                  </a:lnTo>
                  <a:lnTo>
                    <a:pt x="295656" y="105156"/>
                  </a:lnTo>
                  <a:lnTo>
                    <a:pt x="324612" y="76200"/>
                  </a:lnTo>
                  <a:lnTo>
                    <a:pt x="327647" y="59436"/>
                  </a:lnTo>
                  <a:lnTo>
                    <a:pt x="327647" y="50292"/>
                  </a:lnTo>
                  <a:lnTo>
                    <a:pt x="329184" y="39624"/>
                  </a:lnTo>
                  <a:lnTo>
                    <a:pt x="321564" y="39624"/>
                  </a:lnTo>
                  <a:lnTo>
                    <a:pt x="321564" y="45720"/>
                  </a:lnTo>
                  <a:lnTo>
                    <a:pt x="318516" y="50292"/>
                  </a:lnTo>
                  <a:lnTo>
                    <a:pt x="294132" y="71628"/>
                  </a:lnTo>
                  <a:lnTo>
                    <a:pt x="289547" y="71628"/>
                  </a:lnTo>
                  <a:lnTo>
                    <a:pt x="283464" y="70104"/>
                  </a:lnTo>
                  <a:lnTo>
                    <a:pt x="278892" y="68580"/>
                  </a:lnTo>
                  <a:lnTo>
                    <a:pt x="272796" y="65532"/>
                  </a:lnTo>
                  <a:lnTo>
                    <a:pt x="272796" y="64008"/>
                  </a:lnTo>
                  <a:lnTo>
                    <a:pt x="269748" y="64008"/>
                  </a:lnTo>
                  <a:lnTo>
                    <a:pt x="265176" y="62484"/>
                  </a:lnTo>
                  <a:lnTo>
                    <a:pt x="262115" y="62484"/>
                  </a:lnTo>
                  <a:lnTo>
                    <a:pt x="257556" y="60960"/>
                  </a:lnTo>
                  <a:lnTo>
                    <a:pt x="251447" y="60960"/>
                  </a:lnTo>
                  <a:lnTo>
                    <a:pt x="246888" y="59436"/>
                  </a:lnTo>
                  <a:lnTo>
                    <a:pt x="242316" y="59436"/>
                  </a:lnTo>
                  <a:lnTo>
                    <a:pt x="242316" y="47244"/>
                  </a:lnTo>
                  <a:lnTo>
                    <a:pt x="249923" y="47244"/>
                  </a:lnTo>
                  <a:lnTo>
                    <a:pt x="249923" y="36576"/>
                  </a:lnTo>
                  <a:lnTo>
                    <a:pt x="242316" y="36576"/>
                  </a:lnTo>
                  <a:lnTo>
                    <a:pt x="242316" y="28956"/>
                  </a:lnTo>
                  <a:lnTo>
                    <a:pt x="240792" y="21336"/>
                  </a:lnTo>
                  <a:lnTo>
                    <a:pt x="234696" y="9144"/>
                  </a:lnTo>
                  <a:lnTo>
                    <a:pt x="231648" y="6096"/>
                  </a:lnTo>
                  <a:lnTo>
                    <a:pt x="227076" y="3048"/>
                  </a:lnTo>
                  <a:lnTo>
                    <a:pt x="220980" y="0"/>
                  </a:lnTo>
                  <a:lnTo>
                    <a:pt x="210312" y="0"/>
                  </a:lnTo>
                  <a:lnTo>
                    <a:pt x="188976" y="28956"/>
                  </a:lnTo>
                  <a:lnTo>
                    <a:pt x="188976" y="35052"/>
                  </a:lnTo>
                  <a:lnTo>
                    <a:pt x="187439" y="44196"/>
                  </a:lnTo>
                  <a:lnTo>
                    <a:pt x="187439" y="59436"/>
                  </a:lnTo>
                  <a:lnTo>
                    <a:pt x="182880" y="59436"/>
                  </a:lnTo>
                  <a:lnTo>
                    <a:pt x="179832" y="60960"/>
                  </a:lnTo>
                  <a:lnTo>
                    <a:pt x="172212" y="60960"/>
                  </a:lnTo>
                  <a:lnTo>
                    <a:pt x="167640" y="62484"/>
                  </a:lnTo>
                  <a:lnTo>
                    <a:pt x="164592" y="62484"/>
                  </a:lnTo>
                  <a:lnTo>
                    <a:pt x="160020" y="64008"/>
                  </a:lnTo>
                  <a:lnTo>
                    <a:pt x="156972" y="64008"/>
                  </a:lnTo>
                  <a:lnTo>
                    <a:pt x="149339" y="62484"/>
                  </a:lnTo>
                  <a:lnTo>
                    <a:pt x="141732" y="62484"/>
                  </a:lnTo>
                  <a:lnTo>
                    <a:pt x="126492" y="65532"/>
                  </a:lnTo>
                  <a:lnTo>
                    <a:pt x="120396" y="70104"/>
                  </a:lnTo>
                  <a:lnTo>
                    <a:pt x="112776" y="76200"/>
                  </a:lnTo>
                  <a:lnTo>
                    <a:pt x="108204" y="85344"/>
                  </a:lnTo>
                  <a:lnTo>
                    <a:pt x="103632" y="92964"/>
                  </a:lnTo>
                  <a:lnTo>
                    <a:pt x="100584" y="102108"/>
                  </a:lnTo>
                  <a:lnTo>
                    <a:pt x="99047" y="111252"/>
                  </a:lnTo>
                  <a:lnTo>
                    <a:pt x="99047" y="129540"/>
                  </a:lnTo>
                  <a:lnTo>
                    <a:pt x="105156" y="129540"/>
                  </a:lnTo>
                  <a:lnTo>
                    <a:pt x="106680" y="124968"/>
                  </a:lnTo>
                  <a:lnTo>
                    <a:pt x="109715" y="118872"/>
                  </a:lnTo>
                  <a:lnTo>
                    <a:pt x="111239" y="114300"/>
                  </a:lnTo>
                  <a:lnTo>
                    <a:pt x="117348" y="105156"/>
                  </a:lnTo>
                  <a:lnTo>
                    <a:pt x="123431" y="102108"/>
                  </a:lnTo>
                  <a:lnTo>
                    <a:pt x="128016" y="99060"/>
                  </a:lnTo>
                  <a:lnTo>
                    <a:pt x="132588" y="97536"/>
                  </a:lnTo>
                  <a:lnTo>
                    <a:pt x="138684" y="97536"/>
                  </a:lnTo>
                  <a:lnTo>
                    <a:pt x="143256" y="99060"/>
                  </a:lnTo>
                  <a:lnTo>
                    <a:pt x="149339" y="100584"/>
                  </a:lnTo>
                  <a:lnTo>
                    <a:pt x="153924" y="103632"/>
                  </a:lnTo>
                  <a:lnTo>
                    <a:pt x="153987" y="114300"/>
                  </a:lnTo>
                  <a:lnTo>
                    <a:pt x="155448" y="144780"/>
                  </a:lnTo>
                  <a:lnTo>
                    <a:pt x="156972" y="170688"/>
                  </a:lnTo>
                  <a:lnTo>
                    <a:pt x="161531" y="192024"/>
                  </a:lnTo>
                  <a:lnTo>
                    <a:pt x="167640" y="216408"/>
                  </a:lnTo>
                  <a:lnTo>
                    <a:pt x="166116" y="217932"/>
                  </a:lnTo>
                  <a:lnTo>
                    <a:pt x="166116" y="219456"/>
                  </a:lnTo>
                  <a:lnTo>
                    <a:pt x="161531" y="224028"/>
                  </a:lnTo>
                  <a:lnTo>
                    <a:pt x="160020" y="227076"/>
                  </a:lnTo>
                  <a:lnTo>
                    <a:pt x="153924" y="233172"/>
                  </a:lnTo>
                  <a:lnTo>
                    <a:pt x="152400" y="236220"/>
                  </a:lnTo>
                  <a:lnTo>
                    <a:pt x="149339" y="239268"/>
                  </a:lnTo>
                  <a:lnTo>
                    <a:pt x="147815" y="242316"/>
                  </a:lnTo>
                  <a:lnTo>
                    <a:pt x="144780" y="243840"/>
                  </a:lnTo>
                  <a:lnTo>
                    <a:pt x="137147" y="243840"/>
                  </a:lnTo>
                  <a:lnTo>
                    <a:pt x="121920" y="240792"/>
                  </a:lnTo>
                  <a:lnTo>
                    <a:pt x="103632" y="240792"/>
                  </a:lnTo>
                  <a:lnTo>
                    <a:pt x="92964" y="239268"/>
                  </a:lnTo>
                  <a:lnTo>
                    <a:pt x="73139" y="239268"/>
                  </a:lnTo>
                  <a:lnTo>
                    <a:pt x="64008" y="240792"/>
                  </a:lnTo>
                  <a:lnTo>
                    <a:pt x="53340" y="240792"/>
                  </a:lnTo>
                  <a:lnTo>
                    <a:pt x="25908" y="245364"/>
                  </a:lnTo>
                  <a:lnTo>
                    <a:pt x="18288" y="248412"/>
                  </a:lnTo>
                  <a:lnTo>
                    <a:pt x="12192" y="251460"/>
                  </a:lnTo>
                  <a:lnTo>
                    <a:pt x="4572" y="254508"/>
                  </a:lnTo>
                  <a:lnTo>
                    <a:pt x="0" y="289560"/>
                  </a:lnTo>
                  <a:lnTo>
                    <a:pt x="0" y="367284"/>
                  </a:lnTo>
                  <a:lnTo>
                    <a:pt x="3048" y="376428"/>
                  </a:lnTo>
                  <a:lnTo>
                    <a:pt x="3048" y="377952"/>
                  </a:lnTo>
                  <a:lnTo>
                    <a:pt x="6096" y="376428"/>
                  </a:lnTo>
                  <a:lnTo>
                    <a:pt x="9144" y="373380"/>
                  </a:lnTo>
                  <a:lnTo>
                    <a:pt x="10668" y="361188"/>
                  </a:lnTo>
                  <a:lnTo>
                    <a:pt x="12192" y="339852"/>
                  </a:lnTo>
                  <a:lnTo>
                    <a:pt x="15240" y="341376"/>
                  </a:lnTo>
                  <a:lnTo>
                    <a:pt x="21336" y="342900"/>
                  </a:lnTo>
                  <a:lnTo>
                    <a:pt x="28956" y="344424"/>
                  </a:lnTo>
                  <a:lnTo>
                    <a:pt x="39624" y="345948"/>
                  </a:lnTo>
                  <a:lnTo>
                    <a:pt x="51816" y="348996"/>
                  </a:lnTo>
                  <a:lnTo>
                    <a:pt x="65532" y="350520"/>
                  </a:lnTo>
                  <a:lnTo>
                    <a:pt x="79248" y="353568"/>
                  </a:lnTo>
                  <a:lnTo>
                    <a:pt x="94488" y="356616"/>
                  </a:lnTo>
                  <a:lnTo>
                    <a:pt x="109715" y="358140"/>
                  </a:lnTo>
                  <a:lnTo>
                    <a:pt x="126492" y="361188"/>
                  </a:lnTo>
                  <a:lnTo>
                    <a:pt x="140208" y="362712"/>
                  </a:lnTo>
                  <a:lnTo>
                    <a:pt x="153924" y="365760"/>
                  </a:lnTo>
                  <a:lnTo>
                    <a:pt x="166116" y="367284"/>
                  </a:lnTo>
                  <a:lnTo>
                    <a:pt x="176784" y="368808"/>
                  </a:lnTo>
                  <a:lnTo>
                    <a:pt x="185915" y="370332"/>
                  </a:lnTo>
                  <a:lnTo>
                    <a:pt x="192024" y="370332"/>
                  </a:lnTo>
                  <a:lnTo>
                    <a:pt x="192024" y="371856"/>
                  </a:lnTo>
                  <a:lnTo>
                    <a:pt x="196596" y="365760"/>
                  </a:lnTo>
                  <a:lnTo>
                    <a:pt x="202692" y="356616"/>
                  </a:lnTo>
                  <a:lnTo>
                    <a:pt x="211074" y="339852"/>
                  </a:lnTo>
                  <a:lnTo>
                    <a:pt x="213347" y="335280"/>
                  </a:lnTo>
                  <a:lnTo>
                    <a:pt x="220980" y="323088"/>
                  </a:lnTo>
                  <a:lnTo>
                    <a:pt x="227076" y="309372"/>
                  </a:lnTo>
                  <a:lnTo>
                    <a:pt x="234696" y="295656"/>
                  </a:lnTo>
                  <a:lnTo>
                    <a:pt x="240792" y="280416"/>
                  </a:lnTo>
                  <a:lnTo>
                    <a:pt x="254508" y="280416"/>
                  </a:lnTo>
                  <a:lnTo>
                    <a:pt x="257556" y="278892"/>
                  </a:lnTo>
                  <a:lnTo>
                    <a:pt x="262115" y="278892"/>
                  </a:lnTo>
                  <a:lnTo>
                    <a:pt x="265176" y="277368"/>
                  </a:lnTo>
                  <a:lnTo>
                    <a:pt x="275831" y="277368"/>
                  </a:lnTo>
                  <a:lnTo>
                    <a:pt x="278892" y="275844"/>
                  </a:lnTo>
                  <a:lnTo>
                    <a:pt x="292608" y="275844"/>
                  </a:lnTo>
                  <a:lnTo>
                    <a:pt x="295656" y="274320"/>
                  </a:lnTo>
                  <a:lnTo>
                    <a:pt x="298704" y="274320"/>
                  </a:lnTo>
                  <a:lnTo>
                    <a:pt x="303276" y="281940"/>
                  </a:lnTo>
                  <a:lnTo>
                    <a:pt x="309372" y="288036"/>
                  </a:lnTo>
                  <a:lnTo>
                    <a:pt x="315455" y="295656"/>
                  </a:lnTo>
                  <a:lnTo>
                    <a:pt x="321564" y="304800"/>
                  </a:lnTo>
                  <a:lnTo>
                    <a:pt x="336804" y="320040"/>
                  </a:lnTo>
                  <a:lnTo>
                    <a:pt x="344424" y="329184"/>
                  </a:lnTo>
                  <a:lnTo>
                    <a:pt x="367284" y="352044"/>
                  </a:lnTo>
                  <a:lnTo>
                    <a:pt x="376415" y="359664"/>
                  </a:lnTo>
                  <a:lnTo>
                    <a:pt x="384048" y="365760"/>
                  </a:lnTo>
                  <a:lnTo>
                    <a:pt x="390131" y="370332"/>
                  </a:lnTo>
                  <a:lnTo>
                    <a:pt x="397764" y="376428"/>
                  </a:lnTo>
                  <a:lnTo>
                    <a:pt x="405384" y="379476"/>
                  </a:lnTo>
                  <a:lnTo>
                    <a:pt x="411480" y="382524"/>
                  </a:lnTo>
                  <a:lnTo>
                    <a:pt x="422148" y="370332"/>
                  </a:lnTo>
                  <a:lnTo>
                    <a:pt x="440423" y="348996"/>
                  </a:lnTo>
                  <a:lnTo>
                    <a:pt x="446532" y="338328"/>
                  </a:lnTo>
                  <a:lnTo>
                    <a:pt x="458724" y="320040"/>
                  </a:lnTo>
                  <a:lnTo>
                    <a:pt x="465112" y="309372"/>
                  </a:lnTo>
                  <a:lnTo>
                    <a:pt x="467855" y="304800"/>
                  </a:lnTo>
                  <a:lnTo>
                    <a:pt x="469392" y="300228"/>
                  </a:lnTo>
                  <a:lnTo>
                    <a:pt x="472440" y="295656"/>
                  </a:lnTo>
                  <a:lnTo>
                    <a:pt x="472440" y="288036"/>
                  </a:lnTo>
                  <a:close/>
                </a:path>
                <a:path w="584200" h="655955">
                  <a:moveTo>
                    <a:pt x="583692" y="283464"/>
                  </a:moveTo>
                  <a:lnTo>
                    <a:pt x="490728" y="283464"/>
                  </a:lnTo>
                  <a:lnTo>
                    <a:pt x="490728" y="407924"/>
                  </a:lnTo>
                  <a:lnTo>
                    <a:pt x="394716" y="407924"/>
                  </a:lnTo>
                  <a:lnTo>
                    <a:pt x="394716" y="532384"/>
                  </a:lnTo>
                  <a:lnTo>
                    <a:pt x="298704" y="532384"/>
                  </a:lnTo>
                  <a:lnTo>
                    <a:pt x="298704" y="655574"/>
                  </a:lnTo>
                  <a:lnTo>
                    <a:pt x="583692" y="655574"/>
                  </a:lnTo>
                  <a:lnTo>
                    <a:pt x="583692" y="532384"/>
                  </a:lnTo>
                  <a:lnTo>
                    <a:pt x="583692" y="407924"/>
                  </a:lnTo>
                  <a:lnTo>
                    <a:pt x="583692" y="2834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" name="Graphic 25">
              <a:extLst>
                <a:ext uri="{FF2B5EF4-FFF2-40B4-BE49-F238E27FC236}">
                  <a16:creationId xmlns:a16="http://schemas.microsoft.com/office/drawing/2014/main" id="{818BBAD5-0938-DB2D-59E5-B035C22D094E}"/>
                </a:ext>
              </a:extLst>
            </p:cNvPr>
            <p:cNvSpPr/>
            <p:nvPr/>
          </p:nvSpPr>
          <p:spPr>
            <a:xfrm>
              <a:off x="2115311" y="756027"/>
              <a:ext cx="10795" cy="12700"/>
            </a:xfrm>
            <a:custGeom>
              <a:avLst/>
              <a:gdLst/>
              <a:ahLst/>
              <a:cxnLst/>
              <a:rect l="l" t="t" r="r" b="b"/>
              <a:pathLst>
                <a:path w="10795" h="12700">
                  <a:moveTo>
                    <a:pt x="7619" y="12192"/>
                  </a:moveTo>
                  <a:lnTo>
                    <a:pt x="6095" y="12192"/>
                  </a:lnTo>
                  <a:lnTo>
                    <a:pt x="3047" y="12192"/>
                  </a:lnTo>
                  <a:lnTo>
                    <a:pt x="3047" y="10668"/>
                  </a:lnTo>
                  <a:lnTo>
                    <a:pt x="1523" y="9144"/>
                  </a:lnTo>
                  <a:lnTo>
                    <a:pt x="0" y="6096"/>
                  </a:lnTo>
                  <a:lnTo>
                    <a:pt x="1523" y="3048"/>
                  </a:lnTo>
                  <a:lnTo>
                    <a:pt x="3047" y="1524"/>
                  </a:lnTo>
                  <a:lnTo>
                    <a:pt x="3047" y="0"/>
                  </a:lnTo>
                  <a:lnTo>
                    <a:pt x="7619" y="0"/>
                  </a:lnTo>
                  <a:lnTo>
                    <a:pt x="10667" y="3048"/>
                  </a:lnTo>
                  <a:lnTo>
                    <a:pt x="10667" y="9144"/>
                  </a:lnTo>
                  <a:lnTo>
                    <a:pt x="7619" y="121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" name="Textbox 26">
              <a:extLst>
                <a:ext uri="{FF2B5EF4-FFF2-40B4-BE49-F238E27FC236}">
                  <a16:creationId xmlns:a16="http://schemas.microsoft.com/office/drawing/2014/main" id="{6C443647-2E28-1AEC-BC46-2E09D6BFC15B}"/>
                </a:ext>
              </a:extLst>
            </p:cNvPr>
            <p:cNvSpPr txBox="1"/>
            <p:nvPr/>
          </p:nvSpPr>
          <p:spPr>
            <a:xfrm>
              <a:off x="687201" y="1179679"/>
              <a:ext cx="669577" cy="40576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R="11430" algn="ctr">
                <a:lnSpc>
                  <a:spcPts val="1035"/>
                </a:lnSpc>
              </a:pPr>
              <a:r>
                <a:rPr lang="ja-JP" sz="900" spc="-2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応募説明会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R="10795" algn="ctr">
                <a:lnSpc>
                  <a:spcPts val="1090"/>
                </a:lnSpc>
              </a:pPr>
              <a:r>
                <a:rPr lang="ja-JP" sz="900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（公募</a:t>
              </a:r>
              <a:r>
                <a:rPr lang="ja-JP" sz="900" spc="-5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）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R="10795" algn="ctr">
                <a:lnSpc>
                  <a:spcPts val="1070"/>
                </a:lnSpc>
              </a:pPr>
              <a:r>
                <a:rPr lang="ja-JP" altLang="en-US" sz="900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９</a:t>
              </a:r>
              <a:r>
                <a:rPr lang="ja-JP" sz="900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月</a:t>
              </a:r>
              <a:r>
                <a:rPr lang="ja-JP" altLang="en-US" sz="900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２</a:t>
              </a:r>
              <a:r>
                <a:rPr lang="ja-JP" sz="900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日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</p:txBody>
        </p:sp>
        <p:sp>
          <p:nvSpPr>
            <p:cNvPr id="37" name="Textbox 27">
              <a:extLst>
                <a:ext uri="{FF2B5EF4-FFF2-40B4-BE49-F238E27FC236}">
                  <a16:creationId xmlns:a16="http://schemas.microsoft.com/office/drawing/2014/main" id="{38BFADE9-5EDB-EBD1-7D92-3CE33415DD39}"/>
                </a:ext>
              </a:extLst>
            </p:cNvPr>
            <p:cNvSpPr txBox="1"/>
            <p:nvPr/>
          </p:nvSpPr>
          <p:spPr>
            <a:xfrm>
              <a:off x="1857416" y="1220009"/>
              <a:ext cx="1216223" cy="38544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52705" algn="ctr">
                <a:lnSpc>
                  <a:spcPts val="1035"/>
                </a:lnSpc>
              </a:pPr>
              <a:r>
                <a:rPr lang="ja-JP" sz="900" spc="-2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各地区審査会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algn="ctr">
                <a:lnSpc>
                  <a:spcPts val="905"/>
                </a:lnSpc>
              </a:pPr>
              <a:r>
                <a:rPr lang="ja-JP" sz="900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※地区ごとに設定</a:t>
              </a:r>
              <a:endParaRPr lang="en-US" altLang="ja-JP" sz="900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algn="ctr">
                <a:lnSpc>
                  <a:spcPts val="905"/>
                </a:lnSpc>
              </a:pPr>
              <a:r>
                <a:rPr lang="ja-JP" altLang="en-US" sz="900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９月</a:t>
              </a:r>
              <a:r>
                <a:rPr lang="en-US" altLang="ja-JP" sz="900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2</a:t>
              </a:r>
              <a:r>
                <a:rPr lang="ja-JP" altLang="en-US" sz="900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８日～</a:t>
              </a:r>
              <a:r>
                <a:rPr lang="en-US" altLang="ja-JP" sz="900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1</a:t>
              </a:r>
              <a:r>
                <a:rPr lang="ja-JP" altLang="en-US" sz="900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１月１６日</a:t>
              </a:r>
              <a:endParaRPr lang="ja-JP" sz="9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</p:txBody>
        </p:sp>
      </p:grpSp>
      <p:pic>
        <p:nvPicPr>
          <p:cNvPr id="39" name="Image 42">
            <a:extLst>
              <a:ext uri="{FF2B5EF4-FFF2-40B4-BE49-F238E27FC236}">
                <a16:creationId xmlns:a16="http://schemas.microsoft.com/office/drawing/2014/main" id="{2548CAB3-F0CD-CB59-3B07-2F94186292D0}"/>
              </a:ext>
            </a:extLst>
          </p:cNvPr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66239" y="8119350"/>
            <a:ext cx="1383665" cy="1460500"/>
          </a:xfrm>
          <a:prstGeom prst="rect">
            <a:avLst/>
          </a:prstGeom>
        </p:spPr>
      </p:pic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257BFA6B-9ADE-795D-7337-DEE5EFD36537}"/>
              </a:ext>
            </a:extLst>
          </p:cNvPr>
          <p:cNvGrpSpPr/>
          <p:nvPr/>
        </p:nvGrpSpPr>
        <p:grpSpPr>
          <a:xfrm>
            <a:off x="338898" y="5952418"/>
            <a:ext cx="6432932" cy="1395165"/>
            <a:chOff x="385444" y="6354834"/>
            <a:chExt cx="6432932" cy="1377941"/>
          </a:xfrm>
        </p:grpSpPr>
        <p:sp>
          <p:nvSpPr>
            <p:cNvPr id="49" name="Graphic 30">
              <a:extLst>
                <a:ext uri="{FF2B5EF4-FFF2-40B4-BE49-F238E27FC236}">
                  <a16:creationId xmlns:a16="http://schemas.microsoft.com/office/drawing/2014/main" id="{660F299C-0B9E-0AC6-A01C-52392452038E}"/>
                </a:ext>
              </a:extLst>
            </p:cNvPr>
            <p:cNvSpPr/>
            <p:nvPr/>
          </p:nvSpPr>
          <p:spPr>
            <a:xfrm>
              <a:off x="425068" y="6467270"/>
              <a:ext cx="6071998" cy="1265505"/>
            </a:xfrm>
            <a:custGeom>
              <a:avLst/>
              <a:gdLst/>
              <a:ahLst/>
              <a:cxnLst/>
              <a:rect l="l" t="t" r="r" b="b"/>
              <a:pathLst>
                <a:path w="5524500" h="1209040">
                  <a:moveTo>
                    <a:pt x="0" y="0"/>
                  </a:moveTo>
                  <a:lnTo>
                    <a:pt x="5524499" y="0"/>
                  </a:lnTo>
                  <a:lnTo>
                    <a:pt x="5524499" y="1208532"/>
                  </a:lnTo>
                  <a:lnTo>
                    <a:pt x="0" y="1208532"/>
                  </a:lnTo>
                  <a:lnTo>
                    <a:pt x="0" y="0"/>
                  </a:lnTo>
                  <a:close/>
                </a:path>
              </a:pathLst>
            </a:custGeom>
            <a:ln w="7620">
              <a:solidFill>
                <a:srgbClr val="00008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0" name="Graphic 31">
              <a:extLst>
                <a:ext uri="{FF2B5EF4-FFF2-40B4-BE49-F238E27FC236}">
                  <a16:creationId xmlns:a16="http://schemas.microsoft.com/office/drawing/2014/main" id="{F70BD435-A246-D694-2FC5-1A74102B0B9B}"/>
                </a:ext>
              </a:extLst>
            </p:cNvPr>
            <p:cNvSpPr/>
            <p:nvPr/>
          </p:nvSpPr>
          <p:spPr>
            <a:xfrm>
              <a:off x="586727" y="6354834"/>
              <a:ext cx="1420495" cy="304800"/>
            </a:xfrm>
            <a:custGeom>
              <a:avLst/>
              <a:gdLst/>
              <a:ahLst/>
              <a:cxnLst/>
              <a:rect l="l" t="t" r="r" b="b"/>
              <a:pathLst>
                <a:path w="1420495" h="304800">
                  <a:moveTo>
                    <a:pt x="1370075" y="304799"/>
                  </a:moveTo>
                  <a:lnTo>
                    <a:pt x="51816" y="304799"/>
                  </a:lnTo>
                  <a:lnTo>
                    <a:pt x="31503" y="300799"/>
                  </a:lnTo>
                  <a:lnTo>
                    <a:pt x="15049" y="289940"/>
                  </a:lnTo>
                  <a:lnTo>
                    <a:pt x="4024" y="273939"/>
                  </a:lnTo>
                  <a:lnTo>
                    <a:pt x="0" y="254508"/>
                  </a:lnTo>
                  <a:lnTo>
                    <a:pt x="0" y="50292"/>
                  </a:lnTo>
                  <a:lnTo>
                    <a:pt x="4024" y="30861"/>
                  </a:lnTo>
                  <a:lnTo>
                    <a:pt x="15049" y="14859"/>
                  </a:lnTo>
                  <a:lnTo>
                    <a:pt x="31503" y="4000"/>
                  </a:lnTo>
                  <a:lnTo>
                    <a:pt x="51816" y="0"/>
                  </a:lnTo>
                  <a:lnTo>
                    <a:pt x="1370075" y="0"/>
                  </a:lnTo>
                  <a:lnTo>
                    <a:pt x="1389506" y="4000"/>
                  </a:lnTo>
                  <a:lnTo>
                    <a:pt x="1405508" y="14859"/>
                  </a:lnTo>
                  <a:lnTo>
                    <a:pt x="1416367" y="30861"/>
                  </a:lnTo>
                  <a:lnTo>
                    <a:pt x="1420367" y="50292"/>
                  </a:lnTo>
                  <a:lnTo>
                    <a:pt x="1420367" y="254508"/>
                  </a:lnTo>
                  <a:lnTo>
                    <a:pt x="1416367" y="273939"/>
                  </a:lnTo>
                  <a:lnTo>
                    <a:pt x="1405508" y="289940"/>
                  </a:lnTo>
                  <a:lnTo>
                    <a:pt x="1389506" y="300799"/>
                  </a:lnTo>
                  <a:lnTo>
                    <a:pt x="1370075" y="304799"/>
                  </a:lnTo>
                  <a:close/>
                </a:path>
              </a:pathLst>
            </a:custGeom>
            <a:solidFill>
              <a:srgbClr val="99CCFF"/>
            </a:solidFill>
            <a:ln w="12700">
              <a:solidFill>
                <a:srgbClr val="00007F"/>
              </a:solidFill>
            </a:ln>
          </p:spPr>
          <p:txBody>
            <a:bodyPr wrap="square" lIns="0" tIns="0" rIns="0" bIns="0" rtlCol="0"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altLang="en-US" sz="1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説明会概要</a:t>
              </a:r>
            </a:p>
          </p:txBody>
        </p:sp>
        <p:sp>
          <p:nvSpPr>
            <p:cNvPr id="52" name="Textbox 33">
              <a:extLst>
                <a:ext uri="{FF2B5EF4-FFF2-40B4-BE49-F238E27FC236}">
                  <a16:creationId xmlns:a16="http://schemas.microsoft.com/office/drawing/2014/main" id="{874E45CD-08CB-FC79-D74A-11E95AC77486}"/>
                </a:ext>
              </a:extLst>
            </p:cNvPr>
            <p:cNvSpPr txBox="1"/>
            <p:nvPr/>
          </p:nvSpPr>
          <p:spPr>
            <a:xfrm>
              <a:off x="385444" y="6418877"/>
              <a:ext cx="6432932" cy="1261538"/>
            </a:xfrm>
            <a:prstGeom prst="rect">
              <a:avLst/>
            </a:prstGeom>
          </p:spPr>
          <p:txBody>
            <a:bodyPr wrap="square" lIns="0" tIns="0" rIns="0" bIns="0" rtlCol="0" anchor="ctr">
              <a:noAutofit/>
            </a:bodyPr>
            <a:lstStyle/>
            <a:p>
              <a:pPr marL="560705" marR="286385" indent="-292735">
                <a:spcBef>
                  <a:spcPts val="630"/>
                </a:spcBef>
                <a:spcAft>
                  <a:spcPts val="0"/>
                </a:spcAft>
              </a:pPr>
              <a:endParaRPr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L="560705" marR="286385" indent="-292735">
                <a:spcBef>
                  <a:spcPts val="630"/>
                </a:spcBef>
                <a:spcAft>
                  <a:spcPts val="0"/>
                </a:spcAft>
              </a:pPr>
              <a:r>
                <a:rPr lang="ja-JP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１．</a:t>
              </a:r>
              <a:r>
                <a:rPr lang="en-US" altLang="ja-JP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JHS</a:t>
              </a:r>
              <a:r>
                <a:rPr lang="ja-JP" altLang="en-US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部門</a:t>
              </a:r>
              <a:r>
                <a:rPr lang="en-US" altLang="ja-JP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QC</a:t>
              </a:r>
              <a:r>
                <a:rPr lang="ja-JP" altLang="en-US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サークル全日本選抜大会の大会形態と大会名称の変更について</a:t>
              </a:r>
              <a:endParaRPr lang="en-US" altLang="ja-JP" sz="12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L="560705" marR="286385" indent="-292735">
                <a:spcBef>
                  <a:spcPts val="630"/>
                </a:spcBef>
              </a:pPr>
              <a:r>
                <a:rPr lang="ja-JP" altLang="en-US" sz="1200" b="1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２．</a:t>
              </a:r>
              <a:r>
                <a:rPr lang="en-US" altLang="ja-JP" sz="1200" b="1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JHS</a:t>
              </a:r>
              <a:r>
                <a:rPr lang="ja-JP" altLang="en-US" sz="1200" b="1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部門</a:t>
              </a:r>
              <a:r>
                <a:rPr lang="ja-JP" altLang="ja-JP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ＱＣサークル</a:t>
              </a:r>
              <a:r>
                <a:rPr lang="ja-JP" altLang="en-US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グランドチャンピオン大会</a:t>
              </a:r>
              <a:r>
                <a:rPr lang="ja-JP" altLang="en-US" sz="1200" b="1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の</a:t>
              </a:r>
              <a:r>
                <a:rPr lang="ja-JP" altLang="ja-JP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審査要領・審査時のチェックポイント等</a:t>
              </a:r>
              <a:endParaRPr lang="ja-JP" altLang="ja-JP" sz="12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L="560705" marR="286385" indent="-292735">
                <a:spcBef>
                  <a:spcPts val="630"/>
                </a:spcBef>
              </a:pPr>
              <a:r>
                <a:rPr lang="ja-JP" altLang="en-US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３</a:t>
              </a:r>
              <a:r>
                <a:rPr lang="ja-JP" altLang="ja-JP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．</a:t>
              </a:r>
              <a:r>
                <a:rPr lang="en-US" altLang="ja-JP" sz="1200" b="1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JHS</a:t>
              </a:r>
              <a:r>
                <a:rPr lang="ja-JP" altLang="en-US" sz="1200" b="1" spc="-1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部門</a:t>
              </a:r>
              <a:r>
                <a:rPr lang="ja-JP" altLang="ja-JP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ＱＣサークル</a:t>
              </a:r>
              <a:r>
                <a:rPr lang="ja-JP" altLang="en-US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グランドチャンピオン大会 </a:t>
              </a:r>
              <a:r>
                <a:rPr lang="ja-JP" altLang="ja-JP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応募の要領と詳細日程</a:t>
              </a:r>
              <a:r>
                <a:rPr lang="ja-JP" altLang="ja-JP" sz="1200" b="1" spc="40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 </a:t>
              </a:r>
              <a:endParaRPr lang="en-US" altLang="ja-JP" sz="1200" b="1" spc="4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  <a:p>
              <a:pPr marL="560705" marR="286385" indent="-292735">
                <a:spcBef>
                  <a:spcPts val="630"/>
                </a:spcBef>
              </a:pPr>
              <a:r>
                <a:rPr lang="ja-JP" altLang="en-US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４</a:t>
              </a:r>
              <a:r>
                <a:rPr lang="ja-JP" altLang="ja-JP" sz="1200" b="1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．質疑応答</a:t>
              </a:r>
              <a:endParaRPr lang="en-US" altLang="ja-JP" sz="12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</p:txBody>
        </p:sp>
      </p:grpSp>
      <p:grpSp>
        <p:nvGrpSpPr>
          <p:cNvPr id="41" name="Group 34">
            <a:extLst>
              <a:ext uri="{FF2B5EF4-FFF2-40B4-BE49-F238E27FC236}">
                <a16:creationId xmlns:a16="http://schemas.microsoft.com/office/drawing/2014/main" id="{94BBED73-E61A-3A84-4413-6760DDC805E0}"/>
              </a:ext>
            </a:extLst>
          </p:cNvPr>
          <p:cNvGrpSpPr>
            <a:grpSpLocks/>
          </p:cNvGrpSpPr>
          <p:nvPr/>
        </p:nvGrpSpPr>
        <p:grpSpPr>
          <a:xfrm>
            <a:off x="383985" y="7875712"/>
            <a:ext cx="4131056" cy="1493074"/>
            <a:chOff x="-365506" y="-104457"/>
            <a:chExt cx="4131056" cy="1493074"/>
          </a:xfrm>
        </p:grpSpPr>
        <p:sp>
          <p:nvSpPr>
            <p:cNvPr id="42" name="Graphic 35">
              <a:extLst>
                <a:ext uri="{FF2B5EF4-FFF2-40B4-BE49-F238E27FC236}">
                  <a16:creationId xmlns:a16="http://schemas.microsoft.com/office/drawing/2014/main" id="{7036444E-C828-D531-EECE-66365020B315}"/>
                </a:ext>
              </a:extLst>
            </p:cNvPr>
            <p:cNvSpPr/>
            <p:nvPr/>
          </p:nvSpPr>
          <p:spPr>
            <a:xfrm>
              <a:off x="-365506" y="109727"/>
              <a:ext cx="4131056" cy="1278890"/>
            </a:xfrm>
            <a:custGeom>
              <a:avLst/>
              <a:gdLst/>
              <a:ahLst/>
              <a:cxnLst/>
              <a:rect l="l" t="t" r="r" b="b"/>
              <a:pathLst>
                <a:path w="3761740" h="1278890">
                  <a:moveTo>
                    <a:pt x="0" y="213359"/>
                  </a:moveTo>
                  <a:lnTo>
                    <a:pt x="5660" y="164591"/>
                  </a:lnTo>
                  <a:lnTo>
                    <a:pt x="21771" y="119742"/>
                  </a:lnTo>
                  <a:lnTo>
                    <a:pt x="47026" y="80118"/>
                  </a:lnTo>
                  <a:lnTo>
                    <a:pt x="80118" y="47026"/>
                  </a:lnTo>
                  <a:lnTo>
                    <a:pt x="119742" y="21771"/>
                  </a:lnTo>
                  <a:lnTo>
                    <a:pt x="164592" y="5660"/>
                  </a:lnTo>
                  <a:lnTo>
                    <a:pt x="213359" y="0"/>
                  </a:lnTo>
                  <a:lnTo>
                    <a:pt x="3547872" y="0"/>
                  </a:lnTo>
                  <a:lnTo>
                    <a:pt x="3596640" y="5660"/>
                  </a:lnTo>
                  <a:lnTo>
                    <a:pt x="3641489" y="21771"/>
                  </a:lnTo>
                  <a:lnTo>
                    <a:pt x="3681113" y="47026"/>
                  </a:lnTo>
                  <a:lnTo>
                    <a:pt x="3714205" y="80118"/>
                  </a:lnTo>
                  <a:lnTo>
                    <a:pt x="3739460" y="119742"/>
                  </a:lnTo>
                  <a:lnTo>
                    <a:pt x="3755571" y="164591"/>
                  </a:lnTo>
                  <a:lnTo>
                    <a:pt x="3761232" y="213359"/>
                  </a:lnTo>
                  <a:lnTo>
                    <a:pt x="3761232" y="1066799"/>
                  </a:lnTo>
                  <a:lnTo>
                    <a:pt x="3755571" y="1115483"/>
                  </a:lnTo>
                  <a:lnTo>
                    <a:pt x="3739460" y="1160114"/>
                  </a:lnTo>
                  <a:lnTo>
                    <a:pt x="3714205" y="1199441"/>
                  </a:lnTo>
                  <a:lnTo>
                    <a:pt x="3681113" y="1232209"/>
                  </a:lnTo>
                  <a:lnTo>
                    <a:pt x="3641489" y="1257166"/>
                  </a:lnTo>
                  <a:lnTo>
                    <a:pt x="3596640" y="1273059"/>
                  </a:lnTo>
                  <a:lnTo>
                    <a:pt x="3547872" y="1278635"/>
                  </a:lnTo>
                  <a:lnTo>
                    <a:pt x="213359" y="1278635"/>
                  </a:lnTo>
                  <a:lnTo>
                    <a:pt x="164591" y="1273059"/>
                  </a:lnTo>
                  <a:lnTo>
                    <a:pt x="119742" y="1257166"/>
                  </a:lnTo>
                  <a:lnTo>
                    <a:pt x="80118" y="1232209"/>
                  </a:lnTo>
                  <a:lnTo>
                    <a:pt x="47026" y="1199441"/>
                  </a:lnTo>
                  <a:lnTo>
                    <a:pt x="21771" y="1160114"/>
                  </a:lnTo>
                  <a:lnTo>
                    <a:pt x="5660" y="1115483"/>
                  </a:lnTo>
                  <a:lnTo>
                    <a:pt x="0" y="1066799"/>
                  </a:lnTo>
                  <a:lnTo>
                    <a:pt x="0" y="213359"/>
                  </a:lnTo>
                  <a:close/>
                </a:path>
              </a:pathLst>
            </a:custGeom>
            <a:ln w="7620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44" name="Textbox 37">
              <a:extLst>
                <a:ext uri="{FF2B5EF4-FFF2-40B4-BE49-F238E27FC236}">
                  <a16:creationId xmlns:a16="http://schemas.microsoft.com/office/drawing/2014/main" id="{1471C6E2-2666-C175-CD02-B81B36413290}"/>
                </a:ext>
              </a:extLst>
            </p:cNvPr>
            <p:cNvSpPr txBox="1"/>
            <p:nvPr/>
          </p:nvSpPr>
          <p:spPr>
            <a:xfrm>
              <a:off x="-166742" y="-104457"/>
              <a:ext cx="1607693" cy="42836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b="1" u="sng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☆</a:t>
              </a:r>
              <a:r>
                <a:rPr lang="ja-JP" sz="1400" b="1" u="sng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お問い合わせ先</a:t>
              </a:r>
              <a:r>
                <a:rPr lang="en-US" sz="1400" b="1" u="sng" spc="-10">
                  <a:effectLst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HG教科書体" panose="02020609000000000000" pitchFamily="17" charset="-128"/>
                </a:rPr>
                <a:t>☆</a:t>
              </a:r>
              <a:endParaRPr lang="ja-JP" sz="14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endParaRPr>
            </a:p>
          </p:txBody>
        </p:sp>
      </p:grp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8A76F88-1BE5-DA27-3A87-C76E477F3B52}"/>
              </a:ext>
            </a:extLst>
          </p:cNvPr>
          <p:cNvSpPr txBox="1"/>
          <p:nvPr/>
        </p:nvSpPr>
        <p:spPr>
          <a:xfrm>
            <a:off x="518005" y="8256474"/>
            <a:ext cx="3997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spc="-2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　</a:t>
            </a:r>
            <a:r>
              <a:rPr lang="ja-JP" altLang="ja-JP" sz="1200" spc="-2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２０２</a:t>
            </a:r>
            <a:r>
              <a:rPr lang="ja-JP" altLang="en-US" sz="1200" spc="-2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６</a:t>
            </a:r>
            <a:r>
              <a:rPr lang="ja-JP" altLang="ja-JP" sz="1200" spc="-2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年度 ＱＣサークル近畿支部</a:t>
            </a:r>
            <a:r>
              <a:rPr lang="ja-JP" altLang="ja-JP" sz="1200" spc="-5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 </a:t>
            </a:r>
            <a:r>
              <a:rPr lang="ja-JP" altLang="en-US" sz="1200" spc="-5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副</a:t>
            </a:r>
            <a:r>
              <a:rPr lang="ja-JP" altLang="ja-JP" sz="1200" spc="-5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支部長会社 事務局</a:t>
            </a:r>
            <a:endParaRPr lang="en-US" altLang="ja-JP" sz="1200" spc="-5"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HG教科書体" panose="02020609000000000000" pitchFamily="17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三菱電機株式会社　電子通信システム製作所　品質保証部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松村 清一／坂根 裕之／岡田 基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TEL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06-6495-5140</a:t>
            </a:r>
          </a:p>
          <a:p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Email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Qcc.Kinki@zc.MitsubishiElectric.co.jp</a:t>
            </a:r>
          </a:p>
        </p:txBody>
      </p:sp>
      <p:sp>
        <p:nvSpPr>
          <p:cNvPr id="2050" name="Rectangle 16">
            <a:extLst>
              <a:ext uri="{FF2B5EF4-FFF2-40B4-BE49-F238E27FC236}">
                <a16:creationId xmlns:a16="http://schemas.microsoft.com/office/drawing/2014/main" id="{625DA383-2681-880B-A13E-73B15D2BA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HG教科書体" panose="02020609000000000000" pitchFamily="17" charset="-12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HG教科書体" panose="02020609000000000000" pitchFamily="17" charset="-128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2" name="テキスト ボックス 2051">
            <a:extLst>
              <a:ext uri="{FF2B5EF4-FFF2-40B4-BE49-F238E27FC236}">
                <a16:creationId xmlns:a16="http://schemas.microsoft.com/office/drawing/2014/main" id="{0F54700E-1509-BF81-B666-1FC9F30A257D}"/>
              </a:ext>
            </a:extLst>
          </p:cNvPr>
          <p:cNvSpPr txBox="1"/>
          <p:nvPr/>
        </p:nvSpPr>
        <p:spPr>
          <a:xfrm>
            <a:off x="587020" y="7435863"/>
            <a:ext cx="5861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ja-JP" altLang="ja-JP" sz="1400" b="1" i="0" u="none" strike="noStrike" cap="none" normalizeH="0" baseline="0">
                <a:ln>
                  <a:noFill/>
                </a:ln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Calibri" panose="020F0502020204030204" pitchFamily="34" charset="0"/>
              </a:rPr>
              <a:t>お申し込みは</a:t>
            </a:r>
            <a:r>
              <a:rPr kumimoji="0" lang="ja-JP" altLang="ja-JP" sz="1400" b="1" i="0" u="sng" strike="noStrike" cap="none" normalizeH="0" baseline="0">
                <a:ln>
                  <a:noFill/>
                </a:ln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Calibri" panose="020F0502020204030204" pitchFamily="34" charset="0"/>
              </a:rPr>
              <a:t>各地区幹事長</a:t>
            </a:r>
            <a:r>
              <a:rPr kumimoji="0" lang="ja-JP" altLang="ja-JP" sz="1400" b="1" i="0" u="none" strike="noStrike" cap="none" normalizeH="0" baseline="0">
                <a:ln>
                  <a:noFill/>
                </a:ln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Calibri" panose="020F0502020204030204" pitchFamily="34" charset="0"/>
              </a:rPr>
              <a:t>までご連絡をお願いいたします。</a:t>
            </a:r>
            <a:r>
              <a:rPr kumimoji="0" lang="en-US" altLang="ja-JP" sz="1400" b="1" i="0" u="none" strike="noStrike" cap="none" normalizeH="0" baseline="0">
                <a:ln>
                  <a:noFill/>
                </a:ln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Calibri" panose="020F0502020204030204" pitchFamily="34" charset="0"/>
              </a:rPr>
              <a:t> </a:t>
            </a:r>
          </a:p>
          <a:p>
            <a:pPr algn="r"/>
            <a:r>
              <a:rPr lang="en-US" altLang="ja-JP" sz="1400" b="1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Calibri" panose="020F0502020204030204" pitchFamily="34" charset="0"/>
              </a:rPr>
              <a:t> </a:t>
            </a:r>
            <a:r>
              <a:rPr kumimoji="0" lang="ja-JP" altLang="ja-JP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Calibri" panose="020F0502020204030204" pitchFamily="34" charset="0"/>
              </a:rPr>
              <a:t>（詳細は別紙をご参照ください）</a:t>
            </a:r>
            <a:endParaRPr kumimoji="0" lang="ja-JP" altLang="ja-JP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D32232-CD51-51C8-A351-545EC6F414CE}"/>
              </a:ext>
            </a:extLst>
          </p:cNvPr>
          <p:cNvSpPr txBox="1"/>
          <p:nvPr/>
        </p:nvSpPr>
        <p:spPr>
          <a:xfrm>
            <a:off x="2892549" y="9644389"/>
            <a:ext cx="10728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ja-JP" sz="1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1/4</a:t>
            </a:r>
            <a:endParaRPr kumimoji="1" lang="ja-JP" altLang="en-US" sz="10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8199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43">
            <a:extLst>
              <a:ext uri="{FF2B5EF4-FFF2-40B4-BE49-F238E27FC236}">
                <a16:creationId xmlns:a16="http://schemas.microsoft.com/office/drawing/2014/main" id="{E8585C2E-4C09-5911-7C1D-92CF1FF18AEA}"/>
              </a:ext>
            </a:extLst>
          </p:cNvPr>
          <p:cNvSpPr txBox="1">
            <a:spLocks/>
          </p:cNvSpPr>
          <p:nvPr/>
        </p:nvSpPr>
        <p:spPr>
          <a:xfrm>
            <a:off x="309880" y="1789535"/>
            <a:ext cx="6238240" cy="1261884"/>
          </a:xfrm>
          <a:prstGeom prst="rect">
            <a:avLst/>
          </a:prstGeom>
          <a:ln w="19050">
            <a:solidFill>
              <a:srgbClr val="000000"/>
            </a:solidFill>
            <a:prstDash val="solid"/>
          </a:ln>
        </p:spPr>
        <p:txBody>
          <a:bodyPr wrap="square" lIns="0" tIns="0" rIns="0" bIns="0" rtlCol="0" anchor="ctr">
            <a:noAutofit/>
          </a:bodyPr>
          <a:lstStyle/>
          <a:p>
            <a:pPr marL="144145">
              <a:lnSpc>
                <a:spcPts val="1080"/>
              </a:lnSpc>
            </a:pPr>
            <a:r>
              <a:rPr lang="ja-JP" sz="12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第７条</a:t>
            </a:r>
            <a:r>
              <a:rPr lang="ja-JP" sz="1200" spc="275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 </a:t>
            </a:r>
            <a:r>
              <a:rPr lang="ja-JP" sz="12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資</a:t>
            </a:r>
            <a:r>
              <a:rPr lang="ja-JP" sz="1200" spc="26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 </a:t>
            </a:r>
            <a:r>
              <a:rPr lang="ja-JP" sz="1200" spc="-5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格</a:t>
            </a:r>
            <a:endParaRPr lang="ja-JP" sz="1200"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HG教科書体" panose="02020609000000000000" pitchFamily="17" charset="-128"/>
            </a:endParaRPr>
          </a:p>
          <a:p>
            <a:pPr marL="10160">
              <a:lnSpc>
                <a:spcPts val="1255"/>
              </a:lnSpc>
            </a:pPr>
            <a:r>
              <a:rPr lang="ja-JP" altLang="en-US" sz="1200" spc="-5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　　　　　</a:t>
            </a:r>
            <a:r>
              <a:rPr lang="ja-JP" sz="1200" spc="-5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応募者は，ＱＣサークル本部に登録しているＱＣサークルとする。</a:t>
            </a:r>
            <a:endParaRPr lang="ja-JP" sz="1200"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HG教科書体" panose="02020609000000000000" pitchFamily="17" charset="-128"/>
            </a:endParaRPr>
          </a:p>
          <a:p>
            <a:pPr>
              <a:spcBef>
                <a:spcPts val="20"/>
              </a:spcBef>
            </a:pPr>
            <a:r>
              <a:rPr lang="en-US" sz="12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 </a:t>
            </a:r>
            <a:r>
              <a:rPr lang="ja-JP" altLang="en-US" sz="12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　　　　</a:t>
            </a:r>
            <a:endParaRPr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HG教科書体" panose="02020609000000000000" pitchFamily="17" charset="-128"/>
            </a:endParaRPr>
          </a:p>
          <a:p>
            <a:pPr>
              <a:spcBef>
                <a:spcPts val="20"/>
              </a:spcBef>
            </a:pPr>
            <a:r>
              <a:rPr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　　　</a:t>
            </a:r>
            <a:r>
              <a:rPr lang="en-US" sz="11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[</a:t>
            </a:r>
            <a:r>
              <a:rPr lang="ja-JP" sz="11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注</a:t>
            </a:r>
            <a:r>
              <a:rPr lang="en-US" sz="11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] </a:t>
            </a:r>
            <a:r>
              <a:rPr lang="ja-JP" sz="11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登録サークルが細分化し、たとえばサブサークルを結成、これが表彰の対象となった場合、</a:t>
            </a:r>
            <a:endParaRPr lang="en-US" altLang="ja-JP" sz="1100"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HG教科書体" panose="02020609000000000000" pitchFamily="17" charset="-128"/>
            </a:endParaRPr>
          </a:p>
          <a:p>
            <a:pPr>
              <a:spcBef>
                <a:spcPts val="20"/>
              </a:spcBef>
            </a:pPr>
            <a:r>
              <a:rPr lang="ja-JP" altLang="en-US" sz="11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　　　　　　 　</a:t>
            </a:r>
            <a:r>
              <a:rPr lang="ja-JP" sz="11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元のサークル</a:t>
            </a:r>
            <a:r>
              <a:rPr lang="ja-JP" sz="1100" spc="-5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が</a:t>
            </a:r>
            <a:r>
              <a:rPr lang="ja-JP" sz="1100" spc="-15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登録されていれば、たとえそのサブサークルが登録されていなくても表彰</a:t>
            </a:r>
            <a:endParaRPr lang="en-US" altLang="ja-JP" sz="1100" spc="-15"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HG教科書体" panose="02020609000000000000" pitchFamily="17" charset="-128"/>
            </a:endParaRPr>
          </a:p>
          <a:p>
            <a:pPr>
              <a:spcBef>
                <a:spcPts val="20"/>
              </a:spcBef>
            </a:pPr>
            <a:r>
              <a:rPr lang="en-US" altLang="ja-JP" sz="1100" spc="-15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              </a:t>
            </a:r>
            <a:r>
              <a:rPr lang="ja-JP" sz="1100" spc="-15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対象とすることができる。</a:t>
            </a:r>
            <a:endParaRPr lang="ja-JP" sz="1100"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HG教科書体" panose="02020609000000000000" pitchFamily="17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900FC83-4A57-6BF6-FE9C-4133CAC80067}"/>
              </a:ext>
            </a:extLst>
          </p:cNvPr>
          <p:cNvSpPr txBox="1"/>
          <p:nvPr/>
        </p:nvSpPr>
        <p:spPr>
          <a:xfrm>
            <a:off x="309880" y="560493"/>
            <a:ext cx="62382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『</a:t>
            </a:r>
            <a:r>
              <a:rPr lang="en-US" altLang="ja-JP" sz="1600" b="1" spc="-1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 JHS</a:t>
            </a:r>
            <a:r>
              <a:rPr lang="ja-JP" altLang="en-US" sz="1600" b="1" spc="-1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部門</a:t>
            </a:r>
            <a:r>
              <a:rPr lang="ja-JP" altLang="ja-JP" sz="16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ＱＣサークル</a:t>
            </a:r>
            <a:r>
              <a:rPr lang="ja-JP" altLang="en-US" sz="16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グランドチャンピオン大会</a:t>
            </a:r>
            <a:r>
              <a:rPr lang="ja-JP" altLang="en-US" sz="1600" b="1" spc="-1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の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応募</a:t>
            </a:r>
            <a:r>
              <a:rPr kumimoji="1" lang="en-US" altLang="ja-JP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』</a:t>
            </a:r>
            <a:r>
              <a:rPr kumimoji="1" lang="ja-JP" altLang="en-US" sz="16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について</a:t>
            </a:r>
            <a:endParaRPr kumimoji="1" lang="en-US" altLang="ja-JP" sz="16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342900" indent="-342900">
              <a:buAutoNum type="arabicDbPeriod"/>
            </a:pPr>
            <a:r>
              <a:rPr kumimoji="1"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</a:t>
            </a:r>
            <a:r>
              <a:rPr kumimoji="1" lang="en-US" altLang="ja-JP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JHS</a:t>
            </a:r>
            <a:r>
              <a:rPr kumimoji="1"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部門ＱＣサークルグランドチャンピオン大会」の応募資格</a:t>
            </a:r>
            <a:endParaRPr kumimoji="1" lang="en-US" altLang="ja-JP" sz="14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応募資格は、下記規定に示す通りです。</a:t>
            </a:r>
          </a:p>
          <a:p>
            <a:endParaRPr kumimoji="1" lang="en-US" altLang="ja-JP" sz="3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ja-JP" altLang="en-US" sz="3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＜ＱＣサークル本部長賞（</a:t>
            </a:r>
            <a:r>
              <a:rPr kumimoji="1" lang="en-US" altLang="ja-JP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JHS</a:t>
            </a:r>
            <a:r>
              <a:rPr kumimoji="1" lang="ja-JP" altLang="en-US" sz="1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部門）規定抜粋 ＞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690356D-3F8F-8AEC-6A43-FC9D0A532BA5}"/>
              </a:ext>
            </a:extLst>
          </p:cNvPr>
          <p:cNvSpPr txBox="1"/>
          <p:nvPr/>
        </p:nvSpPr>
        <p:spPr>
          <a:xfrm>
            <a:off x="309880" y="3171244"/>
            <a:ext cx="6238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＜製造・技術・品証部門／事務・販売・サービス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〔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含む医療・福祉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〕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部門区分ガイド＞</a:t>
            </a: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今回の募集は下記青枠の部門が対象になります。</a:t>
            </a:r>
          </a:p>
        </p:txBody>
      </p:sp>
      <p:graphicFrame>
        <p:nvGraphicFramePr>
          <p:cNvPr id="18" name="表 18">
            <a:extLst>
              <a:ext uri="{FF2B5EF4-FFF2-40B4-BE49-F238E27FC236}">
                <a16:creationId xmlns:a16="http://schemas.microsoft.com/office/drawing/2014/main" id="{A24CA0D9-4B09-4730-7190-5E277415C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935407"/>
              </p:ext>
            </p:extLst>
          </p:nvPr>
        </p:nvGraphicFramePr>
        <p:xfrm>
          <a:off x="226143" y="3626094"/>
          <a:ext cx="6493634" cy="59434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842">
                  <a:extLst>
                    <a:ext uri="{9D8B030D-6E8A-4147-A177-3AD203B41FA5}">
                      <a16:colId xmlns:a16="http://schemas.microsoft.com/office/drawing/2014/main" val="2639867947"/>
                    </a:ext>
                  </a:extLst>
                </a:gridCol>
                <a:gridCol w="2720230">
                  <a:extLst>
                    <a:ext uri="{9D8B030D-6E8A-4147-A177-3AD203B41FA5}">
                      <a16:colId xmlns:a16="http://schemas.microsoft.com/office/drawing/2014/main" val="422484312"/>
                    </a:ext>
                  </a:extLst>
                </a:gridCol>
                <a:gridCol w="3170562">
                  <a:extLst>
                    <a:ext uri="{9D8B030D-6E8A-4147-A177-3AD203B41FA5}">
                      <a16:colId xmlns:a16="http://schemas.microsoft.com/office/drawing/2014/main" val="4049462804"/>
                    </a:ext>
                  </a:extLst>
                </a:gridCol>
              </a:tblGrid>
              <a:tr h="32410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事務・販売・サービス</a:t>
                      </a:r>
                      <a:r>
                        <a:rPr kumimoji="1" lang="en-US" altLang="ja-JP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〔</a:t>
                      </a:r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含む医療・福祉</a:t>
                      </a:r>
                      <a:r>
                        <a:rPr kumimoji="1" lang="en-US" altLang="ja-JP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〕</a:t>
                      </a:r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部門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10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製造・技術・品証部門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64356445"/>
                  </a:ext>
                </a:extLst>
              </a:tr>
              <a:tr h="9167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製　造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生産管理・調整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加工，組立，塗装，包装，</a:t>
                      </a:r>
                      <a:endParaRPr kumimoji="1" lang="en-US" altLang="ja-JP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加工装置・設備の運転・管理</a:t>
                      </a:r>
                      <a:r>
                        <a:rPr kumimoji="1" lang="en-US" altLang="ja-JP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,</a:t>
                      </a:r>
                      <a:endParaRPr kumimoji="1" lang="ja-JP" altLang="en-US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部品・材料・素材の製品ラインへの</a:t>
                      </a:r>
                      <a:endParaRPr kumimoji="1" lang="en-US" altLang="ja-JP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供給・運搬・投入（工場内・施設内など）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0415926"/>
                  </a:ext>
                </a:extLst>
              </a:tr>
              <a:tr h="109138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技　術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設計・開発・研究（ハード及びソフト）</a:t>
                      </a:r>
                      <a:endParaRPr kumimoji="1" lang="en-US" altLang="ja-JP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プログラミング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生産技術，設備技術</a:t>
                      </a:r>
                      <a:endParaRPr kumimoji="1" lang="en-US" altLang="ja-JP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設備・機器の保守・保全・維持・管理・メンテナンス</a:t>
                      </a:r>
                      <a:endParaRPr kumimoji="1" lang="en-US" altLang="ja-JP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工事・施工</a:t>
                      </a:r>
                      <a:r>
                        <a:rPr kumimoji="1" lang="en-US" altLang="ja-JP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, </a:t>
                      </a: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建設</a:t>
                      </a:r>
                      <a:r>
                        <a:rPr kumimoji="1" lang="en-US" altLang="ja-JP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, </a:t>
                      </a: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鉄道や電力などの大型設備の</a:t>
                      </a:r>
                      <a:endParaRPr kumimoji="1" lang="en-US" altLang="ja-JP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工事・メンテナンス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12185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品　質　保　証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品質保証</a:t>
                      </a:r>
                      <a:r>
                        <a:rPr kumimoji="1" lang="en-US" altLang="ja-JP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, </a:t>
                      </a: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品質監査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品質管理</a:t>
                      </a:r>
                      <a:r>
                        <a:rPr kumimoji="1" lang="en-US" altLang="ja-JP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, </a:t>
                      </a:r>
                      <a:r>
                        <a:rPr kumimoji="1" lang="ja-JP" altLang="en-US" sz="105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検査，実験・評価，部品・原材料・素材の受け入れ検査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931689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事務・</a:t>
                      </a:r>
                      <a:endParaRPr kumimoji="1" lang="en-US" altLang="ja-JP" sz="110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管理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人事，労務，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教育・研修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 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採用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，経理，財務，</a:t>
                      </a: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会計，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企画・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法務，知財，広報，ＩＲ，購買，調達，資材，受付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・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秘書，人材育成，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厚生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，その他庶務一般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ja-JP" altLang="en-US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719321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販売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営業，営業企画，マーケティング，営業サポート，販売・セールス，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接客・接遇</a:t>
                      </a:r>
                      <a:endParaRPr lang="ja-JP" altLang="ja-JP" sz="1050">
                        <a:solidFill>
                          <a:srgbClr val="000000"/>
                        </a:solidFill>
                        <a:effectLst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ja-JP" altLang="en-US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07687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サービス他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業務支援・コンサルタント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運送・運搬（工場間・施設間など）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保管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カスタマーサポート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コールセンター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，</a:t>
                      </a: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ヘルプデスク</a:t>
                      </a:r>
                      <a:r>
                        <a:rPr lang="ja-JP" altLang="ja-JP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，</a:t>
                      </a:r>
                      <a:endParaRPr lang="en-US" altLang="ja-JP" sz="1050">
                        <a:solidFill>
                          <a:srgbClr val="000000"/>
                        </a:solidFill>
                        <a:effectLst/>
                        <a:ea typeface="UD デジタル 教科書体 NK-B" panose="02020700000000000000" pitchFamily="18" charset="-128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050">
                          <a:solidFill>
                            <a:srgbClr val="000000"/>
                          </a:solidFill>
                          <a:effectLst/>
                          <a:ea typeface="UD デジタル 教科書体 NK-B" panose="02020700000000000000" pitchFamily="18" charset="-128"/>
                        </a:rPr>
                        <a:t>製品のアフターサービス・メンテナンス</a:t>
                      </a:r>
                      <a:endParaRPr lang="ja-JP" altLang="ja-JP" sz="1050">
                        <a:solidFill>
                          <a:srgbClr val="000000"/>
                        </a:solidFill>
                        <a:effectLst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kumimoji="1" lang="ja-JP" altLang="en-US" sz="105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9137098"/>
                  </a:ext>
                </a:extLst>
              </a:tr>
            </a:tbl>
          </a:graphicData>
        </a:graphic>
      </p:graphicFrame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DDB87A4-1A1B-C65B-97BF-82D08FB41D76}"/>
              </a:ext>
            </a:extLst>
          </p:cNvPr>
          <p:cNvSpPr/>
          <p:nvPr/>
        </p:nvSpPr>
        <p:spPr>
          <a:xfrm>
            <a:off x="226143" y="3626029"/>
            <a:ext cx="3333134" cy="5943489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71D122E-F4B0-3EB7-DB51-79EE95524A91}"/>
              </a:ext>
            </a:extLst>
          </p:cNvPr>
          <p:cNvSpPr txBox="1"/>
          <p:nvPr/>
        </p:nvSpPr>
        <p:spPr>
          <a:xfrm>
            <a:off x="2892549" y="9644389"/>
            <a:ext cx="10728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1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r>
              <a:rPr kumimoji="1" lang="en-US" altLang="ja-JP" sz="1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/4</a:t>
            </a:r>
            <a:endParaRPr kumimoji="1" lang="ja-JP" altLang="en-US" sz="10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8740A7-27B3-502A-9E4E-CC06C11D7369}"/>
              </a:ext>
            </a:extLst>
          </p:cNvPr>
          <p:cNvSpPr txBox="1"/>
          <p:nvPr/>
        </p:nvSpPr>
        <p:spPr>
          <a:xfrm>
            <a:off x="5752214" y="159488"/>
            <a:ext cx="967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別紙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endParaRPr kumimoji="1" lang="ja-JP" altLang="en-US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9195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BC38C7A4-7AA5-71C0-7388-C4236C4DB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888936"/>
              </p:ext>
            </p:extLst>
          </p:nvPr>
        </p:nvGraphicFramePr>
        <p:xfrm>
          <a:off x="309880" y="565078"/>
          <a:ext cx="6238800" cy="252395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20161">
                  <a:extLst>
                    <a:ext uri="{9D8B030D-6E8A-4147-A177-3AD203B41FA5}">
                      <a16:colId xmlns:a16="http://schemas.microsoft.com/office/drawing/2014/main" val="3048536887"/>
                    </a:ext>
                  </a:extLst>
                </a:gridCol>
                <a:gridCol w="2489697">
                  <a:extLst>
                    <a:ext uri="{9D8B030D-6E8A-4147-A177-3AD203B41FA5}">
                      <a16:colId xmlns:a16="http://schemas.microsoft.com/office/drawing/2014/main" val="144163484"/>
                    </a:ext>
                  </a:extLst>
                </a:gridCol>
                <a:gridCol w="2428942">
                  <a:extLst>
                    <a:ext uri="{9D8B030D-6E8A-4147-A177-3AD203B41FA5}">
                      <a16:colId xmlns:a16="http://schemas.microsoft.com/office/drawing/2014/main" val="3030807543"/>
                    </a:ext>
                  </a:extLst>
                </a:gridCol>
              </a:tblGrid>
              <a:tr h="192642">
                <a:tc>
                  <a:txBody>
                    <a:bodyPr/>
                    <a:lstStyle/>
                    <a:p>
                      <a:pPr marL="488315" marR="452120" algn="ctr">
                        <a:lnSpc>
                          <a:spcPts val="1030"/>
                        </a:lnSpc>
                        <a:spcAft>
                          <a:spcPts val="0"/>
                        </a:spcAft>
                      </a:pPr>
                      <a:r>
                        <a:rPr lang="ja-JP" sz="900" spc="9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業</a:t>
                      </a:r>
                      <a:r>
                        <a:rPr lang="ja-JP" sz="900" spc="9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 </a:t>
                      </a:r>
                      <a:r>
                        <a:rPr lang="ja-JP" sz="900" spc="9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務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11555" marR="977265" algn="l">
                        <a:lnSpc>
                          <a:spcPts val="1030"/>
                        </a:lnSpc>
                        <a:spcAft>
                          <a:spcPts val="0"/>
                        </a:spcAft>
                      </a:pPr>
                      <a:r>
                        <a:rPr lang="ja-JP" sz="900" spc="-1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テーマ例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43940" marR="1008380" algn="l">
                        <a:lnSpc>
                          <a:spcPts val="1030"/>
                        </a:lnSpc>
                        <a:spcAft>
                          <a:spcPts val="0"/>
                        </a:spcAft>
                      </a:pPr>
                      <a:r>
                        <a:rPr lang="ja-JP" sz="900" spc="9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部</a:t>
                      </a:r>
                      <a:r>
                        <a:rPr lang="ja-JP" sz="900" spc="9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 </a:t>
                      </a:r>
                      <a:r>
                        <a:rPr lang="ja-JP" sz="900" spc="9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124675"/>
                  </a:ext>
                </a:extLst>
              </a:tr>
              <a:tr h="202871">
                <a:tc>
                  <a:txBody>
                    <a:bodyPr/>
                    <a:lstStyle/>
                    <a:p>
                      <a:pPr marL="59055" algn="l">
                        <a:lnSpc>
                          <a:spcPts val="1065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1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物流・運送・運搬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095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倉庫スペースの改善・有効活用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l">
                        <a:lnSpc>
                          <a:spcPts val="1065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事務・販売・サービス〔含む医療・福祉〕部門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975795"/>
                  </a:ext>
                </a:extLst>
              </a:tr>
              <a:tr h="213952">
                <a:tc>
                  <a:txBody>
                    <a:bodyPr/>
                    <a:lstStyle/>
                    <a:p>
                      <a:pPr marL="59055" algn="l">
                        <a:lnSpc>
                          <a:spcPts val="1130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2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物流・運送・運搬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55"/>
                        </a:lnSpc>
                      </a:pPr>
                      <a:r>
                        <a:rPr lang="ja-JP" sz="900" spc="-2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在庫削減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l">
                        <a:lnSpc>
                          <a:spcPts val="1130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事務・販売・サービス〔含む医療・福祉〕部門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646934"/>
                  </a:ext>
                </a:extLst>
              </a:tr>
              <a:tr h="213952">
                <a:tc>
                  <a:txBody>
                    <a:bodyPr/>
                    <a:lstStyle/>
                    <a:p>
                      <a:pPr marL="59055" algn="l">
                        <a:lnSpc>
                          <a:spcPts val="1130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3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物流・運送・運搬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55"/>
                        </a:lnSpc>
                      </a:pP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運搬の効率化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l">
                        <a:lnSpc>
                          <a:spcPts val="1130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事務・販売・サービス〔含む医療・福祉〕部門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515705"/>
                  </a:ext>
                </a:extLst>
              </a:tr>
              <a:tr h="213952">
                <a:tc>
                  <a:txBody>
                    <a:bodyPr/>
                    <a:lstStyle/>
                    <a:p>
                      <a:pPr marL="59055" algn="l">
                        <a:lnSpc>
                          <a:spcPts val="1130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4</a:t>
                      </a:r>
                      <a:r>
                        <a:rPr lang="en-US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食品などの店頭販売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55"/>
                        </a:lnSpc>
                      </a:pP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売上げ向上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30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事務・販売・サービス〔含む医療・福祉〕部門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7685513"/>
                  </a:ext>
                </a:extLst>
              </a:tr>
              <a:tr h="213952">
                <a:tc>
                  <a:txBody>
                    <a:bodyPr/>
                    <a:lstStyle/>
                    <a:p>
                      <a:pPr marL="59055" algn="l">
                        <a:lnSpc>
                          <a:spcPts val="1130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5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飲食店などの接客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55"/>
                        </a:lnSpc>
                      </a:pPr>
                      <a:r>
                        <a:rPr lang="ja-JP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接客方法の改善（お客様満足度の向上</a:t>
                      </a:r>
                      <a:r>
                        <a:rPr lang="ja-JP" sz="900" spc="-5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）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30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事務・販売・サービス〔含む医療・福祉〕部門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804199"/>
                  </a:ext>
                </a:extLst>
              </a:tr>
              <a:tr h="213952">
                <a:tc>
                  <a:txBody>
                    <a:bodyPr/>
                    <a:lstStyle/>
                    <a:p>
                      <a:pPr marL="59055" algn="l">
                        <a:lnSpc>
                          <a:spcPts val="1130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6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アフターサービス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55"/>
                        </a:lnSpc>
                      </a:pP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巡回の効率化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30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事務・販売・サービス〔含む医療・福祉〕部門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5031887"/>
                  </a:ext>
                </a:extLst>
              </a:tr>
              <a:tr h="213952">
                <a:tc>
                  <a:txBody>
                    <a:bodyPr/>
                    <a:lstStyle/>
                    <a:p>
                      <a:pPr marL="59055" algn="l">
                        <a:lnSpc>
                          <a:spcPts val="1130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7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アフターサービス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55"/>
                        </a:lnSpc>
                      </a:pP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交換・修理の効率化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30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事務・販売・サービス〔含む医療・福祉〕部門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7687193"/>
                  </a:ext>
                </a:extLst>
              </a:tr>
              <a:tr h="213952">
                <a:tc>
                  <a:txBody>
                    <a:bodyPr/>
                    <a:lstStyle/>
                    <a:p>
                      <a:pPr marL="59055" algn="l">
                        <a:lnSpc>
                          <a:spcPts val="1130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8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メンテナンス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55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機器の故障トラブルの再発防止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l">
                        <a:lnSpc>
                          <a:spcPts val="1130"/>
                        </a:lnSpc>
                      </a:pPr>
                      <a:r>
                        <a:rPr lang="ja-JP" sz="900" spc="-1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製造・技術・品証部門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886925"/>
                  </a:ext>
                </a:extLst>
              </a:tr>
              <a:tr h="213952">
                <a:tc>
                  <a:txBody>
                    <a:bodyPr/>
                    <a:lstStyle/>
                    <a:p>
                      <a:pPr marL="59055" algn="l">
                        <a:lnSpc>
                          <a:spcPts val="1130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9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メンテナンス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55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お客様との対応の改善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" algn="l">
                        <a:lnSpc>
                          <a:spcPts val="1130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事務・販売・サービス〔含む医療・福祉〕部門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6414645"/>
                  </a:ext>
                </a:extLst>
              </a:tr>
              <a:tr h="213952">
                <a:tc>
                  <a:txBody>
                    <a:bodyPr/>
                    <a:lstStyle/>
                    <a:p>
                      <a:pPr marL="20320" algn="l">
                        <a:lnSpc>
                          <a:spcPts val="1130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10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検査・品質保証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55"/>
                        </a:lnSpc>
                      </a:pP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検査漏れの撲滅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130"/>
                        </a:lnSpc>
                      </a:pPr>
                      <a:r>
                        <a:rPr lang="ja-JP" sz="900" spc="-1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製造・技術・品証部門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645616"/>
                  </a:ext>
                </a:extLst>
              </a:tr>
              <a:tr h="202871">
                <a:tc>
                  <a:txBody>
                    <a:bodyPr/>
                    <a:lstStyle/>
                    <a:p>
                      <a:pPr marL="20320" algn="l">
                        <a:lnSpc>
                          <a:spcPts val="1095"/>
                        </a:lnSpc>
                      </a:pPr>
                      <a:r>
                        <a:rPr lang="en-US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11</a:t>
                      </a:r>
                      <a:r>
                        <a:rPr lang="en-US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.</a:t>
                      </a:r>
                      <a:r>
                        <a:rPr lang="ja-JP" sz="9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検査・品質保証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095"/>
                        </a:lnSpc>
                      </a:pPr>
                      <a:r>
                        <a:rPr lang="ja-JP" sz="9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検査データのデータベース化（管理の効率化</a:t>
                      </a:r>
                      <a:r>
                        <a:rPr lang="ja-JP" sz="900" spc="-5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）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algn="l">
                        <a:lnSpc>
                          <a:spcPts val="1095"/>
                        </a:lnSpc>
                      </a:pPr>
                      <a:r>
                        <a:rPr lang="ja-JP" sz="900" spc="-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事務・販売・サービス〔含む医療・福祉〕部門</a:t>
                      </a:r>
                      <a:endParaRPr lang="ja-JP" sz="10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0917636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3BE9CE-B935-42E9-6086-A5E26A356CBE}"/>
              </a:ext>
            </a:extLst>
          </p:cNvPr>
          <p:cNvSpPr txBox="1"/>
          <p:nvPr/>
        </p:nvSpPr>
        <p:spPr>
          <a:xfrm>
            <a:off x="309880" y="288080"/>
            <a:ext cx="6238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区分例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endParaRPr kumimoji="1" lang="ja-JP" altLang="en-US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5762E4F-C5CC-C7DB-F7A6-D51B0A639C73}"/>
              </a:ext>
            </a:extLst>
          </p:cNvPr>
          <p:cNvSpPr txBox="1"/>
          <p:nvPr/>
        </p:nvSpPr>
        <p:spPr>
          <a:xfrm>
            <a:off x="309879" y="3332542"/>
            <a:ext cx="63760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.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応募説明会 開催のご案内</a:t>
            </a: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１）日	時：２０２６年９月２日（水）	１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4: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００～１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6: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００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ja-JP" altLang="en-US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２）場	所：オンライン（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Teams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 開催</a:t>
            </a: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</a:t>
            </a:r>
            <a:r>
              <a:rPr kumimoji="1" lang="ja-JP" altLang="en-US" sz="11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（お申し込みいただいた方に、オンライン会議</a:t>
            </a:r>
            <a:r>
              <a:rPr kumimoji="1" lang="en-US" altLang="ja-JP" sz="11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URL</a:t>
            </a:r>
            <a:r>
              <a:rPr kumimoji="1" lang="ja-JP" altLang="en-US" sz="11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をお送りいたします）</a:t>
            </a:r>
            <a:endParaRPr kumimoji="1" lang="en-US" altLang="ja-JP" sz="11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３）内	容：</a:t>
            </a: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１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.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JHS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部門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QC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サークル全日本選抜大会の大会形態及び大会名称の変更について</a:t>
            </a:r>
            <a:endParaRPr kumimoji="1" lang="en-US" altLang="ja-JP" sz="1200">
              <a:highlight>
                <a:srgbClr val="FFFF00"/>
              </a:highligh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２．</a:t>
            </a:r>
            <a:r>
              <a:rPr lang="en-US" altLang="ja-JP" sz="1200" b="1" spc="-1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 JHS</a:t>
            </a:r>
            <a:r>
              <a:rPr lang="ja-JP" altLang="en-US" sz="1200" b="1" spc="-1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部門</a:t>
            </a:r>
            <a:r>
              <a:rPr lang="ja-JP" altLang="ja-JP" sz="12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ＱＣサークル</a:t>
            </a:r>
            <a:r>
              <a:rPr lang="ja-JP" altLang="en-US" sz="12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グランドチャンピオン大会</a:t>
            </a:r>
            <a:r>
              <a:rPr lang="ja-JP" altLang="en-US" sz="1200" b="1" spc="-1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の</a:t>
            </a:r>
            <a:r>
              <a:rPr lang="ja-JP" altLang="ja-JP" sz="12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審査要領・審査時のチェックポイント等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３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. </a:t>
            </a:r>
            <a:r>
              <a:rPr lang="en-US" altLang="ja-JP" sz="1200" b="1" spc="-1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JHS</a:t>
            </a:r>
            <a:r>
              <a:rPr lang="ja-JP" altLang="en-US" sz="1200" b="1" spc="-1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部門</a:t>
            </a:r>
            <a:r>
              <a:rPr lang="ja-JP" altLang="ja-JP" sz="12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ＱＣサークル</a:t>
            </a:r>
            <a:r>
              <a:rPr lang="ja-JP" altLang="en-US" sz="12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グランドチャンピオン大会 </a:t>
            </a:r>
            <a:r>
              <a:rPr lang="ja-JP" altLang="ja-JP" sz="1200" b="1" spc="-1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応募の要領と詳細日程</a:t>
            </a:r>
            <a:r>
              <a:rPr lang="ja-JP" altLang="ja-JP" sz="1200" b="1" spc="400"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HG教科書体" panose="02020609000000000000" pitchFamily="17" charset="-128"/>
              </a:rPr>
              <a:t> </a:t>
            </a:r>
            <a:endParaRPr kumimoji="1" lang="ja-JP" altLang="en-US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４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. 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質疑応答</a:t>
            </a:r>
          </a:p>
          <a:p>
            <a:pPr marL="342900" indent="-342900">
              <a:buAutoNum type="arabicDbPeriod"/>
            </a:pPr>
            <a:endParaRPr kumimoji="1" lang="ja-JP" altLang="en-US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４）参加方法： 参加申込書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〔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別紙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〕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に必要事項をご記入いただき、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貴社（サークルの所在している事業所）の府県に該当する地区の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地区幹事長へ ２０２６年８月２５日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火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) 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までにｅメールでご連絡ください。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9D2A0AC-A856-069A-EBC9-669D73A15CDC}"/>
              </a:ext>
            </a:extLst>
          </p:cNvPr>
          <p:cNvSpPr txBox="1"/>
          <p:nvPr/>
        </p:nvSpPr>
        <p:spPr>
          <a:xfrm>
            <a:off x="309880" y="7967731"/>
            <a:ext cx="4566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★各地区幹事長　連絡先</a:t>
            </a:r>
          </a:p>
        </p:txBody>
      </p:sp>
      <p:graphicFrame>
        <p:nvGraphicFramePr>
          <p:cNvPr id="14" name="表 14">
            <a:extLst>
              <a:ext uri="{FF2B5EF4-FFF2-40B4-BE49-F238E27FC236}">
                <a16:creationId xmlns:a16="http://schemas.microsoft.com/office/drawing/2014/main" id="{21F49D1A-0B1E-DEBD-2A63-AC55576F4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809615"/>
              </p:ext>
            </p:extLst>
          </p:nvPr>
        </p:nvGraphicFramePr>
        <p:xfrm>
          <a:off x="202020" y="8277498"/>
          <a:ext cx="6483914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3923">
                  <a:extLst>
                    <a:ext uri="{9D8B030D-6E8A-4147-A177-3AD203B41FA5}">
                      <a16:colId xmlns:a16="http://schemas.microsoft.com/office/drawing/2014/main" val="630281208"/>
                    </a:ext>
                  </a:extLst>
                </a:gridCol>
                <a:gridCol w="5689991">
                  <a:extLst>
                    <a:ext uri="{9D8B030D-6E8A-4147-A177-3AD203B41FA5}">
                      <a16:colId xmlns:a16="http://schemas.microsoft.com/office/drawing/2014/main" val="3118717618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京滋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門岩 裕貴　　 </a:t>
                      </a:r>
                      <a:r>
                        <a:rPr kumimoji="1" lang="en-US" altLang="ja-JP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y-kadoiwa@espec.co.jp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97682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エスペック株式会社　モノづくり統括本部</a:t>
                      </a:r>
                      <a:endParaRPr kumimoji="1" lang="zh-TW" altLang="en-US" sz="1200">
                        <a:solidFill>
                          <a:schemeClr val="tx1"/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319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〒</a:t>
                      </a:r>
                      <a:r>
                        <a:rPr kumimoji="1" lang="en-US" altLang="ja-JP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620-0853</a:t>
                      </a:r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　京都府福知山市⾧田野町</a:t>
                      </a:r>
                      <a:r>
                        <a:rPr kumimoji="1" lang="en-US" altLang="ja-JP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1-7</a:t>
                      </a:r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　　　　　　　　 </a:t>
                      </a:r>
                      <a:r>
                        <a:rPr kumimoji="1" lang="en-US" altLang="ja-JP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TEL</a:t>
                      </a:r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：</a:t>
                      </a:r>
                      <a:r>
                        <a:rPr kumimoji="1" lang="en-US" altLang="ja-JP" sz="1200">
                          <a:solidFill>
                            <a:schemeClr val="tx1"/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0773-27-3131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719138"/>
                  </a:ext>
                </a:extLst>
              </a:tr>
            </a:tbl>
          </a:graphicData>
        </a:graphic>
      </p:graphicFrame>
      <p:graphicFrame>
        <p:nvGraphicFramePr>
          <p:cNvPr id="15" name="表 15">
            <a:extLst>
              <a:ext uri="{FF2B5EF4-FFF2-40B4-BE49-F238E27FC236}">
                <a16:creationId xmlns:a16="http://schemas.microsoft.com/office/drawing/2014/main" id="{ADC1A6B2-048F-2CFC-C40C-3123BEE507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638019"/>
              </p:ext>
            </p:extLst>
          </p:nvPr>
        </p:nvGraphicFramePr>
        <p:xfrm>
          <a:off x="1476607" y="6550175"/>
          <a:ext cx="4103916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1958">
                  <a:extLst>
                    <a:ext uri="{9D8B030D-6E8A-4147-A177-3AD203B41FA5}">
                      <a16:colId xmlns:a16="http://schemas.microsoft.com/office/drawing/2014/main" val="3421497323"/>
                    </a:ext>
                  </a:extLst>
                </a:gridCol>
                <a:gridCol w="2051958">
                  <a:extLst>
                    <a:ext uri="{9D8B030D-6E8A-4147-A177-3AD203B41FA5}">
                      <a16:colId xmlns:a16="http://schemas.microsoft.com/office/drawing/2014/main" val="327292924"/>
                    </a:ext>
                  </a:extLst>
                </a:gridCol>
              </a:tblGrid>
              <a:tr h="2150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所在地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担当地区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6278148"/>
                  </a:ext>
                </a:extLst>
              </a:tr>
              <a:tr h="2150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京都府・滋賀県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京滋地区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9342407"/>
                  </a:ext>
                </a:extLst>
              </a:tr>
              <a:tr h="2150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大阪府・奈良県・和歌山県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大阪・近畿南地区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78135"/>
                  </a:ext>
                </a:extLst>
              </a:tr>
              <a:tr h="2150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兵庫県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兵庫地区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0885298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B9D34E-F4F4-55FC-D7E8-97D2609C3DA2}"/>
              </a:ext>
            </a:extLst>
          </p:cNvPr>
          <p:cNvSpPr txBox="1"/>
          <p:nvPr/>
        </p:nvSpPr>
        <p:spPr>
          <a:xfrm>
            <a:off x="2892549" y="9644389"/>
            <a:ext cx="10728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ja-JP" sz="1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3/4</a:t>
            </a:r>
            <a:endParaRPr kumimoji="1" lang="ja-JP" altLang="en-US" sz="10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E813C87-1C6C-994E-2813-21A89CB3F6EC}"/>
              </a:ext>
            </a:extLst>
          </p:cNvPr>
          <p:cNvSpPr/>
          <p:nvPr/>
        </p:nvSpPr>
        <p:spPr>
          <a:xfrm>
            <a:off x="309320" y="747213"/>
            <a:ext cx="6238240" cy="1505100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5EA2D8C-AA96-B70C-7A63-15D98986DE39}"/>
              </a:ext>
            </a:extLst>
          </p:cNvPr>
          <p:cNvSpPr/>
          <p:nvPr/>
        </p:nvSpPr>
        <p:spPr>
          <a:xfrm>
            <a:off x="309320" y="2472995"/>
            <a:ext cx="6238240" cy="21324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54FB848-ADFA-B2C7-C152-889ED6B96E0A}"/>
              </a:ext>
            </a:extLst>
          </p:cNvPr>
          <p:cNvSpPr/>
          <p:nvPr/>
        </p:nvSpPr>
        <p:spPr>
          <a:xfrm>
            <a:off x="309320" y="2874972"/>
            <a:ext cx="6238240" cy="21324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459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AF5AA361-DEF7-8906-35C4-991331113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625175"/>
              </p:ext>
            </p:extLst>
          </p:nvPr>
        </p:nvGraphicFramePr>
        <p:xfrm>
          <a:off x="695325" y="4687347"/>
          <a:ext cx="5734050" cy="145876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14375">
                  <a:extLst>
                    <a:ext uri="{9D8B030D-6E8A-4147-A177-3AD203B41FA5}">
                      <a16:colId xmlns:a16="http://schemas.microsoft.com/office/drawing/2014/main" val="12176364"/>
                    </a:ext>
                  </a:extLst>
                </a:gridCol>
                <a:gridCol w="5019675">
                  <a:extLst>
                    <a:ext uri="{9D8B030D-6E8A-4147-A177-3AD203B41FA5}">
                      <a16:colId xmlns:a16="http://schemas.microsoft.com/office/drawing/2014/main" val="3168066295"/>
                    </a:ext>
                  </a:extLst>
                </a:gridCol>
              </a:tblGrid>
              <a:tr h="730433">
                <a:tc>
                  <a:txBody>
                    <a:bodyPr/>
                    <a:lstStyle/>
                    <a:p>
                      <a:pPr marL="60325" algn="ctr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ja-JP" sz="12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地区</a:t>
                      </a:r>
                      <a:endParaRPr lang="ja-JP" sz="16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  <a:p>
                      <a:pPr marL="60325" algn="ctr">
                        <a:lnSpc>
                          <a:spcPts val="1455"/>
                        </a:lnSpc>
                        <a:spcBef>
                          <a:spcPts val="390"/>
                        </a:spcBef>
                        <a:spcAft>
                          <a:spcPts val="0"/>
                        </a:spcAft>
                      </a:pPr>
                      <a:r>
                        <a:rPr lang="ja-JP" sz="1200" spc="-2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審査会</a:t>
                      </a:r>
                      <a:endParaRPr lang="ja-JP" sz="11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"/>
                        </a:spcBef>
                      </a:pPr>
                      <a:r>
                        <a:rPr lang="en-US" sz="10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 </a:t>
                      </a:r>
                      <a:r>
                        <a:rPr lang="ja-JP" altLang="en-US" sz="1000">
                          <a:solidFill>
                            <a:srgbClr val="FF0000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　</a:t>
                      </a:r>
                      <a:r>
                        <a:rPr kumimoji="1" lang="ja-JP" altLang="en-US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２０２６年 ９月 ２８日（月）～ ２０２６年１</a:t>
                      </a:r>
                      <a:r>
                        <a:rPr kumimoji="1" lang="en-US" altLang="ja-JP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1</a:t>
                      </a:r>
                      <a:r>
                        <a:rPr kumimoji="1" lang="ja-JP" altLang="en-US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月１６日（月）の間に</a:t>
                      </a:r>
                      <a:endParaRPr kumimoji="1" lang="en-US" altLang="ja-JP" sz="1200" kern="1200" spc="-10">
                        <a:solidFill>
                          <a:schemeClr val="tx1"/>
                        </a:solidFill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Calibri" panose="020F0502020204030204" pitchFamily="34" charset="0"/>
                      </a:endParaRPr>
                    </a:p>
                    <a:p>
                      <a:pPr marL="23495" marR="461645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kumimoji="1" lang="ja-JP" altLang="en-US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　</a:t>
                      </a:r>
                      <a:r>
                        <a:rPr lang="ja-JP" sz="12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各地区にて審査します。</a:t>
                      </a:r>
                      <a:endParaRPr lang="en-US" altLang="ja-JP" sz="1200" spc="-1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299718"/>
                  </a:ext>
                </a:extLst>
              </a:tr>
              <a:tr h="728330">
                <a:tc>
                  <a:txBody>
                    <a:bodyPr/>
                    <a:lstStyle/>
                    <a:p>
                      <a:pPr marL="26670" algn="ctr">
                        <a:spcBef>
                          <a:spcPts val="615"/>
                        </a:spcBef>
                        <a:spcAft>
                          <a:spcPts val="0"/>
                        </a:spcAft>
                      </a:pPr>
                      <a:r>
                        <a:rPr lang="ja-JP" sz="1200" spc="-1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近畿支部</a:t>
                      </a:r>
                      <a:r>
                        <a:rPr lang="en-US" sz="12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 </a:t>
                      </a:r>
                      <a:endParaRPr lang="ja-JP" sz="12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  <a:p>
                      <a:pPr marL="26670" algn="ctr">
                        <a:spcAft>
                          <a:spcPts val="0"/>
                        </a:spcAft>
                      </a:pPr>
                      <a:r>
                        <a:rPr lang="ja-JP" sz="1200" spc="-15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選抜大会</a:t>
                      </a:r>
                      <a:endParaRPr lang="ja-JP" sz="12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en-US" sz="85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 </a:t>
                      </a:r>
                      <a:r>
                        <a:rPr lang="ja-JP" altLang="en-US" sz="850">
                          <a:solidFill>
                            <a:srgbClr val="FF0000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　</a:t>
                      </a:r>
                      <a:r>
                        <a:rPr kumimoji="1" lang="ja-JP" altLang="en-US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２０２</a:t>
                      </a:r>
                      <a:r>
                        <a:rPr kumimoji="1" lang="en-US" altLang="ja-JP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7</a:t>
                      </a:r>
                      <a:r>
                        <a:rPr kumimoji="1" lang="ja-JP" altLang="en-US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年１月</a:t>
                      </a:r>
                      <a:r>
                        <a:rPr kumimoji="1" lang="en-US" altLang="ja-JP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12</a:t>
                      </a:r>
                      <a:r>
                        <a:rPr kumimoji="1" lang="ja-JP" altLang="en-US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日（火）に開催（予定）し</a:t>
                      </a:r>
                    </a:p>
                    <a:p>
                      <a:pPr marL="23495">
                        <a:lnSpc>
                          <a:spcPts val="1430"/>
                        </a:lnSpc>
                        <a:tabLst>
                          <a:tab pos="2157095" algn="l"/>
                        </a:tabLst>
                      </a:pPr>
                      <a:r>
                        <a:rPr kumimoji="1" lang="ja-JP" altLang="en-US" sz="1200" kern="1200" spc="-1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　</a:t>
                      </a:r>
                      <a:r>
                        <a:rPr lang="ja-JP" sz="12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全日本選抜ＱＣサークル大</a:t>
                      </a:r>
                      <a:r>
                        <a:rPr lang="ja-JP" sz="1200" spc="-5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会</a:t>
                      </a:r>
                      <a:r>
                        <a:rPr lang="ja-JP" altLang="en-US" sz="1200" spc="-5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　</a:t>
                      </a:r>
                      <a:r>
                        <a:rPr lang="ja-JP" sz="12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出場サークルの選考を実施します</a:t>
                      </a:r>
                      <a:r>
                        <a:rPr lang="ja-JP" sz="1200" spc="-5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。</a:t>
                      </a:r>
                      <a:endParaRPr lang="ja-JP" sz="11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328752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EB74370-3CFF-D5E5-952C-1E5720A10105}"/>
              </a:ext>
            </a:extLst>
          </p:cNvPr>
          <p:cNvSpPr txBox="1"/>
          <p:nvPr/>
        </p:nvSpPr>
        <p:spPr>
          <a:xfrm>
            <a:off x="309880" y="2718858"/>
            <a:ext cx="6238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 startAt="3"/>
            </a:pP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日程概要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詳細は応募説明会にて説明いたしますが、その概略は以下のとおりです。</a:t>
            </a: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１）応募と必要書類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 応募されるサークルは決定次第、地区幹事長に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e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メールでご連絡のうえ</a:t>
            </a: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   次の書類を２０２６年９月２５日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(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金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)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必着で、各地区幹事長にご提出ください。</a:t>
            </a:r>
          </a:p>
          <a:p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      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①本部書式１　「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QC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サークル本部長賞推薦書」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 ②本部書式２　「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QC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サークル活動状況説明書」</a:t>
            </a:r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1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２）日　程：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1ABB68-8616-8453-8AF7-F31E851A8A0C}"/>
              </a:ext>
            </a:extLst>
          </p:cNvPr>
          <p:cNvSpPr txBox="1"/>
          <p:nvPr/>
        </p:nvSpPr>
        <p:spPr>
          <a:xfrm>
            <a:off x="695324" y="6224145"/>
            <a:ext cx="5343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なお、</a:t>
            </a:r>
            <a:r>
              <a:rPr kumimoji="1" lang="en-US" altLang="ja-JP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JHS</a:t>
            </a:r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部門ＱＣサークルグランドチャンピオン大会（小集団改善活動）は、</a:t>
            </a:r>
          </a:p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２０２７年６月に開催予定です。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008EE0-EAF2-1474-7048-0C9896B4A7FF}"/>
              </a:ext>
            </a:extLst>
          </p:cNvPr>
          <p:cNvSpPr txBox="1"/>
          <p:nvPr/>
        </p:nvSpPr>
        <p:spPr>
          <a:xfrm>
            <a:off x="552449" y="7212286"/>
            <a:ext cx="534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＜お問合せ先＞各地区幹事長または下記事務局までお問い合わせください。</a:t>
            </a: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B65F68AB-68D4-0572-8D5A-9D78FFDA6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397976"/>
              </p:ext>
            </p:extLst>
          </p:nvPr>
        </p:nvGraphicFramePr>
        <p:xfrm>
          <a:off x="695325" y="7538447"/>
          <a:ext cx="5019675" cy="138203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019675">
                  <a:extLst>
                    <a:ext uri="{9D8B030D-6E8A-4147-A177-3AD203B41FA5}">
                      <a16:colId xmlns:a16="http://schemas.microsoft.com/office/drawing/2014/main" val="3168066295"/>
                    </a:ext>
                  </a:extLst>
                </a:gridCol>
              </a:tblGrid>
              <a:tr h="1382038">
                <a:tc>
                  <a:txBody>
                    <a:bodyPr/>
                    <a:lstStyle/>
                    <a:p>
                      <a:pPr>
                        <a:spcBef>
                          <a:spcPts val="20"/>
                        </a:spcBef>
                      </a:pPr>
                      <a:r>
                        <a:rPr lang="ja-JP" altLang="en-US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　　</a:t>
                      </a:r>
                      <a:r>
                        <a:rPr lang="en-US" altLang="ja-JP" sz="14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202</a:t>
                      </a:r>
                      <a:r>
                        <a:rPr lang="ja-JP" altLang="en-US" sz="14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６年度　</a:t>
                      </a:r>
                      <a:r>
                        <a:rPr lang="en-US" altLang="ja-JP" sz="14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QC</a:t>
                      </a:r>
                      <a:r>
                        <a:rPr lang="ja-JP" altLang="en-US" sz="14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サークル近畿支部　副支部長会社　事務局</a:t>
                      </a:r>
                      <a:endParaRPr lang="en-US" altLang="ja-JP" sz="1400">
                        <a:solidFill>
                          <a:schemeClr val="tx1"/>
                        </a:solidFill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  <a:p>
                      <a:pPr>
                        <a:spcBef>
                          <a:spcPts val="20"/>
                        </a:spcBef>
                      </a:pPr>
                      <a:endParaRPr lang="en-US" altLang="ja-JP" sz="500">
                        <a:solidFill>
                          <a:schemeClr val="tx1"/>
                        </a:solidFill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  <a:p>
                      <a:pPr>
                        <a:spcBef>
                          <a:spcPts val="20"/>
                        </a:spcBef>
                      </a:pPr>
                      <a:r>
                        <a:rPr lang="ja-JP" altLang="en-US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　　</a:t>
                      </a:r>
                      <a:r>
                        <a:rPr kumimoji="1" lang="ja-JP" altLang="ja-JP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三菱電機株式会社　電子通信システム製作所</a:t>
                      </a:r>
                      <a:r>
                        <a:rPr kumimoji="1" lang="ja-JP" altLang="en-US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　</a:t>
                      </a:r>
                      <a:r>
                        <a:rPr kumimoji="1" lang="ja-JP" altLang="ja-JP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品質保証部　品質企画課</a:t>
                      </a:r>
                    </a:p>
                    <a:p>
                      <a:r>
                        <a:rPr kumimoji="1" lang="ja-JP" altLang="en-US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　　</a:t>
                      </a:r>
                      <a:r>
                        <a:rPr kumimoji="1" lang="ja-JP" altLang="ja-JP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松村 清一／坂根 裕之／岡田 基</a:t>
                      </a:r>
                      <a:endParaRPr kumimoji="1" lang="en-US" altLang="ja-JP" sz="1200" kern="1200">
                        <a:solidFill>
                          <a:schemeClr val="tx1"/>
                        </a:solidFill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+mn-cs"/>
                      </a:endParaRPr>
                    </a:p>
                    <a:p>
                      <a:endParaRPr kumimoji="1" lang="ja-JP" altLang="ja-JP" sz="1200" kern="1200">
                        <a:solidFill>
                          <a:schemeClr val="tx1"/>
                        </a:solidFill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+mn-cs"/>
                      </a:endParaRPr>
                    </a:p>
                    <a:p>
                      <a:r>
                        <a:rPr kumimoji="1" lang="ja-JP" altLang="en-US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　　　</a:t>
                      </a:r>
                      <a:r>
                        <a:rPr kumimoji="1" lang="en-US" altLang="ja-JP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TEL</a:t>
                      </a:r>
                      <a:r>
                        <a:rPr kumimoji="1" lang="ja-JP" altLang="ja-JP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06-6495-5140</a:t>
                      </a:r>
                    </a:p>
                    <a:p>
                      <a:r>
                        <a:rPr kumimoji="1" lang="ja-JP" altLang="ja-JP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　</a:t>
                      </a:r>
                      <a:r>
                        <a:rPr kumimoji="1" lang="ja-JP" altLang="en-US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 </a:t>
                      </a:r>
                      <a:r>
                        <a:rPr kumimoji="1" lang="en-US" altLang="ja-JP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Email</a:t>
                      </a:r>
                      <a:r>
                        <a:rPr kumimoji="1" lang="ja-JP" altLang="ja-JP" sz="1200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u="sng" kern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Qcc.Kinki@zc.MitsubishiElectric.co.jp</a:t>
                      </a:r>
                      <a:endParaRPr kumimoji="1" lang="fr-FR" altLang="ja-JP" sz="1200">
                        <a:solidFill>
                          <a:schemeClr val="tx1"/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299718"/>
                  </a:ext>
                </a:extLst>
              </a:tr>
            </a:tbl>
          </a:graphicData>
        </a:graphic>
      </p:graphicFrame>
      <p:graphicFrame>
        <p:nvGraphicFramePr>
          <p:cNvPr id="11" name="表 14">
            <a:extLst>
              <a:ext uri="{FF2B5EF4-FFF2-40B4-BE49-F238E27FC236}">
                <a16:creationId xmlns:a16="http://schemas.microsoft.com/office/drawing/2014/main" id="{E88BFC77-BF82-12BB-444D-6E205D4F9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448466"/>
              </p:ext>
            </p:extLst>
          </p:nvPr>
        </p:nvGraphicFramePr>
        <p:xfrm>
          <a:off x="309880" y="379300"/>
          <a:ext cx="6238240" cy="2260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9577">
                  <a:extLst>
                    <a:ext uri="{9D8B030D-6E8A-4147-A177-3AD203B41FA5}">
                      <a16:colId xmlns:a16="http://schemas.microsoft.com/office/drawing/2014/main" val="630281208"/>
                    </a:ext>
                  </a:extLst>
                </a:gridCol>
                <a:gridCol w="5448663">
                  <a:extLst>
                    <a:ext uri="{9D8B030D-6E8A-4147-A177-3AD203B41FA5}">
                      <a16:colId xmlns:a16="http://schemas.microsoft.com/office/drawing/2014/main" val="3118717618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大阪・</a:t>
                      </a:r>
                      <a:endParaRPr kumimoji="1" lang="en-US" altLang="ja-JP" sz="120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近畿南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>
                        <a:spcBef>
                          <a:spcPts val="570"/>
                        </a:spcBef>
                        <a:spcAft>
                          <a:spcPts val="0"/>
                        </a:spcAft>
                        <a:tabLst>
                          <a:tab pos="1026160" algn="l"/>
                        </a:tabLst>
                      </a:pPr>
                      <a:r>
                        <a:rPr lang="ja-JP" altLang="en-US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山森　力　　　　</a:t>
                      </a:r>
                      <a:r>
                        <a:rPr lang="en-US" altLang="ja-JP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t-yamamori@exedy.com</a:t>
                      </a:r>
                      <a:endParaRPr lang="ja-JP" sz="1100">
                        <a:solidFill>
                          <a:schemeClr val="tx1"/>
                        </a:solidFill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97682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34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1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株式会社エクセディ　経営戦略推進本部 人事･総務グループ　</a:t>
                      </a:r>
                      <a:endParaRPr lang="en-US" altLang="ja-JP" sz="1100">
                        <a:solidFill>
                          <a:schemeClr val="tx1"/>
                        </a:solidFill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  <a:p>
                      <a:pPr marL="2349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1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人材組織開発部 ＧＥＴＳ推進チーム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319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3495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3474720" algn="l"/>
                        </a:tabLst>
                      </a:pPr>
                      <a:r>
                        <a:rPr lang="ja-JP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〒</a:t>
                      </a:r>
                      <a:r>
                        <a:rPr lang="en-US" altLang="ja-JP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572-8570</a:t>
                      </a:r>
                    </a:p>
                    <a:p>
                      <a:pPr marL="23495">
                        <a:spcBef>
                          <a:spcPts val="300"/>
                        </a:spcBef>
                        <a:spcAft>
                          <a:spcPts val="0"/>
                        </a:spcAft>
                        <a:tabLst>
                          <a:tab pos="3474720" algn="l"/>
                        </a:tabLst>
                      </a:pPr>
                      <a:r>
                        <a:rPr lang="ja-JP" altLang="en-US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大阪府寝屋川市木田元宮</a:t>
                      </a:r>
                      <a:r>
                        <a:rPr lang="en-US" altLang="ja-JP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ja-JP" altLang="en-US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丁目</a:t>
                      </a:r>
                      <a:r>
                        <a:rPr lang="en-US" altLang="ja-JP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ja-JP" altLang="en-US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番</a:t>
                      </a:r>
                      <a:r>
                        <a:rPr lang="en-US" altLang="ja-JP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ja-JP" altLang="en-US" sz="120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号                      </a:t>
                      </a:r>
                      <a:r>
                        <a:rPr lang="en-US" sz="1200" spc="-2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TEL</a:t>
                      </a:r>
                      <a:r>
                        <a:rPr lang="ja-JP" sz="1200" spc="-2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：</a:t>
                      </a:r>
                      <a:r>
                        <a:rPr lang="en-US" altLang="ja-JP" sz="1200" spc="-2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090</a:t>
                      </a:r>
                      <a:r>
                        <a:rPr lang="ja-JP" altLang="en-US" sz="1200" spc="-2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ｰ</a:t>
                      </a:r>
                      <a:r>
                        <a:rPr lang="en-US" altLang="ja-JP" sz="1200" spc="-20">
                          <a:solidFill>
                            <a:schemeClr val="tx1"/>
                          </a:solidFill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4793-9656</a:t>
                      </a:r>
                      <a:endParaRPr lang="ja-JP" sz="1100">
                        <a:solidFill>
                          <a:schemeClr val="tx1"/>
                        </a:solidFill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719138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兵庫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>
                        <a:spcBef>
                          <a:spcPts val="570"/>
                        </a:spcBef>
                        <a:spcAft>
                          <a:spcPts val="0"/>
                        </a:spcAft>
                        <a:tabLst>
                          <a:tab pos="984250" algn="l"/>
                        </a:tabLst>
                      </a:pPr>
                      <a:r>
                        <a:rPr lang="ja-JP" altLang="en-US" sz="12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藤本　史穂　　</a:t>
                      </a:r>
                      <a:r>
                        <a:rPr lang="en-US" sz="12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s.fujimoto@mail.glory.co.jp</a:t>
                      </a:r>
                      <a:endParaRPr lang="ja-JP" sz="11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935585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>
                        <a:spcBef>
                          <a:spcPts val="57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200" spc="-1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グローリー株式会社　生産企画部</a:t>
                      </a:r>
                      <a:endParaRPr lang="ja-JP" sz="11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85021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495" algn="l">
                        <a:spcBef>
                          <a:spcPts val="570"/>
                        </a:spcBef>
                        <a:spcAft>
                          <a:spcPts val="0"/>
                        </a:spcAft>
                        <a:tabLst>
                          <a:tab pos="3474085" algn="l"/>
                        </a:tabLst>
                      </a:pPr>
                      <a:r>
                        <a:rPr lang="ja-JP" sz="12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〒</a:t>
                      </a:r>
                      <a:r>
                        <a:rPr lang="en-US" sz="12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670-8567</a:t>
                      </a:r>
                      <a:r>
                        <a:rPr lang="ja-JP" altLang="en-US" sz="120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　</a:t>
                      </a:r>
                      <a:r>
                        <a:rPr lang="zh-TW" altLang="en-US" sz="1200" spc="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兵庫県姫路市下手野</a:t>
                      </a:r>
                      <a:r>
                        <a:rPr lang="en-US" altLang="zh-TW" sz="1200" spc="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1-3-1</a:t>
                      </a:r>
                      <a:r>
                        <a:rPr lang="ja-JP" altLang="en-US" sz="1200" spc="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　　　　　　　　　</a:t>
                      </a:r>
                      <a:r>
                        <a:rPr lang="en-US" sz="1200" spc="-2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TEL</a:t>
                      </a:r>
                      <a:r>
                        <a:rPr lang="ja-JP" sz="1200" spc="-2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Calibri" panose="020F0502020204030204" pitchFamily="34" charset="0"/>
                        </a:rPr>
                        <a:t>：</a:t>
                      </a:r>
                      <a:r>
                        <a:rPr lang="en-US" sz="1200" spc="-20">
                          <a:effectLst/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  <a:cs typeface="HG教科書体" panose="02020609000000000000" pitchFamily="17" charset="-128"/>
                        </a:rPr>
                        <a:t>079-297-3136</a:t>
                      </a:r>
                      <a:endParaRPr lang="ja-JP" sz="1100">
                        <a:effectLst/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  <a:cs typeface="HG教科書体" panose="02020609000000000000" pitchFamily="17" charset="-12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126696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68130E-B550-0D8F-BEB3-A68FD5E8EB77}"/>
              </a:ext>
            </a:extLst>
          </p:cNvPr>
          <p:cNvSpPr txBox="1"/>
          <p:nvPr/>
        </p:nvSpPr>
        <p:spPr>
          <a:xfrm>
            <a:off x="2892549" y="9644389"/>
            <a:ext cx="10728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ja-JP" altLang="en-US" sz="1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４</a:t>
            </a:r>
            <a:r>
              <a:rPr kumimoji="1" lang="en-US" altLang="ja-JP" sz="1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/4</a:t>
            </a:r>
            <a:endParaRPr kumimoji="1" lang="ja-JP" altLang="en-US" sz="10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7282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5099__x8003_ xmlns="8c5f9622-c94b-40bb-ba51-9ed528695546" xsi:nil="true"/>
    <lcf76f155ced4ddcb4097134ff3c332f xmlns="8c5f9622-c94b-40bb-ba51-9ed528695546">
      <Terms xmlns="http://schemas.microsoft.com/office/infopath/2007/PartnerControls"/>
    </lcf76f155ced4ddcb4097134ff3c332f>
    <TaxCatchAll xmlns="6b898ef9-200b-4cbd-91ed-8f287b583720" xsi:nil="true"/>
    <_dlc_DocId xmlns="6b898ef9-200b-4cbd-91ed-8f287b583720">ERJHCV3DK4DK-2002673429-1282</_dlc_DocId>
    <_dlc_DocIdUrl xmlns="6b898ef9-200b-4cbd-91ed-8f287b583720">
      <Url>https://mitsubishielectricgroup.sharepoint.com/sites/001291/_layouts/15/DocIdRedir.aspx?ID=ERJHCV3DK4DK-2002673429-1282</Url>
      <Description>ERJHCV3DK4DK-2002673429-1282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170FB356544154EBA5C25A6E9E0A279" ma:contentTypeVersion="12" ma:contentTypeDescription="新しいドキュメントを作成します。" ma:contentTypeScope="" ma:versionID="209601bcfda52ab4753c86e2a7673077">
  <xsd:schema xmlns:xsd="http://www.w3.org/2001/XMLSchema" xmlns:xs="http://www.w3.org/2001/XMLSchema" xmlns:p="http://schemas.microsoft.com/office/2006/metadata/properties" xmlns:ns2="6b898ef9-200b-4cbd-91ed-8f287b583720" xmlns:ns3="8c5f9622-c94b-40bb-ba51-9ed528695546" targetNamespace="http://schemas.microsoft.com/office/2006/metadata/properties" ma:root="true" ma:fieldsID="64886fead23b0981b3fae48a47c43943" ns2:_="" ns3:_="">
    <xsd:import namespace="6b898ef9-200b-4cbd-91ed-8f287b583720"/>
    <xsd:import namespace="8c5f9622-c94b-40bb-ba51-9ed52869554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x5099__x8003_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898ef9-200b-4cbd-91ed-8f287b58372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ドキュメント ID 値" ma:description="このアイテムに割り当てられているドキュメント ID の値です。" ma:internalName="_dlc_DocId" ma:readOnly="true">
      <xsd:simpleType>
        <xsd:restriction base="dms:Text"/>
      </xsd:simpleType>
    </xsd:element>
    <xsd:element name="_dlc_DocIdUrl" ma:index="9" nillable="true" ma:displayName="ドキュメントID:" ma:description="このドキュメントへの常時接続リンクです。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を保持" ma:description="追加時に ID を保持します。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440cb831-7975-45f3-8f94-a69c90c7a9f1}" ma:internalName="TaxCatchAll" ma:showField="CatchAllData" ma:web="6b898ef9-200b-4cbd-91ed-8f287b5837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5f9622-c94b-40bb-ba51-9ed5286955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9e8076fe-bb0c-488f-ac76-058e9f0b25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x5099__x8003_" ma:index="21" nillable="true" ma:displayName="備考" ma:format="Dropdown" ma:internalName="_x5099__x8003_">
      <xsd:simpleType>
        <xsd:restriction base="dms:Text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AFC1E1A-2DA0-4673-9CEB-25BFD9BD24FE}">
  <ds:schemaRefs>
    <ds:schemaRef ds:uri="6b898ef9-200b-4cbd-91ed-8f287b583720"/>
    <ds:schemaRef ds:uri="8c5f9622-c94b-40bb-ba51-9ed52869554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1E17E13-9C56-4658-85EA-DA8ABB9547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B2FB6B-2CC5-4273-BE78-279A418DB181}">
  <ds:schemaRefs>
    <ds:schemaRef ds:uri="6b898ef9-200b-4cbd-91ed-8f287b583720"/>
    <ds:schemaRef ds:uri="8c5f9622-c94b-40bb-ba51-9ed52869554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EA0B5FFE-A1DF-42EA-A4DA-594C4346618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Application>Microsoft Office PowerPoint</Application>
  <PresentationFormat>A4 Paper (210x297 mm)</PresentationFormat>
  <Slides>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テーマ</vt:lpstr>
      <vt:lpstr>PowerPoint Presentation</vt:lpstr>
      <vt:lpstr>PowerPoint Presentation</vt:lpstr>
      <vt:lpstr>PowerPoint Presentation</vt:lpstr>
      <vt:lpstr>PowerPoint Presentation</vt:lpstr>
    </vt:vector>
  </TitlesOfParts>
  <Company>Panasonic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PEX_品質・環境本部</dc:creator>
  <cp:revision>1</cp:revision>
  <cp:lastPrinted>2024-07-31T00:36:20Z</cp:lastPrinted>
  <dcterms:created xsi:type="dcterms:W3CDTF">2023-07-28T10:03:04Z</dcterms:created>
  <dcterms:modified xsi:type="dcterms:W3CDTF">2026-08-06T05:33:58Z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0x010100C170FB356544154EBA5C25A6E9E0A279</vt:lpwstr>
  </property>
  <property fmtid="{D5CDD505-2E9C-101B-9397-08002B2CF9AE}" pid="3" name="_dlc_DocIdItemGuid">
    <vt:lpwstr>d2ca9f13-5c9a-417e-9708-248ac8568829</vt:lpwstr>
  </property>
  <property fmtid="{D5CDD505-2E9C-101B-9397-08002B2CF9AE}" pid="4" name="MediaServiceImageTags">
    <vt:lpwstr/>
  </property>
</Properties>
</file>