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handoutMasterIdLst>
    <p:handoutMasterId r:id="rId6"/>
  </p:handoutMasterIdLst>
  <p:sldIdLst>
    <p:sldId id="262" r:id="rId2"/>
    <p:sldId id="261" r:id="rId3"/>
    <p:sldId id="259" r:id="rId4"/>
  </p:sldIdLst>
  <p:sldSz cx="7772400" cy="10058400"/>
  <p:notesSz cx="7104063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3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0000FF"/>
    <a:srgbClr val="FFCCCC"/>
    <a:srgbClr val="CCFFCC"/>
    <a:srgbClr val="FFCC99"/>
    <a:srgbClr val="CCFFFF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7" autoAdjust="0"/>
    <p:restoredTop sz="93784" autoAdjust="0"/>
  </p:normalViewPr>
  <p:slideViewPr>
    <p:cSldViewPr>
      <p:cViewPr varScale="1">
        <p:scale>
          <a:sx n="76" d="100"/>
          <a:sy n="76" d="100"/>
        </p:scale>
        <p:origin x="2934" y="102"/>
      </p:cViewPr>
      <p:guideLst>
        <p:guide orient="horz" pos="3123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F4B3145A-A743-4049-9CDF-11865C83B39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8639" cy="512763"/>
          </a:xfrm>
          <a:prstGeom prst="rect">
            <a:avLst/>
          </a:prstGeom>
        </p:spPr>
        <p:txBody>
          <a:bodyPr vert="horz" lIns="98004" tIns="49002" rIns="98004" bIns="49002" rtlCol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1" lang="ja-JP" sz="1300"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31A9D3B-C36E-4000-98CB-DE6E832BC53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836" y="1"/>
            <a:ext cx="3078639" cy="512763"/>
          </a:xfrm>
          <a:prstGeom prst="rect">
            <a:avLst/>
          </a:prstGeom>
        </p:spPr>
        <p:txBody>
          <a:bodyPr vert="horz" lIns="98004" tIns="49002" rIns="98004" bIns="49002" rtlCol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1" lang="ja-JP" sz="1300">
                <a:latin typeface="+mn-lt"/>
              </a:defRPr>
            </a:lvl1pPr>
          </a:lstStyle>
          <a:p>
            <a:pPr>
              <a:defRPr/>
            </a:pPr>
            <a:fld id="{380E50B7-6EAA-442A-A0B9-FD8240160635}" type="datetimeFigureOut">
              <a:rPr lang="en-US" altLang="ja-JP"/>
              <a:pPr>
                <a:defRPr/>
              </a:pPr>
              <a:t>8/5/2026</a:t>
            </a:fld>
            <a:endParaRPr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E06F791-809D-410D-B99D-4EDD120DBCD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721851"/>
            <a:ext cx="3078639" cy="512763"/>
          </a:xfrm>
          <a:prstGeom prst="rect">
            <a:avLst/>
          </a:prstGeom>
        </p:spPr>
        <p:txBody>
          <a:bodyPr vert="horz" lIns="98004" tIns="49002" rIns="98004" bIns="49002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1" lang="ja-JP" sz="1300"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D60B9B9-9A3C-4D33-A6B7-FA642D9C7EF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836" y="9721851"/>
            <a:ext cx="3078639" cy="512763"/>
          </a:xfrm>
          <a:prstGeom prst="rect">
            <a:avLst/>
          </a:prstGeom>
        </p:spPr>
        <p:txBody>
          <a:bodyPr vert="horz" wrap="square" lIns="98004" tIns="49002" rIns="98004" bIns="4900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/>
            </a:lvl1pPr>
          </a:lstStyle>
          <a:p>
            <a:pPr>
              <a:defRPr/>
            </a:pPr>
            <a:fld id="{2E778AC7-B3FC-4E12-ACA1-E446E0360A07}" type="slidenum">
              <a:rPr lang="ja-JP" altLang="ja-JP"/>
              <a:pPr>
                <a:defRPr/>
              </a:pPr>
              <a:t>‹#›</a:t>
            </a:fld>
            <a:endParaRPr lang="ja-JP" altLang="ja-JP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AAE732B0-34BA-4298-AF2E-80BCBE35236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8639" cy="512763"/>
          </a:xfrm>
          <a:prstGeom prst="rect">
            <a:avLst/>
          </a:prstGeom>
        </p:spPr>
        <p:txBody>
          <a:bodyPr vert="horz" lIns="98004" tIns="49002" rIns="98004" bIns="49002" rtlCol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1" lang="ja-JP" sz="1300"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2378894-4CE9-4BB0-8D97-7155F129833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023836" y="1"/>
            <a:ext cx="3078639" cy="512763"/>
          </a:xfrm>
          <a:prstGeom prst="rect">
            <a:avLst/>
          </a:prstGeom>
        </p:spPr>
        <p:txBody>
          <a:bodyPr vert="horz" lIns="98004" tIns="49002" rIns="98004" bIns="49002" rtlCol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1" lang="ja-JP" sz="1300">
                <a:latin typeface="+mn-lt"/>
              </a:defRPr>
            </a:lvl1pPr>
          </a:lstStyle>
          <a:p>
            <a:pPr>
              <a:defRPr/>
            </a:pPr>
            <a:fld id="{80968C4A-1612-402C-A575-13C51DFFD142}" type="datetimeFigureOut">
              <a:rPr lang="ja-JP" altLang="en-US"/>
              <a:pPr>
                <a:defRPr/>
              </a:pPr>
              <a:t>2026/8/5</a:t>
            </a:fld>
            <a:endParaRPr/>
          </a:p>
        </p:txBody>
      </p:sp>
      <p:sp>
        <p:nvSpPr>
          <p:cNvPr id="4" name="スライド イメージ プレースホルダー 3">
            <a:extLst>
              <a:ext uri="{FF2B5EF4-FFF2-40B4-BE49-F238E27FC236}">
                <a16:creationId xmlns:a16="http://schemas.microsoft.com/office/drawing/2014/main" id="{B4F9CE3D-3A97-4CAC-8E2E-3414F26E78C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79525"/>
            <a:ext cx="2668587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004" tIns="49002" rIns="98004" bIns="49002" rtlCol="0" anchor="ctr"/>
          <a:lstStyle/>
          <a:p>
            <a:pPr lvl="0"/>
            <a:endParaRPr lang="ja-JP" noProof="0"/>
          </a:p>
        </p:txBody>
      </p:sp>
      <p:sp>
        <p:nvSpPr>
          <p:cNvPr id="5" name="ノート プレースホルダー 4">
            <a:extLst>
              <a:ext uri="{FF2B5EF4-FFF2-40B4-BE49-F238E27FC236}">
                <a16:creationId xmlns:a16="http://schemas.microsoft.com/office/drawing/2014/main" id="{926A7C57-CDFF-4703-8538-7BF6F38CB6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10090" y="4924425"/>
            <a:ext cx="5683886" cy="3455988"/>
          </a:xfrm>
          <a:prstGeom prst="rect">
            <a:avLst/>
          </a:prstGeom>
        </p:spPr>
        <p:txBody>
          <a:bodyPr vert="horz" lIns="98004" tIns="49002" rIns="98004" bIns="49002" rtlCol="0"/>
          <a:lstStyle/>
          <a:p>
            <a:pPr lvl="0"/>
            <a:r>
              <a:rPr lang="ja-JP" noProof="0"/>
              <a:t>マスター テキストのスタイルを編集するには、ここをクリック</a:t>
            </a:r>
          </a:p>
          <a:p>
            <a:pPr lvl="1"/>
            <a:r>
              <a:rPr lang="ja-JP" noProof="0"/>
              <a:t>第 2 レベル</a:t>
            </a:r>
          </a:p>
          <a:p>
            <a:pPr lvl="2"/>
            <a:r>
              <a:rPr lang="ja-JP" noProof="0"/>
              <a:t>第 3 レベル</a:t>
            </a:r>
          </a:p>
          <a:p>
            <a:pPr lvl="3"/>
            <a:r>
              <a:rPr lang="ja-JP" noProof="0"/>
              <a:t>第 4 レベル</a:t>
            </a:r>
          </a:p>
          <a:p>
            <a:pPr lvl="4"/>
            <a:r>
              <a:rPr lang="ja-JP" noProof="0"/>
              <a:t>第 5 レベル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A5CDA85-AB90-43A7-B0DE-4FDC715FCD7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1" y="9721851"/>
            <a:ext cx="3078639" cy="512763"/>
          </a:xfrm>
          <a:prstGeom prst="rect">
            <a:avLst/>
          </a:prstGeom>
        </p:spPr>
        <p:txBody>
          <a:bodyPr vert="horz" lIns="98004" tIns="49002" rIns="98004" bIns="49002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1" lang="ja-JP" sz="1300"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0969B8D-7484-4DC2-A39F-10DBF00ED6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023836" y="9721851"/>
            <a:ext cx="3078639" cy="512763"/>
          </a:xfrm>
          <a:prstGeom prst="rect">
            <a:avLst/>
          </a:prstGeom>
        </p:spPr>
        <p:txBody>
          <a:bodyPr vert="horz" wrap="square" lIns="98004" tIns="49002" rIns="98004" bIns="4900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/>
            </a:lvl1pPr>
          </a:lstStyle>
          <a:p>
            <a:pPr>
              <a:defRPr/>
            </a:pPr>
            <a:fld id="{7915D79A-5E5D-4A6E-86B3-EF3AFB16A478}" type="slidenum">
              <a:rPr lang="ja-JP" altLang="ja-JP"/>
              <a:pPr>
                <a:defRPr/>
              </a:pPr>
              <a:t>‹#›</a:t>
            </a:fld>
            <a:endParaRPr lang="ja-JP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lang="ja-JP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lang="ja-JP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lang="ja-JP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lang="ja-JP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lang="ja-JP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lang="ja-JP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lang="ja-JP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lang="ja-JP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lang="ja-JP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915D79A-5E5D-4A6E-86B3-EF3AFB16A478}" type="slidenum">
              <a:rPr lang="ja-JP" altLang="ja-JP" smtClean="0"/>
              <a:pPr>
                <a:defRPr/>
              </a:pPr>
              <a:t>2</a:t>
            </a:fld>
            <a:endParaRPr lang="ja-JP" altLang="ja-JP"/>
          </a:p>
        </p:txBody>
      </p:sp>
    </p:spTree>
    <p:extLst>
      <p:ext uri="{BB962C8B-B14F-4D97-AF65-F5344CB8AC3E}">
        <p14:creationId xmlns:p14="http://schemas.microsoft.com/office/powerpoint/2010/main" val="267743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名刺 11 枚目以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テキスト プレースホルダー 19"/>
          <p:cNvSpPr>
            <a:spLocks noGrp="1"/>
          </p:cNvSpPr>
          <p:nvPr>
            <p:ph type="body" sz="quarter" idx="10"/>
          </p:nvPr>
        </p:nvSpPr>
        <p:spPr>
          <a:xfrm>
            <a:off x="914400" y="635790"/>
            <a:ext cx="1905000" cy="185282"/>
          </a:xfrm>
        </p:spPr>
        <p:txBody>
          <a:bodyPr lIns="0" tIns="0" rIns="0" bIns="0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1050" b="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900"/>
            </a:lvl2pPr>
            <a:lvl3pPr marL="0" indent="0" latinLnBrk="0">
              <a:spcBef>
                <a:spcPts val="0"/>
              </a:spcBef>
              <a:buNone/>
              <a:defRPr kumimoji="1" lang="ja-JP" sz="900"/>
            </a:lvl3pPr>
            <a:lvl4pPr marL="0" indent="0" latinLnBrk="0">
              <a:spcBef>
                <a:spcPts val="0"/>
              </a:spcBef>
              <a:buNone/>
              <a:defRPr kumimoji="1" lang="ja-JP" sz="900"/>
            </a:lvl4pPr>
            <a:lvl5pPr marL="0" indent="0" latinLnBrk="0">
              <a:spcBef>
                <a:spcPts val="0"/>
              </a:spcBef>
              <a:buNone/>
              <a:defRPr kumimoji="1" lang="ja-JP" sz="9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2" name="テキスト プレースホルダー 21"/>
          <p:cNvSpPr>
            <a:spLocks noGrp="1"/>
          </p:cNvSpPr>
          <p:nvPr>
            <p:ph type="body" sz="quarter" idx="11"/>
          </p:nvPr>
        </p:nvSpPr>
        <p:spPr>
          <a:xfrm>
            <a:off x="914400" y="816875"/>
            <a:ext cx="1901536" cy="140384"/>
          </a:xfrm>
        </p:spPr>
        <p:txBody>
          <a:bodyPr lIns="0" tIns="0" rIns="0" bIns="0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 b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0" indent="0" latinLnBrk="0">
              <a:spcBef>
                <a:spcPts val="0"/>
              </a:spcBef>
              <a:buNone/>
              <a:defRPr kumimoji="1" lang="ja-JP" sz="7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0" indent="0" latinLnBrk="0">
              <a:spcBef>
                <a:spcPts val="0"/>
              </a:spcBef>
              <a:buNone/>
              <a:defRPr kumimoji="1" lang="ja-JP" sz="7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0" indent="0" latinLnBrk="0">
              <a:spcBef>
                <a:spcPts val="0"/>
              </a:spcBef>
              <a:buNone/>
              <a:defRPr kumimoji="1" lang="ja-JP" sz="7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12" name="テキスト プレースホルダー 31"/>
          <p:cNvSpPr>
            <a:spLocks noGrp="1"/>
          </p:cNvSpPr>
          <p:nvPr>
            <p:ph type="body" sz="quarter" idx="80"/>
          </p:nvPr>
        </p:nvSpPr>
        <p:spPr>
          <a:xfrm>
            <a:off x="914400" y="1524408"/>
            <a:ext cx="2743200" cy="140081"/>
          </a:xfrm>
        </p:spPr>
        <p:txBody>
          <a:bodyPr lIns="0" tIns="0" rIns="0" bIns="0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 b="1" baseline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2" name="テキスト プレースホルダー 31"/>
          <p:cNvSpPr>
            <a:spLocks noGrp="1"/>
          </p:cNvSpPr>
          <p:nvPr>
            <p:ph type="body" sz="quarter" idx="16"/>
          </p:nvPr>
        </p:nvSpPr>
        <p:spPr>
          <a:xfrm>
            <a:off x="914400" y="1666459"/>
            <a:ext cx="2743200" cy="128016"/>
          </a:xfrm>
        </p:spPr>
        <p:txBody>
          <a:bodyPr lIns="0" tIns="0" rIns="0" bIns="0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4" name="テキスト プレースホルダー 23"/>
          <p:cNvSpPr>
            <a:spLocks noGrp="1"/>
          </p:cNvSpPr>
          <p:nvPr>
            <p:ph type="body" sz="quarter" idx="12"/>
          </p:nvPr>
        </p:nvSpPr>
        <p:spPr>
          <a:xfrm>
            <a:off x="914398" y="1908949"/>
            <a:ext cx="228602" cy="128016"/>
          </a:xfrm>
        </p:spPr>
        <p:txBody>
          <a:bodyPr lIns="0" tIns="0" rIns="0" bIns="0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50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/>
            </a:lvl2pPr>
            <a:lvl3pPr marL="0" indent="0" latinLnBrk="0">
              <a:spcBef>
                <a:spcPts val="0"/>
              </a:spcBef>
              <a:buNone/>
              <a:defRPr kumimoji="1" lang="ja-JP" sz="700"/>
            </a:lvl3pPr>
            <a:lvl4pPr marL="0" indent="0" latinLnBrk="0">
              <a:spcBef>
                <a:spcPts val="0"/>
              </a:spcBef>
              <a:buNone/>
              <a:defRPr kumimoji="1" lang="ja-JP" sz="700"/>
            </a:lvl4pPr>
            <a:lvl5pPr marL="0" indent="0" latinLnBrk="0">
              <a:spcBef>
                <a:spcPts val="0"/>
              </a:spcBef>
              <a:buNone/>
              <a:defRPr kumimoji="1" lang="ja-JP" sz="7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25" name="テキスト プレースホルダー 23"/>
          <p:cNvSpPr>
            <a:spLocks noGrp="1"/>
          </p:cNvSpPr>
          <p:nvPr>
            <p:ph type="body" sz="quarter" idx="82"/>
          </p:nvPr>
        </p:nvSpPr>
        <p:spPr>
          <a:xfrm>
            <a:off x="1154540" y="1892647"/>
            <a:ext cx="762000" cy="128016"/>
          </a:xfrm>
        </p:spPr>
        <p:txBody>
          <a:bodyPr lIns="0" tIns="0" rIns="0" bIns="0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/>
            </a:lvl2pPr>
            <a:lvl3pPr marL="0" indent="0" latinLnBrk="0">
              <a:spcBef>
                <a:spcPts val="0"/>
              </a:spcBef>
              <a:buNone/>
              <a:defRPr kumimoji="1" lang="ja-JP" sz="700"/>
            </a:lvl3pPr>
            <a:lvl4pPr marL="0" indent="0" latinLnBrk="0">
              <a:spcBef>
                <a:spcPts val="0"/>
              </a:spcBef>
              <a:buNone/>
              <a:defRPr kumimoji="1" lang="ja-JP" sz="700"/>
            </a:lvl4pPr>
            <a:lvl5pPr marL="0" indent="0" latinLnBrk="0">
              <a:spcBef>
                <a:spcPts val="0"/>
              </a:spcBef>
              <a:buNone/>
              <a:defRPr kumimoji="1" lang="ja-JP" sz="7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13" name="テキスト プレースホルダー 23"/>
          <p:cNvSpPr>
            <a:spLocks noGrp="1"/>
          </p:cNvSpPr>
          <p:nvPr>
            <p:ph type="body" sz="quarter" idx="81"/>
          </p:nvPr>
        </p:nvSpPr>
        <p:spPr>
          <a:xfrm>
            <a:off x="1913655" y="1908949"/>
            <a:ext cx="332138" cy="128016"/>
          </a:xfrm>
        </p:spPr>
        <p:txBody>
          <a:bodyPr lIns="0" tIns="0" rIns="0" bIns="0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50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/>
            </a:lvl2pPr>
            <a:lvl3pPr marL="0" indent="0" latinLnBrk="0">
              <a:spcBef>
                <a:spcPts val="0"/>
              </a:spcBef>
              <a:buNone/>
              <a:defRPr kumimoji="1" lang="ja-JP" sz="700"/>
            </a:lvl3pPr>
            <a:lvl4pPr marL="0" indent="0" latinLnBrk="0">
              <a:spcBef>
                <a:spcPts val="0"/>
              </a:spcBef>
              <a:buNone/>
              <a:defRPr kumimoji="1" lang="ja-JP" sz="700"/>
            </a:lvl4pPr>
            <a:lvl5pPr marL="0" indent="0" latinLnBrk="0">
              <a:spcBef>
                <a:spcPts val="0"/>
              </a:spcBef>
              <a:buNone/>
              <a:defRPr kumimoji="1" lang="ja-JP" sz="7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37" name="テキスト プレースホルダー 23"/>
          <p:cNvSpPr>
            <a:spLocks noGrp="1"/>
          </p:cNvSpPr>
          <p:nvPr>
            <p:ph type="body" sz="quarter" idx="83"/>
          </p:nvPr>
        </p:nvSpPr>
        <p:spPr>
          <a:xfrm>
            <a:off x="2321993" y="1892647"/>
            <a:ext cx="1411807" cy="128016"/>
          </a:xfrm>
        </p:spPr>
        <p:txBody>
          <a:bodyPr lIns="0" tIns="0" rIns="0" bIns="0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/>
            </a:lvl2pPr>
            <a:lvl3pPr marL="0" indent="0" latinLnBrk="0">
              <a:spcBef>
                <a:spcPts val="0"/>
              </a:spcBef>
              <a:buNone/>
              <a:defRPr kumimoji="1" lang="ja-JP" sz="700"/>
            </a:lvl3pPr>
            <a:lvl4pPr marL="0" indent="0" latinLnBrk="0">
              <a:spcBef>
                <a:spcPts val="0"/>
              </a:spcBef>
              <a:buNone/>
              <a:defRPr kumimoji="1" lang="ja-JP" sz="700"/>
            </a:lvl4pPr>
            <a:lvl5pPr marL="0" indent="0" latinLnBrk="0">
              <a:spcBef>
                <a:spcPts val="0"/>
              </a:spcBef>
              <a:buNone/>
              <a:defRPr kumimoji="1" lang="ja-JP" sz="7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8" name="テキスト プレースホルダー 27"/>
          <p:cNvSpPr>
            <a:spLocks noGrp="1"/>
          </p:cNvSpPr>
          <p:nvPr>
            <p:ph type="body" sz="quarter" idx="14"/>
          </p:nvPr>
        </p:nvSpPr>
        <p:spPr>
          <a:xfrm>
            <a:off x="914400" y="2016185"/>
            <a:ext cx="245186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FontTx/>
              <a:buNone/>
              <a:defRPr kumimoji="1" lang="ja-JP" sz="500" baseline="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2pPr>
            <a:lvl3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3pPr>
            <a:lvl4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4pPr>
            <a:lvl5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48" name="テキスト プレースホルダー 27"/>
          <p:cNvSpPr>
            <a:spLocks noGrp="1"/>
          </p:cNvSpPr>
          <p:nvPr>
            <p:ph type="body" sz="quarter" idx="84"/>
          </p:nvPr>
        </p:nvSpPr>
        <p:spPr>
          <a:xfrm>
            <a:off x="1184580" y="2019939"/>
            <a:ext cx="2473020" cy="128016"/>
          </a:xfrm>
        </p:spPr>
        <p:txBody>
          <a:bodyPr lIns="0" tIns="0" rIns="0" bIns="0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FontTx/>
              <a:buNone/>
              <a:defRPr kumimoji="1" lang="ja-JP" sz="700" baseline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2pPr>
            <a:lvl3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3pPr>
            <a:lvl4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4pPr>
            <a:lvl5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69" name="テキスト プレースホルダー 19"/>
          <p:cNvSpPr>
            <a:spLocks noGrp="1"/>
          </p:cNvSpPr>
          <p:nvPr>
            <p:ph type="body" sz="quarter" idx="85"/>
          </p:nvPr>
        </p:nvSpPr>
        <p:spPr>
          <a:xfrm>
            <a:off x="914400" y="2484249"/>
            <a:ext cx="1905000" cy="152400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1050" b="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900"/>
            </a:lvl2pPr>
            <a:lvl3pPr marL="0" indent="0" latinLnBrk="0">
              <a:spcBef>
                <a:spcPts val="0"/>
              </a:spcBef>
              <a:buNone/>
              <a:defRPr kumimoji="1" lang="ja-JP" sz="900"/>
            </a:lvl3pPr>
            <a:lvl4pPr marL="0" indent="0" latinLnBrk="0">
              <a:spcBef>
                <a:spcPts val="0"/>
              </a:spcBef>
              <a:buNone/>
              <a:defRPr kumimoji="1" lang="ja-JP" sz="900"/>
            </a:lvl4pPr>
            <a:lvl5pPr marL="0" indent="0" latinLnBrk="0">
              <a:spcBef>
                <a:spcPts val="0"/>
              </a:spcBef>
              <a:buNone/>
              <a:defRPr kumimoji="1" lang="ja-JP" sz="9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70" name="テキスト プレースホルダー 21"/>
          <p:cNvSpPr>
            <a:spLocks noGrp="1"/>
          </p:cNvSpPr>
          <p:nvPr>
            <p:ph type="body" sz="quarter" idx="86"/>
          </p:nvPr>
        </p:nvSpPr>
        <p:spPr>
          <a:xfrm>
            <a:off x="914400" y="2655077"/>
            <a:ext cx="1901536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 b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0" indent="0" latinLnBrk="0">
              <a:spcBef>
                <a:spcPts val="0"/>
              </a:spcBef>
              <a:buNone/>
              <a:defRPr kumimoji="1" lang="ja-JP" sz="7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0" indent="0" latinLnBrk="0">
              <a:spcBef>
                <a:spcPts val="0"/>
              </a:spcBef>
              <a:buNone/>
              <a:defRPr kumimoji="1" lang="ja-JP" sz="7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0" indent="0" latinLnBrk="0">
              <a:spcBef>
                <a:spcPts val="0"/>
              </a:spcBef>
              <a:buNone/>
              <a:defRPr kumimoji="1" lang="ja-JP" sz="7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71" name="テキスト プレースホルダー 31"/>
          <p:cNvSpPr>
            <a:spLocks noGrp="1"/>
          </p:cNvSpPr>
          <p:nvPr>
            <p:ph type="body" sz="quarter" idx="87"/>
          </p:nvPr>
        </p:nvSpPr>
        <p:spPr>
          <a:xfrm>
            <a:off x="914400" y="3356427"/>
            <a:ext cx="2743200" cy="128016"/>
          </a:xfrm>
        </p:spPr>
        <p:txBody>
          <a:bodyPr lIns="0" tIns="0" rIns="0" bIns="0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72" name="テキスト プレースホルダー 31"/>
          <p:cNvSpPr>
            <a:spLocks noGrp="1"/>
          </p:cNvSpPr>
          <p:nvPr>
            <p:ph type="body" sz="quarter" idx="88"/>
          </p:nvPr>
        </p:nvSpPr>
        <p:spPr>
          <a:xfrm>
            <a:off x="914400" y="3498477"/>
            <a:ext cx="2743200" cy="128016"/>
          </a:xfrm>
        </p:spPr>
        <p:txBody>
          <a:bodyPr lIns="0" tIns="0" rIns="0" bIns="0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73" name="テキスト プレースホルダー 23"/>
          <p:cNvSpPr>
            <a:spLocks noGrp="1"/>
          </p:cNvSpPr>
          <p:nvPr>
            <p:ph type="body" sz="quarter" idx="89"/>
          </p:nvPr>
        </p:nvSpPr>
        <p:spPr>
          <a:xfrm>
            <a:off x="914398" y="3743348"/>
            <a:ext cx="228602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50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/>
            </a:lvl2pPr>
            <a:lvl3pPr marL="0" indent="0" latinLnBrk="0">
              <a:spcBef>
                <a:spcPts val="0"/>
              </a:spcBef>
              <a:buNone/>
              <a:defRPr kumimoji="1" lang="ja-JP" sz="700"/>
            </a:lvl3pPr>
            <a:lvl4pPr marL="0" indent="0" latinLnBrk="0">
              <a:spcBef>
                <a:spcPts val="0"/>
              </a:spcBef>
              <a:buNone/>
              <a:defRPr kumimoji="1" lang="ja-JP" sz="700"/>
            </a:lvl4pPr>
            <a:lvl5pPr marL="0" indent="0" latinLnBrk="0">
              <a:spcBef>
                <a:spcPts val="0"/>
              </a:spcBef>
              <a:buNone/>
              <a:defRPr kumimoji="1" lang="ja-JP" sz="7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74" name="テキスト プレースホルダー 23"/>
          <p:cNvSpPr>
            <a:spLocks noGrp="1"/>
          </p:cNvSpPr>
          <p:nvPr>
            <p:ph type="body" sz="quarter" idx="90"/>
          </p:nvPr>
        </p:nvSpPr>
        <p:spPr>
          <a:xfrm>
            <a:off x="1154540" y="3731808"/>
            <a:ext cx="762000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/>
            </a:lvl2pPr>
            <a:lvl3pPr marL="0" indent="0" latinLnBrk="0">
              <a:spcBef>
                <a:spcPts val="0"/>
              </a:spcBef>
              <a:buNone/>
              <a:defRPr kumimoji="1" lang="ja-JP" sz="700"/>
            </a:lvl3pPr>
            <a:lvl4pPr marL="0" indent="0" latinLnBrk="0">
              <a:spcBef>
                <a:spcPts val="0"/>
              </a:spcBef>
              <a:buNone/>
              <a:defRPr kumimoji="1" lang="ja-JP" sz="700"/>
            </a:lvl4pPr>
            <a:lvl5pPr marL="0" indent="0" latinLnBrk="0">
              <a:spcBef>
                <a:spcPts val="0"/>
              </a:spcBef>
              <a:buNone/>
              <a:defRPr kumimoji="1" lang="ja-JP" sz="7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75" name="テキスト プレースホルダー 23"/>
          <p:cNvSpPr>
            <a:spLocks noGrp="1"/>
          </p:cNvSpPr>
          <p:nvPr>
            <p:ph type="body" sz="quarter" idx="91"/>
          </p:nvPr>
        </p:nvSpPr>
        <p:spPr>
          <a:xfrm>
            <a:off x="1913655" y="3743348"/>
            <a:ext cx="332138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50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/>
            </a:lvl2pPr>
            <a:lvl3pPr marL="0" indent="0" latinLnBrk="0">
              <a:spcBef>
                <a:spcPts val="0"/>
              </a:spcBef>
              <a:buNone/>
              <a:defRPr kumimoji="1" lang="ja-JP" sz="700"/>
            </a:lvl3pPr>
            <a:lvl4pPr marL="0" indent="0" latinLnBrk="0">
              <a:spcBef>
                <a:spcPts val="0"/>
              </a:spcBef>
              <a:buNone/>
              <a:defRPr kumimoji="1" lang="ja-JP" sz="700"/>
            </a:lvl4pPr>
            <a:lvl5pPr marL="0" indent="0" latinLnBrk="0">
              <a:spcBef>
                <a:spcPts val="0"/>
              </a:spcBef>
              <a:buNone/>
              <a:defRPr kumimoji="1" lang="ja-JP" sz="7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76" name="テキスト プレースホルダー 23"/>
          <p:cNvSpPr>
            <a:spLocks noGrp="1"/>
          </p:cNvSpPr>
          <p:nvPr>
            <p:ph type="body" sz="quarter" idx="92"/>
          </p:nvPr>
        </p:nvSpPr>
        <p:spPr>
          <a:xfrm>
            <a:off x="2314850" y="3731808"/>
            <a:ext cx="1418950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/>
            </a:lvl2pPr>
            <a:lvl3pPr marL="0" indent="0" latinLnBrk="0">
              <a:spcBef>
                <a:spcPts val="0"/>
              </a:spcBef>
              <a:buNone/>
              <a:defRPr kumimoji="1" lang="ja-JP" sz="700"/>
            </a:lvl3pPr>
            <a:lvl4pPr marL="0" indent="0" latinLnBrk="0">
              <a:spcBef>
                <a:spcPts val="0"/>
              </a:spcBef>
              <a:buNone/>
              <a:defRPr kumimoji="1" lang="ja-JP" sz="700"/>
            </a:lvl4pPr>
            <a:lvl5pPr marL="0" indent="0" latinLnBrk="0">
              <a:spcBef>
                <a:spcPts val="0"/>
              </a:spcBef>
              <a:buNone/>
              <a:defRPr kumimoji="1" lang="ja-JP" sz="7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77" name="テキスト プレースホルダー 27"/>
          <p:cNvSpPr>
            <a:spLocks noGrp="1"/>
          </p:cNvSpPr>
          <p:nvPr>
            <p:ph type="body" sz="quarter" idx="93"/>
          </p:nvPr>
        </p:nvSpPr>
        <p:spPr>
          <a:xfrm>
            <a:off x="914400" y="3869632"/>
            <a:ext cx="245186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FontTx/>
              <a:buNone/>
              <a:defRPr kumimoji="1" lang="ja-JP" sz="500" baseline="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2pPr>
            <a:lvl3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3pPr>
            <a:lvl4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4pPr>
            <a:lvl5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78" name="テキスト プレースホルダー 27"/>
          <p:cNvSpPr>
            <a:spLocks noGrp="1"/>
          </p:cNvSpPr>
          <p:nvPr>
            <p:ph type="body" sz="quarter" idx="94"/>
          </p:nvPr>
        </p:nvSpPr>
        <p:spPr>
          <a:xfrm>
            <a:off x="1184580" y="3863862"/>
            <a:ext cx="2473020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FontTx/>
              <a:buNone/>
              <a:defRPr kumimoji="1" lang="ja-JP" sz="700" baseline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2pPr>
            <a:lvl3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3pPr>
            <a:lvl4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4pPr>
            <a:lvl5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79" name="テキスト プレースホルダー 19"/>
          <p:cNvSpPr>
            <a:spLocks noGrp="1"/>
          </p:cNvSpPr>
          <p:nvPr>
            <p:ph type="body" sz="quarter" idx="95"/>
          </p:nvPr>
        </p:nvSpPr>
        <p:spPr>
          <a:xfrm>
            <a:off x="914400" y="4309133"/>
            <a:ext cx="1905000" cy="152400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1050" b="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900"/>
            </a:lvl2pPr>
            <a:lvl3pPr marL="0" indent="0" latinLnBrk="0">
              <a:spcBef>
                <a:spcPts val="0"/>
              </a:spcBef>
              <a:buNone/>
              <a:defRPr kumimoji="1" lang="ja-JP" sz="900"/>
            </a:lvl3pPr>
            <a:lvl4pPr marL="0" indent="0" latinLnBrk="0">
              <a:spcBef>
                <a:spcPts val="0"/>
              </a:spcBef>
              <a:buNone/>
              <a:defRPr kumimoji="1" lang="ja-JP" sz="900"/>
            </a:lvl4pPr>
            <a:lvl5pPr marL="0" indent="0" latinLnBrk="0">
              <a:spcBef>
                <a:spcPts val="0"/>
              </a:spcBef>
              <a:buNone/>
              <a:defRPr kumimoji="1" lang="ja-JP" sz="9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80" name="テキスト プレースホルダー 21"/>
          <p:cNvSpPr>
            <a:spLocks noGrp="1"/>
          </p:cNvSpPr>
          <p:nvPr>
            <p:ph type="body" sz="quarter" idx="96"/>
          </p:nvPr>
        </p:nvSpPr>
        <p:spPr>
          <a:xfrm>
            <a:off x="914400" y="4479961"/>
            <a:ext cx="1901536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 b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0" indent="0" latinLnBrk="0">
              <a:spcBef>
                <a:spcPts val="0"/>
              </a:spcBef>
              <a:buNone/>
              <a:defRPr kumimoji="1" lang="ja-JP" sz="7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0" indent="0" latinLnBrk="0">
              <a:spcBef>
                <a:spcPts val="0"/>
              </a:spcBef>
              <a:buNone/>
              <a:defRPr kumimoji="1" lang="ja-JP" sz="7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0" indent="0" latinLnBrk="0">
              <a:spcBef>
                <a:spcPts val="0"/>
              </a:spcBef>
              <a:buNone/>
              <a:defRPr kumimoji="1" lang="ja-JP" sz="7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81" name="テキスト プレースホルダー 31"/>
          <p:cNvSpPr>
            <a:spLocks noGrp="1"/>
          </p:cNvSpPr>
          <p:nvPr>
            <p:ph type="body" sz="quarter" idx="97"/>
          </p:nvPr>
        </p:nvSpPr>
        <p:spPr>
          <a:xfrm>
            <a:off x="914400" y="5181311"/>
            <a:ext cx="2743200" cy="128016"/>
          </a:xfrm>
        </p:spPr>
        <p:txBody>
          <a:bodyPr lIns="0" tIns="0" rIns="0" bIns="0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 b="1" baseline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82" name="テキスト プレースホルダー 31"/>
          <p:cNvSpPr>
            <a:spLocks noGrp="1"/>
          </p:cNvSpPr>
          <p:nvPr>
            <p:ph type="body" sz="quarter" idx="98"/>
          </p:nvPr>
        </p:nvSpPr>
        <p:spPr>
          <a:xfrm>
            <a:off x="914400" y="5323361"/>
            <a:ext cx="2743200" cy="128016"/>
          </a:xfrm>
        </p:spPr>
        <p:txBody>
          <a:bodyPr lIns="0" tIns="0" rIns="0" bIns="0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83" name="テキスト プレースホルダー 23"/>
          <p:cNvSpPr>
            <a:spLocks noGrp="1"/>
          </p:cNvSpPr>
          <p:nvPr>
            <p:ph type="body" sz="quarter" idx="99"/>
          </p:nvPr>
        </p:nvSpPr>
        <p:spPr>
          <a:xfrm>
            <a:off x="914398" y="5568232"/>
            <a:ext cx="228602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50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/>
            </a:lvl2pPr>
            <a:lvl3pPr marL="0" indent="0" latinLnBrk="0">
              <a:spcBef>
                <a:spcPts val="0"/>
              </a:spcBef>
              <a:buNone/>
              <a:defRPr kumimoji="1" lang="ja-JP" sz="700"/>
            </a:lvl3pPr>
            <a:lvl4pPr marL="0" indent="0" latinLnBrk="0">
              <a:spcBef>
                <a:spcPts val="0"/>
              </a:spcBef>
              <a:buNone/>
              <a:defRPr kumimoji="1" lang="ja-JP" sz="700"/>
            </a:lvl4pPr>
            <a:lvl5pPr marL="0" indent="0" latinLnBrk="0">
              <a:spcBef>
                <a:spcPts val="0"/>
              </a:spcBef>
              <a:buNone/>
              <a:defRPr kumimoji="1" lang="ja-JP" sz="7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84" name="テキスト プレースホルダー 23"/>
          <p:cNvSpPr>
            <a:spLocks noGrp="1"/>
          </p:cNvSpPr>
          <p:nvPr>
            <p:ph type="body" sz="quarter" idx="100"/>
          </p:nvPr>
        </p:nvSpPr>
        <p:spPr>
          <a:xfrm>
            <a:off x="1154540" y="5556692"/>
            <a:ext cx="762000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/>
            </a:lvl2pPr>
            <a:lvl3pPr marL="0" indent="0" latinLnBrk="0">
              <a:spcBef>
                <a:spcPts val="0"/>
              </a:spcBef>
              <a:buNone/>
              <a:defRPr kumimoji="1" lang="ja-JP" sz="700"/>
            </a:lvl3pPr>
            <a:lvl4pPr marL="0" indent="0" latinLnBrk="0">
              <a:spcBef>
                <a:spcPts val="0"/>
              </a:spcBef>
              <a:buNone/>
              <a:defRPr kumimoji="1" lang="ja-JP" sz="700"/>
            </a:lvl4pPr>
            <a:lvl5pPr marL="0" indent="0" latinLnBrk="0">
              <a:spcBef>
                <a:spcPts val="0"/>
              </a:spcBef>
              <a:buNone/>
              <a:defRPr kumimoji="1" lang="ja-JP" sz="7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85" name="テキスト プレースホルダー 23"/>
          <p:cNvSpPr>
            <a:spLocks noGrp="1"/>
          </p:cNvSpPr>
          <p:nvPr>
            <p:ph type="body" sz="quarter" idx="101"/>
          </p:nvPr>
        </p:nvSpPr>
        <p:spPr>
          <a:xfrm>
            <a:off x="1913655" y="5568232"/>
            <a:ext cx="332138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50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/>
            </a:lvl2pPr>
            <a:lvl3pPr marL="0" indent="0" latinLnBrk="0">
              <a:spcBef>
                <a:spcPts val="0"/>
              </a:spcBef>
              <a:buNone/>
              <a:defRPr kumimoji="1" lang="ja-JP" sz="700"/>
            </a:lvl3pPr>
            <a:lvl4pPr marL="0" indent="0" latinLnBrk="0">
              <a:spcBef>
                <a:spcPts val="0"/>
              </a:spcBef>
              <a:buNone/>
              <a:defRPr kumimoji="1" lang="ja-JP" sz="700"/>
            </a:lvl4pPr>
            <a:lvl5pPr marL="0" indent="0" latinLnBrk="0">
              <a:spcBef>
                <a:spcPts val="0"/>
              </a:spcBef>
              <a:buNone/>
              <a:defRPr kumimoji="1" lang="ja-JP" sz="7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86" name="テキスト プレースホルダー 23"/>
          <p:cNvSpPr>
            <a:spLocks noGrp="1"/>
          </p:cNvSpPr>
          <p:nvPr>
            <p:ph type="body" sz="quarter" idx="102"/>
          </p:nvPr>
        </p:nvSpPr>
        <p:spPr>
          <a:xfrm>
            <a:off x="2314850" y="5556692"/>
            <a:ext cx="1418950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/>
            </a:lvl2pPr>
            <a:lvl3pPr marL="0" indent="0" latinLnBrk="0">
              <a:spcBef>
                <a:spcPts val="0"/>
              </a:spcBef>
              <a:buNone/>
              <a:defRPr kumimoji="1" lang="ja-JP" sz="700"/>
            </a:lvl3pPr>
            <a:lvl4pPr marL="0" indent="0" latinLnBrk="0">
              <a:spcBef>
                <a:spcPts val="0"/>
              </a:spcBef>
              <a:buNone/>
              <a:defRPr kumimoji="1" lang="ja-JP" sz="700"/>
            </a:lvl4pPr>
            <a:lvl5pPr marL="0" indent="0" latinLnBrk="0">
              <a:spcBef>
                <a:spcPts val="0"/>
              </a:spcBef>
              <a:buNone/>
              <a:defRPr kumimoji="1" lang="ja-JP" sz="7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87" name="テキスト プレースホルダー 27"/>
          <p:cNvSpPr>
            <a:spLocks noGrp="1"/>
          </p:cNvSpPr>
          <p:nvPr>
            <p:ph type="body" sz="quarter" idx="103"/>
          </p:nvPr>
        </p:nvSpPr>
        <p:spPr>
          <a:xfrm>
            <a:off x="914400" y="5694516"/>
            <a:ext cx="245186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FontTx/>
              <a:buNone/>
              <a:defRPr kumimoji="1" lang="ja-JP" sz="500" baseline="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2pPr>
            <a:lvl3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3pPr>
            <a:lvl4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4pPr>
            <a:lvl5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88" name="テキスト プレースホルダー 27"/>
          <p:cNvSpPr>
            <a:spLocks noGrp="1"/>
          </p:cNvSpPr>
          <p:nvPr>
            <p:ph type="body" sz="quarter" idx="104"/>
          </p:nvPr>
        </p:nvSpPr>
        <p:spPr>
          <a:xfrm>
            <a:off x="1184580" y="5688746"/>
            <a:ext cx="2473020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FontTx/>
              <a:buNone/>
              <a:defRPr kumimoji="1" lang="ja-JP" sz="700" baseline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2pPr>
            <a:lvl3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3pPr>
            <a:lvl4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4pPr>
            <a:lvl5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89" name="テキスト プレースホルダー 19"/>
          <p:cNvSpPr>
            <a:spLocks noGrp="1"/>
          </p:cNvSpPr>
          <p:nvPr>
            <p:ph type="body" sz="quarter" idx="105"/>
          </p:nvPr>
        </p:nvSpPr>
        <p:spPr>
          <a:xfrm>
            <a:off x="914400" y="6141349"/>
            <a:ext cx="1905000" cy="152400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1050" b="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900"/>
            </a:lvl2pPr>
            <a:lvl3pPr marL="0" indent="0" latinLnBrk="0">
              <a:spcBef>
                <a:spcPts val="0"/>
              </a:spcBef>
              <a:buNone/>
              <a:defRPr kumimoji="1" lang="ja-JP" sz="900"/>
            </a:lvl3pPr>
            <a:lvl4pPr marL="0" indent="0" latinLnBrk="0">
              <a:spcBef>
                <a:spcPts val="0"/>
              </a:spcBef>
              <a:buNone/>
              <a:defRPr kumimoji="1" lang="ja-JP" sz="900"/>
            </a:lvl4pPr>
            <a:lvl5pPr marL="0" indent="0" latinLnBrk="0">
              <a:spcBef>
                <a:spcPts val="0"/>
              </a:spcBef>
              <a:buNone/>
              <a:defRPr kumimoji="1" lang="ja-JP" sz="9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90" name="テキスト プレースホルダー 21"/>
          <p:cNvSpPr>
            <a:spLocks noGrp="1"/>
          </p:cNvSpPr>
          <p:nvPr>
            <p:ph type="body" sz="quarter" idx="106"/>
          </p:nvPr>
        </p:nvSpPr>
        <p:spPr>
          <a:xfrm>
            <a:off x="914400" y="6312177"/>
            <a:ext cx="1901536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 b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0" indent="0" latinLnBrk="0">
              <a:spcBef>
                <a:spcPts val="0"/>
              </a:spcBef>
              <a:buNone/>
              <a:defRPr kumimoji="1" lang="ja-JP" sz="7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0" indent="0" latinLnBrk="0">
              <a:spcBef>
                <a:spcPts val="0"/>
              </a:spcBef>
              <a:buNone/>
              <a:defRPr kumimoji="1" lang="ja-JP" sz="7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0" indent="0" latinLnBrk="0">
              <a:spcBef>
                <a:spcPts val="0"/>
              </a:spcBef>
              <a:buNone/>
              <a:defRPr kumimoji="1" lang="ja-JP" sz="7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91" name="テキスト プレースホルダー 31"/>
          <p:cNvSpPr>
            <a:spLocks noGrp="1"/>
          </p:cNvSpPr>
          <p:nvPr>
            <p:ph type="body" sz="quarter" idx="107"/>
          </p:nvPr>
        </p:nvSpPr>
        <p:spPr>
          <a:xfrm>
            <a:off x="914400" y="7013527"/>
            <a:ext cx="2743200" cy="128016"/>
          </a:xfrm>
        </p:spPr>
        <p:txBody>
          <a:bodyPr lIns="0" tIns="0" rIns="0" bIns="0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 b="1" baseline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92" name="テキスト プレースホルダー 31"/>
          <p:cNvSpPr>
            <a:spLocks noGrp="1"/>
          </p:cNvSpPr>
          <p:nvPr>
            <p:ph type="body" sz="quarter" idx="108"/>
          </p:nvPr>
        </p:nvSpPr>
        <p:spPr>
          <a:xfrm>
            <a:off x="914400" y="7155577"/>
            <a:ext cx="2743200" cy="128016"/>
          </a:xfrm>
        </p:spPr>
        <p:txBody>
          <a:bodyPr lIns="0" tIns="0" rIns="0" bIns="0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93" name="テキスト プレースホルダー 23"/>
          <p:cNvSpPr>
            <a:spLocks noGrp="1"/>
          </p:cNvSpPr>
          <p:nvPr>
            <p:ph type="body" sz="quarter" idx="109"/>
          </p:nvPr>
        </p:nvSpPr>
        <p:spPr>
          <a:xfrm>
            <a:off x="914398" y="7400448"/>
            <a:ext cx="228602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50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/>
            </a:lvl2pPr>
            <a:lvl3pPr marL="0" indent="0" latinLnBrk="0">
              <a:spcBef>
                <a:spcPts val="0"/>
              </a:spcBef>
              <a:buNone/>
              <a:defRPr kumimoji="1" lang="ja-JP" sz="700"/>
            </a:lvl3pPr>
            <a:lvl4pPr marL="0" indent="0" latinLnBrk="0">
              <a:spcBef>
                <a:spcPts val="0"/>
              </a:spcBef>
              <a:buNone/>
              <a:defRPr kumimoji="1" lang="ja-JP" sz="700"/>
            </a:lvl4pPr>
            <a:lvl5pPr marL="0" indent="0" latinLnBrk="0">
              <a:spcBef>
                <a:spcPts val="0"/>
              </a:spcBef>
              <a:buNone/>
              <a:defRPr kumimoji="1" lang="ja-JP" sz="7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94" name="テキスト プレースホルダー 23"/>
          <p:cNvSpPr>
            <a:spLocks noGrp="1"/>
          </p:cNvSpPr>
          <p:nvPr>
            <p:ph type="body" sz="quarter" idx="110"/>
          </p:nvPr>
        </p:nvSpPr>
        <p:spPr>
          <a:xfrm>
            <a:off x="1154540" y="7388908"/>
            <a:ext cx="762000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/>
            </a:lvl2pPr>
            <a:lvl3pPr marL="0" indent="0" latinLnBrk="0">
              <a:spcBef>
                <a:spcPts val="0"/>
              </a:spcBef>
              <a:buNone/>
              <a:defRPr kumimoji="1" lang="ja-JP" sz="700"/>
            </a:lvl3pPr>
            <a:lvl4pPr marL="0" indent="0" latinLnBrk="0">
              <a:spcBef>
                <a:spcPts val="0"/>
              </a:spcBef>
              <a:buNone/>
              <a:defRPr kumimoji="1" lang="ja-JP" sz="700"/>
            </a:lvl4pPr>
            <a:lvl5pPr marL="0" indent="0" latinLnBrk="0">
              <a:spcBef>
                <a:spcPts val="0"/>
              </a:spcBef>
              <a:buNone/>
              <a:defRPr kumimoji="1" lang="ja-JP" sz="7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95" name="テキスト プレースホルダー 23"/>
          <p:cNvSpPr>
            <a:spLocks noGrp="1"/>
          </p:cNvSpPr>
          <p:nvPr>
            <p:ph type="body" sz="quarter" idx="111"/>
          </p:nvPr>
        </p:nvSpPr>
        <p:spPr>
          <a:xfrm>
            <a:off x="1913655" y="7400448"/>
            <a:ext cx="332138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50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/>
            </a:lvl2pPr>
            <a:lvl3pPr marL="0" indent="0" latinLnBrk="0">
              <a:spcBef>
                <a:spcPts val="0"/>
              </a:spcBef>
              <a:buNone/>
              <a:defRPr kumimoji="1" lang="ja-JP" sz="700"/>
            </a:lvl3pPr>
            <a:lvl4pPr marL="0" indent="0" latinLnBrk="0">
              <a:spcBef>
                <a:spcPts val="0"/>
              </a:spcBef>
              <a:buNone/>
              <a:defRPr kumimoji="1" lang="ja-JP" sz="700"/>
            </a:lvl4pPr>
            <a:lvl5pPr marL="0" indent="0" latinLnBrk="0">
              <a:spcBef>
                <a:spcPts val="0"/>
              </a:spcBef>
              <a:buNone/>
              <a:defRPr kumimoji="1" lang="ja-JP" sz="7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96" name="テキスト プレースホルダー 23"/>
          <p:cNvSpPr>
            <a:spLocks noGrp="1"/>
          </p:cNvSpPr>
          <p:nvPr>
            <p:ph type="body" sz="quarter" idx="112"/>
          </p:nvPr>
        </p:nvSpPr>
        <p:spPr>
          <a:xfrm>
            <a:off x="2314850" y="7388908"/>
            <a:ext cx="1418950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/>
            </a:lvl2pPr>
            <a:lvl3pPr marL="0" indent="0" latinLnBrk="0">
              <a:spcBef>
                <a:spcPts val="0"/>
              </a:spcBef>
              <a:buNone/>
              <a:defRPr kumimoji="1" lang="ja-JP" sz="700"/>
            </a:lvl3pPr>
            <a:lvl4pPr marL="0" indent="0" latinLnBrk="0">
              <a:spcBef>
                <a:spcPts val="0"/>
              </a:spcBef>
              <a:buNone/>
              <a:defRPr kumimoji="1" lang="ja-JP" sz="700"/>
            </a:lvl4pPr>
            <a:lvl5pPr marL="0" indent="0" latinLnBrk="0">
              <a:spcBef>
                <a:spcPts val="0"/>
              </a:spcBef>
              <a:buNone/>
              <a:defRPr kumimoji="1" lang="ja-JP" sz="7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97" name="テキスト プレースホルダー 27"/>
          <p:cNvSpPr>
            <a:spLocks noGrp="1"/>
          </p:cNvSpPr>
          <p:nvPr>
            <p:ph type="body" sz="quarter" idx="113"/>
          </p:nvPr>
        </p:nvSpPr>
        <p:spPr>
          <a:xfrm>
            <a:off x="914400" y="7526732"/>
            <a:ext cx="245186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FontTx/>
              <a:buNone/>
              <a:defRPr kumimoji="1" lang="ja-JP" sz="500" baseline="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2pPr>
            <a:lvl3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3pPr>
            <a:lvl4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4pPr>
            <a:lvl5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98" name="テキスト プレースホルダー 27"/>
          <p:cNvSpPr>
            <a:spLocks noGrp="1"/>
          </p:cNvSpPr>
          <p:nvPr>
            <p:ph type="body" sz="quarter" idx="114"/>
          </p:nvPr>
        </p:nvSpPr>
        <p:spPr>
          <a:xfrm>
            <a:off x="1184580" y="7520962"/>
            <a:ext cx="2473020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FontTx/>
              <a:buNone/>
              <a:defRPr kumimoji="1" lang="ja-JP" sz="700" baseline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2pPr>
            <a:lvl3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3pPr>
            <a:lvl4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4pPr>
            <a:lvl5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99" name="テキスト プレースホルダー 19"/>
          <p:cNvSpPr>
            <a:spLocks noGrp="1"/>
          </p:cNvSpPr>
          <p:nvPr>
            <p:ph type="body" sz="quarter" idx="115"/>
          </p:nvPr>
        </p:nvSpPr>
        <p:spPr>
          <a:xfrm>
            <a:off x="914400" y="7965649"/>
            <a:ext cx="1905000" cy="152400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1050" b="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900"/>
            </a:lvl2pPr>
            <a:lvl3pPr marL="0" indent="0" latinLnBrk="0">
              <a:spcBef>
                <a:spcPts val="0"/>
              </a:spcBef>
              <a:buNone/>
              <a:defRPr kumimoji="1" lang="ja-JP" sz="900"/>
            </a:lvl3pPr>
            <a:lvl4pPr marL="0" indent="0" latinLnBrk="0">
              <a:spcBef>
                <a:spcPts val="0"/>
              </a:spcBef>
              <a:buNone/>
              <a:defRPr kumimoji="1" lang="ja-JP" sz="900"/>
            </a:lvl4pPr>
            <a:lvl5pPr marL="0" indent="0" latinLnBrk="0">
              <a:spcBef>
                <a:spcPts val="0"/>
              </a:spcBef>
              <a:buNone/>
              <a:defRPr kumimoji="1" lang="ja-JP" sz="9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00" name="テキスト プレースホルダー 21"/>
          <p:cNvSpPr>
            <a:spLocks noGrp="1"/>
          </p:cNvSpPr>
          <p:nvPr>
            <p:ph type="body" sz="quarter" idx="116"/>
          </p:nvPr>
        </p:nvSpPr>
        <p:spPr>
          <a:xfrm>
            <a:off x="914400" y="8136477"/>
            <a:ext cx="1901536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 b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0" indent="0" latinLnBrk="0">
              <a:spcBef>
                <a:spcPts val="0"/>
              </a:spcBef>
              <a:buNone/>
              <a:defRPr kumimoji="1" lang="ja-JP" sz="7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0" indent="0" latinLnBrk="0">
              <a:spcBef>
                <a:spcPts val="0"/>
              </a:spcBef>
              <a:buNone/>
              <a:defRPr kumimoji="1" lang="ja-JP" sz="7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0" indent="0" latinLnBrk="0">
              <a:spcBef>
                <a:spcPts val="0"/>
              </a:spcBef>
              <a:buNone/>
              <a:defRPr kumimoji="1" lang="ja-JP" sz="7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01" name="テキスト プレースホルダー 31"/>
          <p:cNvSpPr>
            <a:spLocks noGrp="1"/>
          </p:cNvSpPr>
          <p:nvPr>
            <p:ph type="body" sz="quarter" idx="117"/>
          </p:nvPr>
        </p:nvSpPr>
        <p:spPr>
          <a:xfrm>
            <a:off x="914400" y="8837827"/>
            <a:ext cx="2743200" cy="128016"/>
          </a:xfrm>
        </p:spPr>
        <p:txBody>
          <a:bodyPr lIns="0" tIns="0" rIns="0" bIns="0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 b="1" baseline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02" name="テキスト プレースホルダー 31"/>
          <p:cNvSpPr>
            <a:spLocks noGrp="1"/>
          </p:cNvSpPr>
          <p:nvPr>
            <p:ph type="body" sz="quarter" idx="118"/>
          </p:nvPr>
        </p:nvSpPr>
        <p:spPr>
          <a:xfrm>
            <a:off x="914400" y="8979877"/>
            <a:ext cx="2743200" cy="128016"/>
          </a:xfrm>
        </p:spPr>
        <p:txBody>
          <a:bodyPr lIns="0" tIns="0" rIns="0" bIns="0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 baseline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03" name="テキスト プレースホルダー 23"/>
          <p:cNvSpPr>
            <a:spLocks noGrp="1"/>
          </p:cNvSpPr>
          <p:nvPr>
            <p:ph type="body" sz="quarter" idx="119"/>
          </p:nvPr>
        </p:nvSpPr>
        <p:spPr>
          <a:xfrm>
            <a:off x="914398" y="9224748"/>
            <a:ext cx="228602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50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/>
            </a:lvl2pPr>
            <a:lvl3pPr marL="0" indent="0" latinLnBrk="0">
              <a:spcBef>
                <a:spcPts val="0"/>
              </a:spcBef>
              <a:buNone/>
              <a:defRPr kumimoji="1" lang="ja-JP" sz="700"/>
            </a:lvl3pPr>
            <a:lvl4pPr marL="0" indent="0" latinLnBrk="0">
              <a:spcBef>
                <a:spcPts val="0"/>
              </a:spcBef>
              <a:buNone/>
              <a:defRPr kumimoji="1" lang="ja-JP" sz="700"/>
            </a:lvl4pPr>
            <a:lvl5pPr marL="0" indent="0" latinLnBrk="0">
              <a:spcBef>
                <a:spcPts val="0"/>
              </a:spcBef>
              <a:buNone/>
              <a:defRPr kumimoji="1" lang="ja-JP" sz="7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04" name="テキスト プレースホルダー 23"/>
          <p:cNvSpPr>
            <a:spLocks noGrp="1"/>
          </p:cNvSpPr>
          <p:nvPr>
            <p:ph type="body" sz="quarter" idx="120"/>
          </p:nvPr>
        </p:nvSpPr>
        <p:spPr>
          <a:xfrm>
            <a:off x="1154540" y="9213208"/>
            <a:ext cx="762000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/>
            </a:lvl2pPr>
            <a:lvl3pPr marL="0" indent="0" latinLnBrk="0">
              <a:spcBef>
                <a:spcPts val="0"/>
              </a:spcBef>
              <a:buNone/>
              <a:defRPr kumimoji="1" lang="ja-JP" sz="700"/>
            </a:lvl3pPr>
            <a:lvl4pPr marL="0" indent="0" latinLnBrk="0">
              <a:spcBef>
                <a:spcPts val="0"/>
              </a:spcBef>
              <a:buNone/>
              <a:defRPr kumimoji="1" lang="ja-JP" sz="700"/>
            </a:lvl4pPr>
            <a:lvl5pPr marL="0" indent="0" latinLnBrk="0">
              <a:spcBef>
                <a:spcPts val="0"/>
              </a:spcBef>
              <a:buNone/>
              <a:defRPr kumimoji="1" lang="ja-JP" sz="7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05" name="テキスト プレースホルダー 23"/>
          <p:cNvSpPr>
            <a:spLocks noGrp="1"/>
          </p:cNvSpPr>
          <p:nvPr>
            <p:ph type="body" sz="quarter" idx="121"/>
          </p:nvPr>
        </p:nvSpPr>
        <p:spPr>
          <a:xfrm>
            <a:off x="1913655" y="9224748"/>
            <a:ext cx="332138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50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/>
            </a:lvl2pPr>
            <a:lvl3pPr marL="0" indent="0" latinLnBrk="0">
              <a:spcBef>
                <a:spcPts val="0"/>
              </a:spcBef>
              <a:buNone/>
              <a:defRPr kumimoji="1" lang="ja-JP" sz="700"/>
            </a:lvl3pPr>
            <a:lvl4pPr marL="0" indent="0" latinLnBrk="0">
              <a:spcBef>
                <a:spcPts val="0"/>
              </a:spcBef>
              <a:buNone/>
              <a:defRPr kumimoji="1" lang="ja-JP" sz="700"/>
            </a:lvl4pPr>
            <a:lvl5pPr marL="0" indent="0" latinLnBrk="0">
              <a:spcBef>
                <a:spcPts val="0"/>
              </a:spcBef>
              <a:buNone/>
              <a:defRPr kumimoji="1" lang="ja-JP" sz="7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06" name="テキスト プレースホルダー 23"/>
          <p:cNvSpPr>
            <a:spLocks noGrp="1"/>
          </p:cNvSpPr>
          <p:nvPr>
            <p:ph type="body" sz="quarter" idx="122"/>
          </p:nvPr>
        </p:nvSpPr>
        <p:spPr>
          <a:xfrm>
            <a:off x="2314850" y="9213208"/>
            <a:ext cx="1418950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/>
            </a:lvl2pPr>
            <a:lvl3pPr marL="0" indent="0" latinLnBrk="0">
              <a:spcBef>
                <a:spcPts val="0"/>
              </a:spcBef>
              <a:buNone/>
              <a:defRPr kumimoji="1" lang="ja-JP" sz="700"/>
            </a:lvl3pPr>
            <a:lvl4pPr marL="0" indent="0" latinLnBrk="0">
              <a:spcBef>
                <a:spcPts val="0"/>
              </a:spcBef>
              <a:buNone/>
              <a:defRPr kumimoji="1" lang="ja-JP" sz="700"/>
            </a:lvl4pPr>
            <a:lvl5pPr marL="0" indent="0" latinLnBrk="0">
              <a:spcBef>
                <a:spcPts val="0"/>
              </a:spcBef>
              <a:buNone/>
              <a:defRPr kumimoji="1" lang="ja-JP" sz="7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07" name="テキスト プレースホルダー 27"/>
          <p:cNvSpPr>
            <a:spLocks noGrp="1"/>
          </p:cNvSpPr>
          <p:nvPr>
            <p:ph type="body" sz="quarter" idx="123"/>
          </p:nvPr>
        </p:nvSpPr>
        <p:spPr>
          <a:xfrm>
            <a:off x="914400" y="9351032"/>
            <a:ext cx="245186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FontTx/>
              <a:buNone/>
              <a:defRPr kumimoji="1" lang="ja-JP" sz="500" baseline="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2pPr>
            <a:lvl3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3pPr>
            <a:lvl4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4pPr>
            <a:lvl5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08" name="テキスト プレースホルダー 27"/>
          <p:cNvSpPr>
            <a:spLocks noGrp="1"/>
          </p:cNvSpPr>
          <p:nvPr>
            <p:ph type="body" sz="quarter" idx="124"/>
          </p:nvPr>
        </p:nvSpPr>
        <p:spPr>
          <a:xfrm>
            <a:off x="1184580" y="9345262"/>
            <a:ext cx="2473020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FontTx/>
              <a:buNone/>
              <a:defRPr kumimoji="1" lang="ja-JP" sz="700" baseline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2pPr>
            <a:lvl3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3pPr>
            <a:lvl4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4pPr>
            <a:lvl5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09" name="テキスト プレースホルダー 19"/>
          <p:cNvSpPr>
            <a:spLocks noGrp="1"/>
          </p:cNvSpPr>
          <p:nvPr>
            <p:ph type="body" sz="quarter" idx="125"/>
          </p:nvPr>
        </p:nvSpPr>
        <p:spPr>
          <a:xfrm>
            <a:off x="4114800" y="652231"/>
            <a:ext cx="1905000" cy="152400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1050" b="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900"/>
            </a:lvl2pPr>
            <a:lvl3pPr marL="0" indent="0" latinLnBrk="0">
              <a:spcBef>
                <a:spcPts val="0"/>
              </a:spcBef>
              <a:buNone/>
              <a:defRPr kumimoji="1" lang="ja-JP" sz="900"/>
            </a:lvl3pPr>
            <a:lvl4pPr marL="0" indent="0" latinLnBrk="0">
              <a:spcBef>
                <a:spcPts val="0"/>
              </a:spcBef>
              <a:buNone/>
              <a:defRPr kumimoji="1" lang="ja-JP" sz="900"/>
            </a:lvl4pPr>
            <a:lvl5pPr marL="0" indent="0" latinLnBrk="0">
              <a:spcBef>
                <a:spcPts val="0"/>
              </a:spcBef>
              <a:buNone/>
              <a:defRPr kumimoji="1" lang="ja-JP" sz="9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10" name="テキスト プレースホルダー 21"/>
          <p:cNvSpPr>
            <a:spLocks noGrp="1"/>
          </p:cNvSpPr>
          <p:nvPr>
            <p:ph type="body" sz="quarter" idx="126"/>
          </p:nvPr>
        </p:nvSpPr>
        <p:spPr>
          <a:xfrm>
            <a:off x="4114800" y="823059"/>
            <a:ext cx="1901536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 b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0" indent="0" latinLnBrk="0">
              <a:spcBef>
                <a:spcPts val="0"/>
              </a:spcBef>
              <a:buNone/>
              <a:defRPr kumimoji="1" lang="ja-JP" sz="7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0" indent="0" latinLnBrk="0">
              <a:spcBef>
                <a:spcPts val="0"/>
              </a:spcBef>
              <a:buNone/>
              <a:defRPr kumimoji="1" lang="ja-JP" sz="7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0" indent="0" latinLnBrk="0">
              <a:spcBef>
                <a:spcPts val="0"/>
              </a:spcBef>
              <a:buNone/>
              <a:defRPr kumimoji="1" lang="ja-JP" sz="7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11" name="テキスト プレースホルダー 31"/>
          <p:cNvSpPr>
            <a:spLocks noGrp="1"/>
          </p:cNvSpPr>
          <p:nvPr>
            <p:ph type="body" sz="quarter" idx="127"/>
          </p:nvPr>
        </p:nvSpPr>
        <p:spPr>
          <a:xfrm>
            <a:off x="4114800" y="1524409"/>
            <a:ext cx="2743200" cy="128016"/>
          </a:xfrm>
        </p:spPr>
        <p:txBody>
          <a:bodyPr lIns="0" tIns="0" rIns="0" bIns="0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 b="1" baseline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12" name="テキスト プレースホルダー 31"/>
          <p:cNvSpPr>
            <a:spLocks noGrp="1"/>
          </p:cNvSpPr>
          <p:nvPr>
            <p:ph type="body" sz="quarter" idx="128"/>
          </p:nvPr>
        </p:nvSpPr>
        <p:spPr>
          <a:xfrm>
            <a:off x="4114800" y="1666459"/>
            <a:ext cx="2743200" cy="128016"/>
          </a:xfrm>
        </p:spPr>
        <p:txBody>
          <a:bodyPr lIns="0" tIns="0" rIns="0" bIns="0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13" name="テキスト プレースホルダー 23"/>
          <p:cNvSpPr>
            <a:spLocks noGrp="1"/>
          </p:cNvSpPr>
          <p:nvPr>
            <p:ph type="body" sz="quarter" idx="129"/>
          </p:nvPr>
        </p:nvSpPr>
        <p:spPr>
          <a:xfrm>
            <a:off x="4114798" y="1911330"/>
            <a:ext cx="228602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50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/>
            </a:lvl2pPr>
            <a:lvl3pPr marL="0" indent="0" latinLnBrk="0">
              <a:spcBef>
                <a:spcPts val="0"/>
              </a:spcBef>
              <a:buNone/>
              <a:defRPr kumimoji="1" lang="ja-JP" sz="700"/>
            </a:lvl3pPr>
            <a:lvl4pPr marL="0" indent="0" latinLnBrk="0">
              <a:spcBef>
                <a:spcPts val="0"/>
              </a:spcBef>
              <a:buNone/>
              <a:defRPr kumimoji="1" lang="ja-JP" sz="700"/>
            </a:lvl4pPr>
            <a:lvl5pPr marL="0" indent="0" latinLnBrk="0">
              <a:spcBef>
                <a:spcPts val="0"/>
              </a:spcBef>
              <a:buNone/>
              <a:defRPr kumimoji="1" lang="ja-JP" sz="7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14" name="テキスト プレースホルダー 23"/>
          <p:cNvSpPr>
            <a:spLocks noGrp="1"/>
          </p:cNvSpPr>
          <p:nvPr>
            <p:ph type="body" sz="quarter" idx="130"/>
          </p:nvPr>
        </p:nvSpPr>
        <p:spPr>
          <a:xfrm>
            <a:off x="4354940" y="1899790"/>
            <a:ext cx="762000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/>
            </a:lvl2pPr>
            <a:lvl3pPr marL="0" indent="0" latinLnBrk="0">
              <a:spcBef>
                <a:spcPts val="0"/>
              </a:spcBef>
              <a:buNone/>
              <a:defRPr kumimoji="1" lang="ja-JP" sz="700"/>
            </a:lvl3pPr>
            <a:lvl4pPr marL="0" indent="0" latinLnBrk="0">
              <a:spcBef>
                <a:spcPts val="0"/>
              </a:spcBef>
              <a:buNone/>
              <a:defRPr kumimoji="1" lang="ja-JP" sz="700"/>
            </a:lvl4pPr>
            <a:lvl5pPr marL="0" indent="0" latinLnBrk="0">
              <a:spcBef>
                <a:spcPts val="0"/>
              </a:spcBef>
              <a:buNone/>
              <a:defRPr kumimoji="1" lang="ja-JP" sz="7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15" name="テキスト プレースホルダー 23"/>
          <p:cNvSpPr>
            <a:spLocks noGrp="1"/>
          </p:cNvSpPr>
          <p:nvPr>
            <p:ph type="body" sz="quarter" idx="131"/>
          </p:nvPr>
        </p:nvSpPr>
        <p:spPr>
          <a:xfrm>
            <a:off x="5114055" y="1911330"/>
            <a:ext cx="332138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50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/>
            </a:lvl2pPr>
            <a:lvl3pPr marL="0" indent="0" latinLnBrk="0">
              <a:spcBef>
                <a:spcPts val="0"/>
              </a:spcBef>
              <a:buNone/>
              <a:defRPr kumimoji="1" lang="ja-JP" sz="700"/>
            </a:lvl3pPr>
            <a:lvl4pPr marL="0" indent="0" latinLnBrk="0">
              <a:spcBef>
                <a:spcPts val="0"/>
              </a:spcBef>
              <a:buNone/>
              <a:defRPr kumimoji="1" lang="ja-JP" sz="700"/>
            </a:lvl4pPr>
            <a:lvl5pPr marL="0" indent="0" latinLnBrk="0">
              <a:spcBef>
                <a:spcPts val="0"/>
              </a:spcBef>
              <a:buNone/>
              <a:defRPr kumimoji="1" lang="ja-JP" sz="7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16" name="テキスト プレースホルダー 23"/>
          <p:cNvSpPr>
            <a:spLocks noGrp="1"/>
          </p:cNvSpPr>
          <p:nvPr>
            <p:ph type="body" sz="quarter" idx="132"/>
          </p:nvPr>
        </p:nvSpPr>
        <p:spPr>
          <a:xfrm>
            <a:off x="5515250" y="1899790"/>
            <a:ext cx="1418950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/>
            </a:lvl2pPr>
            <a:lvl3pPr marL="0" indent="0" latinLnBrk="0">
              <a:spcBef>
                <a:spcPts val="0"/>
              </a:spcBef>
              <a:buNone/>
              <a:defRPr kumimoji="1" lang="ja-JP" sz="700"/>
            </a:lvl3pPr>
            <a:lvl4pPr marL="0" indent="0" latinLnBrk="0">
              <a:spcBef>
                <a:spcPts val="0"/>
              </a:spcBef>
              <a:buNone/>
              <a:defRPr kumimoji="1" lang="ja-JP" sz="700"/>
            </a:lvl4pPr>
            <a:lvl5pPr marL="0" indent="0" latinLnBrk="0">
              <a:spcBef>
                <a:spcPts val="0"/>
              </a:spcBef>
              <a:buNone/>
              <a:defRPr kumimoji="1" lang="ja-JP" sz="7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17" name="テキスト プレースホルダー 27"/>
          <p:cNvSpPr>
            <a:spLocks noGrp="1"/>
          </p:cNvSpPr>
          <p:nvPr>
            <p:ph type="body" sz="quarter" idx="133"/>
          </p:nvPr>
        </p:nvSpPr>
        <p:spPr>
          <a:xfrm>
            <a:off x="4114800" y="2037614"/>
            <a:ext cx="245186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FontTx/>
              <a:buNone/>
              <a:defRPr kumimoji="1" lang="ja-JP" sz="500" baseline="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2pPr>
            <a:lvl3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3pPr>
            <a:lvl4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4pPr>
            <a:lvl5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18" name="テキスト プレースホルダー 27"/>
          <p:cNvSpPr>
            <a:spLocks noGrp="1"/>
          </p:cNvSpPr>
          <p:nvPr>
            <p:ph type="body" sz="quarter" idx="134"/>
          </p:nvPr>
        </p:nvSpPr>
        <p:spPr>
          <a:xfrm>
            <a:off x="4384980" y="2031844"/>
            <a:ext cx="2473020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FontTx/>
              <a:buNone/>
              <a:defRPr kumimoji="1" lang="ja-JP" sz="700" baseline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2pPr>
            <a:lvl3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3pPr>
            <a:lvl4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4pPr>
            <a:lvl5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19" name="テキスト プレースホルダー 19"/>
          <p:cNvSpPr>
            <a:spLocks noGrp="1"/>
          </p:cNvSpPr>
          <p:nvPr>
            <p:ph type="body" sz="quarter" idx="135"/>
          </p:nvPr>
        </p:nvSpPr>
        <p:spPr>
          <a:xfrm>
            <a:off x="4114800" y="2484249"/>
            <a:ext cx="1905000" cy="152400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1050" b="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900"/>
            </a:lvl2pPr>
            <a:lvl3pPr marL="0" indent="0" latinLnBrk="0">
              <a:spcBef>
                <a:spcPts val="0"/>
              </a:spcBef>
              <a:buNone/>
              <a:defRPr kumimoji="1" lang="ja-JP" sz="900"/>
            </a:lvl3pPr>
            <a:lvl4pPr marL="0" indent="0" latinLnBrk="0">
              <a:spcBef>
                <a:spcPts val="0"/>
              </a:spcBef>
              <a:buNone/>
              <a:defRPr kumimoji="1" lang="ja-JP" sz="900"/>
            </a:lvl4pPr>
            <a:lvl5pPr marL="0" indent="0" latinLnBrk="0">
              <a:spcBef>
                <a:spcPts val="0"/>
              </a:spcBef>
              <a:buNone/>
              <a:defRPr kumimoji="1" lang="ja-JP" sz="9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20" name="テキスト プレースホルダー 21"/>
          <p:cNvSpPr>
            <a:spLocks noGrp="1"/>
          </p:cNvSpPr>
          <p:nvPr>
            <p:ph type="body" sz="quarter" idx="136"/>
          </p:nvPr>
        </p:nvSpPr>
        <p:spPr>
          <a:xfrm>
            <a:off x="4114800" y="2655077"/>
            <a:ext cx="1901536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 b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0" indent="0" latinLnBrk="0">
              <a:spcBef>
                <a:spcPts val="0"/>
              </a:spcBef>
              <a:buNone/>
              <a:defRPr kumimoji="1" lang="ja-JP" sz="7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0" indent="0" latinLnBrk="0">
              <a:spcBef>
                <a:spcPts val="0"/>
              </a:spcBef>
              <a:buNone/>
              <a:defRPr kumimoji="1" lang="ja-JP" sz="7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0" indent="0" latinLnBrk="0">
              <a:spcBef>
                <a:spcPts val="0"/>
              </a:spcBef>
              <a:buNone/>
              <a:defRPr kumimoji="1" lang="ja-JP" sz="7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21" name="テキスト プレースホルダー 31"/>
          <p:cNvSpPr>
            <a:spLocks noGrp="1"/>
          </p:cNvSpPr>
          <p:nvPr>
            <p:ph type="body" sz="quarter" idx="137"/>
          </p:nvPr>
        </p:nvSpPr>
        <p:spPr>
          <a:xfrm>
            <a:off x="4114800" y="3356427"/>
            <a:ext cx="2743200" cy="128016"/>
          </a:xfrm>
        </p:spPr>
        <p:txBody>
          <a:bodyPr lIns="0" tIns="0" rIns="0" bIns="0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22" name="テキスト プレースホルダー 31"/>
          <p:cNvSpPr>
            <a:spLocks noGrp="1"/>
          </p:cNvSpPr>
          <p:nvPr>
            <p:ph type="body" sz="quarter" idx="138"/>
          </p:nvPr>
        </p:nvSpPr>
        <p:spPr>
          <a:xfrm>
            <a:off x="4114800" y="3498477"/>
            <a:ext cx="2743200" cy="128016"/>
          </a:xfrm>
        </p:spPr>
        <p:txBody>
          <a:bodyPr lIns="0" tIns="0" rIns="0" bIns="0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23" name="テキスト プレースホルダー 23"/>
          <p:cNvSpPr>
            <a:spLocks noGrp="1"/>
          </p:cNvSpPr>
          <p:nvPr>
            <p:ph type="body" sz="quarter" idx="139"/>
          </p:nvPr>
        </p:nvSpPr>
        <p:spPr>
          <a:xfrm>
            <a:off x="4114798" y="3743348"/>
            <a:ext cx="228602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50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/>
            </a:lvl2pPr>
            <a:lvl3pPr marL="0" indent="0" latinLnBrk="0">
              <a:spcBef>
                <a:spcPts val="0"/>
              </a:spcBef>
              <a:buNone/>
              <a:defRPr kumimoji="1" lang="ja-JP" sz="700"/>
            </a:lvl3pPr>
            <a:lvl4pPr marL="0" indent="0" latinLnBrk="0">
              <a:spcBef>
                <a:spcPts val="0"/>
              </a:spcBef>
              <a:buNone/>
              <a:defRPr kumimoji="1" lang="ja-JP" sz="700"/>
            </a:lvl4pPr>
            <a:lvl5pPr marL="0" indent="0" latinLnBrk="0">
              <a:spcBef>
                <a:spcPts val="0"/>
              </a:spcBef>
              <a:buNone/>
              <a:defRPr kumimoji="1" lang="ja-JP" sz="7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24" name="テキスト プレースホルダー 23"/>
          <p:cNvSpPr>
            <a:spLocks noGrp="1"/>
          </p:cNvSpPr>
          <p:nvPr>
            <p:ph type="body" sz="quarter" idx="140"/>
          </p:nvPr>
        </p:nvSpPr>
        <p:spPr>
          <a:xfrm>
            <a:off x="4354940" y="3731808"/>
            <a:ext cx="762000" cy="128016"/>
          </a:xfrm>
        </p:spPr>
        <p:txBody>
          <a:bodyPr lIns="0" tIns="0" rIns="0" bIns="0"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kumimoji="1" lang="ja-JP" sz="70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/>
            </a:lvl2pPr>
            <a:lvl3pPr marL="0" indent="0" latinLnBrk="0">
              <a:spcBef>
                <a:spcPts val="0"/>
              </a:spcBef>
              <a:buNone/>
              <a:defRPr kumimoji="1" lang="ja-JP" sz="700"/>
            </a:lvl3pPr>
            <a:lvl4pPr marL="0" indent="0" latinLnBrk="0">
              <a:spcBef>
                <a:spcPts val="0"/>
              </a:spcBef>
              <a:buNone/>
              <a:defRPr kumimoji="1" lang="ja-JP" sz="700"/>
            </a:lvl4pPr>
            <a:lvl5pPr marL="0" indent="0" latinLnBrk="0">
              <a:spcBef>
                <a:spcPts val="0"/>
              </a:spcBef>
              <a:buNone/>
              <a:defRPr kumimoji="1" lang="ja-JP" sz="7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25" name="テキスト プレースホルダー 23"/>
          <p:cNvSpPr>
            <a:spLocks noGrp="1"/>
          </p:cNvSpPr>
          <p:nvPr>
            <p:ph type="body" sz="quarter" idx="141"/>
          </p:nvPr>
        </p:nvSpPr>
        <p:spPr>
          <a:xfrm>
            <a:off x="5114055" y="3743348"/>
            <a:ext cx="332138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50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/>
            </a:lvl2pPr>
            <a:lvl3pPr marL="0" indent="0" latinLnBrk="0">
              <a:spcBef>
                <a:spcPts val="0"/>
              </a:spcBef>
              <a:buNone/>
              <a:defRPr kumimoji="1" lang="ja-JP" sz="700"/>
            </a:lvl3pPr>
            <a:lvl4pPr marL="0" indent="0" latinLnBrk="0">
              <a:spcBef>
                <a:spcPts val="0"/>
              </a:spcBef>
              <a:buNone/>
              <a:defRPr kumimoji="1" lang="ja-JP" sz="700"/>
            </a:lvl4pPr>
            <a:lvl5pPr marL="0" indent="0" latinLnBrk="0">
              <a:spcBef>
                <a:spcPts val="0"/>
              </a:spcBef>
              <a:buNone/>
              <a:defRPr kumimoji="1" lang="ja-JP" sz="7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26" name="テキスト プレースホルダー 23"/>
          <p:cNvSpPr>
            <a:spLocks noGrp="1"/>
          </p:cNvSpPr>
          <p:nvPr>
            <p:ph type="body" sz="quarter" idx="142"/>
          </p:nvPr>
        </p:nvSpPr>
        <p:spPr>
          <a:xfrm>
            <a:off x="5515250" y="3731808"/>
            <a:ext cx="1418950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/>
            </a:lvl2pPr>
            <a:lvl3pPr marL="0" indent="0" latinLnBrk="0">
              <a:spcBef>
                <a:spcPts val="0"/>
              </a:spcBef>
              <a:buNone/>
              <a:defRPr kumimoji="1" lang="ja-JP" sz="700"/>
            </a:lvl3pPr>
            <a:lvl4pPr marL="0" indent="0" latinLnBrk="0">
              <a:spcBef>
                <a:spcPts val="0"/>
              </a:spcBef>
              <a:buNone/>
              <a:defRPr kumimoji="1" lang="ja-JP" sz="700"/>
            </a:lvl4pPr>
            <a:lvl5pPr marL="0" indent="0" latinLnBrk="0">
              <a:spcBef>
                <a:spcPts val="0"/>
              </a:spcBef>
              <a:buNone/>
              <a:defRPr kumimoji="1" lang="ja-JP" sz="7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27" name="テキスト プレースホルダー 27"/>
          <p:cNvSpPr>
            <a:spLocks noGrp="1"/>
          </p:cNvSpPr>
          <p:nvPr>
            <p:ph type="body" sz="quarter" idx="143"/>
          </p:nvPr>
        </p:nvSpPr>
        <p:spPr>
          <a:xfrm>
            <a:off x="4114800" y="3869632"/>
            <a:ext cx="245186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FontTx/>
              <a:buNone/>
              <a:defRPr kumimoji="1" lang="ja-JP" sz="500" baseline="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2pPr>
            <a:lvl3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3pPr>
            <a:lvl4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4pPr>
            <a:lvl5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28" name="テキスト プレースホルダー 27"/>
          <p:cNvSpPr>
            <a:spLocks noGrp="1"/>
          </p:cNvSpPr>
          <p:nvPr>
            <p:ph type="body" sz="quarter" idx="144"/>
          </p:nvPr>
        </p:nvSpPr>
        <p:spPr>
          <a:xfrm>
            <a:off x="4384980" y="3863862"/>
            <a:ext cx="2473020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FontTx/>
              <a:buNone/>
              <a:defRPr kumimoji="1" lang="ja-JP" sz="700" baseline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2pPr>
            <a:lvl3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3pPr>
            <a:lvl4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4pPr>
            <a:lvl5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29" name="テキスト プレースホルダー 19"/>
          <p:cNvSpPr>
            <a:spLocks noGrp="1"/>
          </p:cNvSpPr>
          <p:nvPr>
            <p:ph type="body" sz="quarter" idx="145"/>
          </p:nvPr>
        </p:nvSpPr>
        <p:spPr>
          <a:xfrm>
            <a:off x="4114800" y="4309133"/>
            <a:ext cx="1905000" cy="152400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1050" b="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900"/>
            </a:lvl2pPr>
            <a:lvl3pPr marL="0" indent="0" latinLnBrk="0">
              <a:spcBef>
                <a:spcPts val="0"/>
              </a:spcBef>
              <a:buNone/>
              <a:defRPr kumimoji="1" lang="ja-JP" sz="900"/>
            </a:lvl3pPr>
            <a:lvl4pPr marL="0" indent="0" latinLnBrk="0">
              <a:spcBef>
                <a:spcPts val="0"/>
              </a:spcBef>
              <a:buNone/>
              <a:defRPr kumimoji="1" lang="ja-JP" sz="900"/>
            </a:lvl4pPr>
            <a:lvl5pPr marL="0" indent="0" latinLnBrk="0">
              <a:spcBef>
                <a:spcPts val="0"/>
              </a:spcBef>
              <a:buNone/>
              <a:defRPr kumimoji="1" lang="ja-JP" sz="9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30" name="テキスト プレースホルダー 21"/>
          <p:cNvSpPr>
            <a:spLocks noGrp="1"/>
          </p:cNvSpPr>
          <p:nvPr>
            <p:ph type="body" sz="quarter" idx="146"/>
          </p:nvPr>
        </p:nvSpPr>
        <p:spPr>
          <a:xfrm>
            <a:off x="4114800" y="4479961"/>
            <a:ext cx="1901536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 b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0" indent="0" latinLnBrk="0">
              <a:spcBef>
                <a:spcPts val="0"/>
              </a:spcBef>
              <a:buNone/>
              <a:defRPr kumimoji="1" lang="ja-JP" sz="7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0" indent="0" latinLnBrk="0">
              <a:spcBef>
                <a:spcPts val="0"/>
              </a:spcBef>
              <a:buNone/>
              <a:defRPr kumimoji="1" lang="ja-JP" sz="7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0" indent="0" latinLnBrk="0">
              <a:spcBef>
                <a:spcPts val="0"/>
              </a:spcBef>
              <a:buNone/>
              <a:defRPr kumimoji="1" lang="ja-JP" sz="7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31" name="テキスト プレースホルダー 31"/>
          <p:cNvSpPr>
            <a:spLocks noGrp="1"/>
          </p:cNvSpPr>
          <p:nvPr>
            <p:ph type="body" sz="quarter" idx="147"/>
          </p:nvPr>
        </p:nvSpPr>
        <p:spPr>
          <a:xfrm>
            <a:off x="4114800" y="5181311"/>
            <a:ext cx="2743200" cy="128016"/>
          </a:xfrm>
        </p:spPr>
        <p:txBody>
          <a:bodyPr lIns="0" tIns="0" rIns="0" bIns="0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 b="1" baseline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32" name="テキスト プレースホルダー 31"/>
          <p:cNvSpPr>
            <a:spLocks noGrp="1"/>
          </p:cNvSpPr>
          <p:nvPr>
            <p:ph type="body" sz="quarter" idx="148"/>
          </p:nvPr>
        </p:nvSpPr>
        <p:spPr>
          <a:xfrm>
            <a:off x="4114800" y="5323361"/>
            <a:ext cx="2743200" cy="128016"/>
          </a:xfrm>
        </p:spPr>
        <p:txBody>
          <a:bodyPr lIns="0" tIns="0" rIns="0" bIns="0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33" name="テキスト プレースホルダー 23"/>
          <p:cNvSpPr>
            <a:spLocks noGrp="1"/>
          </p:cNvSpPr>
          <p:nvPr>
            <p:ph type="body" sz="quarter" idx="149"/>
          </p:nvPr>
        </p:nvSpPr>
        <p:spPr>
          <a:xfrm>
            <a:off x="4114798" y="5568232"/>
            <a:ext cx="228602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50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/>
            </a:lvl2pPr>
            <a:lvl3pPr marL="0" indent="0" latinLnBrk="0">
              <a:spcBef>
                <a:spcPts val="0"/>
              </a:spcBef>
              <a:buNone/>
              <a:defRPr kumimoji="1" lang="ja-JP" sz="700"/>
            </a:lvl3pPr>
            <a:lvl4pPr marL="0" indent="0" latinLnBrk="0">
              <a:spcBef>
                <a:spcPts val="0"/>
              </a:spcBef>
              <a:buNone/>
              <a:defRPr kumimoji="1" lang="ja-JP" sz="700"/>
            </a:lvl4pPr>
            <a:lvl5pPr marL="0" indent="0" latinLnBrk="0">
              <a:spcBef>
                <a:spcPts val="0"/>
              </a:spcBef>
              <a:buNone/>
              <a:defRPr kumimoji="1" lang="ja-JP" sz="7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34" name="テキスト プレースホルダー 23"/>
          <p:cNvSpPr>
            <a:spLocks noGrp="1"/>
          </p:cNvSpPr>
          <p:nvPr>
            <p:ph type="body" sz="quarter" idx="150"/>
          </p:nvPr>
        </p:nvSpPr>
        <p:spPr>
          <a:xfrm>
            <a:off x="4354940" y="5556692"/>
            <a:ext cx="762000" cy="128016"/>
          </a:xfrm>
        </p:spPr>
        <p:txBody>
          <a:bodyPr lIns="0" tIns="0" rIns="0" bIns="0"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kumimoji="1" lang="ja-JP" sz="70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/>
            </a:lvl2pPr>
            <a:lvl3pPr marL="0" indent="0" latinLnBrk="0">
              <a:spcBef>
                <a:spcPts val="0"/>
              </a:spcBef>
              <a:buNone/>
              <a:defRPr kumimoji="1" lang="ja-JP" sz="700"/>
            </a:lvl3pPr>
            <a:lvl4pPr marL="0" indent="0" latinLnBrk="0">
              <a:spcBef>
                <a:spcPts val="0"/>
              </a:spcBef>
              <a:buNone/>
              <a:defRPr kumimoji="1" lang="ja-JP" sz="700"/>
            </a:lvl4pPr>
            <a:lvl5pPr marL="0" indent="0" latinLnBrk="0">
              <a:spcBef>
                <a:spcPts val="0"/>
              </a:spcBef>
              <a:buNone/>
              <a:defRPr kumimoji="1" lang="ja-JP" sz="7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35" name="テキスト プレースホルダー 23"/>
          <p:cNvSpPr>
            <a:spLocks noGrp="1"/>
          </p:cNvSpPr>
          <p:nvPr>
            <p:ph type="body" sz="quarter" idx="151"/>
          </p:nvPr>
        </p:nvSpPr>
        <p:spPr>
          <a:xfrm>
            <a:off x="5114055" y="5568232"/>
            <a:ext cx="332138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50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/>
            </a:lvl2pPr>
            <a:lvl3pPr marL="0" indent="0" latinLnBrk="0">
              <a:spcBef>
                <a:spcPts val="0"/>
              </a:spcBef>
              <a:buNone/>
              <a:defRPr kumimoji="1" lang="ja-JP" sz="700"/>
            </a:lvl3pPr>
            <a:lvl4pPr marL="0" indent="0" latinLnBrk="0">
              <a:spcBef>
                <a:spcPts val="0"/>
              </a:spcBef>
              <a:buNone/>
              <a:defRPr kumimoji="1" lang="ja-JP" sz="700"/>
            </a:lvl4pPr>
            <a:lvl5pPr marL="0" indent="0" latinLnBrk="0">
              <a:spcBef>
                <a:spcPts val="0"/>
              </a:spcBef>
              <a:buNone/>
              <a:defRPr kumimoji="1" lang="ja-JP" sz="7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36" name="テキスト プレースホルダー 23"/>
          <p:cNvSpPr>
            <a:spLocks noGrp="1"/>
          </p:cNvSpPr>
          <p:nvPr>
            <p:ph type="body" sz="quarter" idx="152"/>
          </p:nvPr>
        </p:nvSpPr>
        <p:spPr>
          <a:xfrm>
            <a:off x="5515250" y="5556692"/>
            <a:ext cx="1418950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/>
            </a:lvl2pPr>
            <a:lvl3pPr marL="0" indent="0" latinLnBrk="0">
              <a:spcBef>
                <a:spcPts val="0"/>
              </a:spcBef>
              <a:buNone/>
              <a:defRPr kumimoji="1" lang="ja-JP" sz="700"/>
            </a:lvl3pPr>
            <a:lvl4pPr marL="0" indent="0" latinLnBrk="0">
              <a:spcBef>
                <a:spcPts val="0"/>
              </a:spcBef>
              <a:buNone/>
              <a:defRPr kumimoji="1" lang="ja-JP" sz="700"/>
            </a:lvl4pPr>
            <a:lvl5pPr marL="0" indent="0" latinLnBrk="0">
              <a:spcBef>
                <a:spcPts val="0"/>
              </a:spcBef>
              <a:buNone/>
              <a:defRPr kumimoji="1" lang="ja-JP" sz="7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37" name="テキスト プレースホルダー 27"/>
          <p:cNvSpPr>
            <a:spLocks noGrp="1"/>
          </p:cNvSpPr>
          <p:nvPr>
            <p:ph type="body" sz="quarter" idx="153"/>
          </p:nvPr>
        </p:nvSpPr>
        <p:spPr>
          <a:xfrm>
            <a:off x="4114800" y="5694516"/>
            <a:ext cx="245186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FontTx/>
              <a:buNone/>
              <a:defRPr kumimoji="1" lang="ja-JP" sz="500" baseline="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2pPr>
            <a:lvl3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3pPr>
            <a:lvl4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4pPr>
            <a:lvl5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38" name="テキスト プレースホルダー 27"/>
          <p:cNvSpPr>
            <a:spLocks noGrp="1"/>
          </p:cNvSpPr>
          <p:nvPr>
            <p:ph type="body" sz="quarter" idx="154"/>
          </p:nvPr>
        </p:nvSpPr>
        <p:spPr>
          <a:xfrm>
            <a:off x="4384980" y="5688746"/>
            <a:ext cx="2473020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FontTx/>
              <a:buNone/>
              <a:defRPr kumimoji="1" lang="ja-JP" sz="700" baseline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2pPr>
            <a:lvl3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3pPr>
            <a:lvl4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4pPr>
            <a:lvl5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39" name="テキスト プレースホルダー 19"/>
          <p:cNvSpPr>
            <a:spLocks noGrp="1"/>
          </p:cNvSpPr>
          <p:nvPr>
            <p:ph type="body" sz="quarter" idx="155"/>
          </p:nvPr>
        </p:nvSpPr>
        <p:spPr>
          <a:xfrm>
            <a:off x="4114800" y="6141349"/>
            <a:ext cx="1905000" cy="152400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1050" b="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900"/>
            </a:lvl2pPr>
            <a:lvl3pPr marL="0" indent="0" latinLnBrk="0">
              <a:spcBef>
                <a:spcPts val="0"/>
              </a:spcBef>
              <a:buNone/>
              <a:defRPr kumimoji="1" lang="ja-JP" sz="900"/>
            </a:lvl3pPr>
            <a:lvl4pPr marL="0" indent="0" latinLnBrk="0">
              <a:spcBef>
                <a:spcPts val="0"/>
              </a:spcBef>
              <a:buNone/>
              <a:defRPr kumimoji="1" lang="ja-JP" sz="900"/>
            </a:lvl4pPr>
            <a:lvl5pPr marL="0" indent="0" latinLnBrk="0">
              <a:spcBef>
                <a:spcPts val="0"/>
              </a:spcBef>
              <a:buNone/>
              <a:defRPr kumimoji="1" lang="ja-JP" sz="9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40" name="テキスト プレースホルダー 21"/>
          <p:cNvSpPr>
            <a:spLocks noGrp="1"/>
          </p:cNvSpPr>
          <p:nvPr>
            <p:ph type="body" sz="quarter" idx="156"/>
          </p:nvPr>
        </p:nvSpPr>
        <p:spPr>
          <a:xfrm>
            <a:off x="4114800" y="6312177"/>
            <a:ext cx="1901536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 b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0" indent="0" latinLnBrk="0">
              <a:spcBef>
                <a:spcPts val="0"/>
              </a:spcBef>
              <a:buNone/>
              <a:defRPr kumimoji="1" lang="ja-JP" sz="7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0" indent="0" latinLnBrk="0">
              <a:spcBef>
                <a:spcPts val="0"/>
              </a:spcBef>
              <a:buNone/>
              <a:defRPr kumimoji="1" lang="ja-JP" sz="7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0" indent="0" latinLnBrk="0">
              <a:spcBef>
                <a:spcPts val="0"/>
              </a:spcBef>
              <a:buNone/>
              <a:defRPr kumimoji="1" lang="ja-JP" sz="7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41" name="テキスト プレースホルダー 31"/>
          <p:cNvSpPr>
            <a:spLocks noGrp="1"/>
          </p:cNvSpPr>
          <p:nvPr>
            <p:ph type="body" sz="quarter" idx="157"/>
          </p:nvPr>
        </p:nvSpPr>
        <p:spPr>
          <a:xfrm>
            <a:off x="4114800" y="7013527"/>
            <a:ext cx="2743200" cy="128016"/>
          </a:xfrm>
        </p:spPr>
        <p:txBody>
          <a:bodyPr lIns="0" tIns="0" rIns="0" bIns="0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 b="1" baseline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42" name="テキスト プレースホルダー 31"/>
          <p:cNvSpPr>
            <a:spLocks noGrp="1"/>
          </p:cNvSpPr>
          <p:nvPr>
            <p:ph type="body" sz="quarter" idx="158"/>
          </p:nvPr>
        </p:nvSpPr>
        <p:spPr>
          <a:xfrm>
            <a:off x="4114800" y="7155577"/>
            <a:ext cx="2743200" cy="128016"/>
          </a:xfrm>
        </p:spPr>
        <p:txBody>
          <a:bodyPr lIns="0" tIns="0" rIns="0" bIns="0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43" name="テキスト プレースホルダー 23"/>
          <p:cNvSpPr>
            <a:spLocks noGrp="1"/>
          </p:cNvSpPr>
          <p:nvPr>
            <p:ph type="body" sz="quarter" idx="159"/>
          </p:nvPr>
        </p:nvSpPr>
        <p:spPr>
          <a:xfrm>
            <a:off x="4114798" y="7400448"/>
            <a:ext cx="228602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50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/>
            </a:lvl2pPr>
            <a:lvl3pPr marL="0" indent="0" latinLnBrk="0">
              <a:spcBef>
                <a:spcPts val="0"/>
              </a:spcBef>
              <a:buNone/>
              <a:defRPr kumimoji="1" lang="ja-JP" sz="700"/>
            </a:lvl3pPr>
            <a:lvl4pPr marL="0" indent="0" latinLnBrk="0">
              <a:spcBef>
                <a:spcPts val="0"/>
              </a:spcBef>
              <a:buNone/>
              <a:defRPr kumimoji="1" lang="ja-JP" sz="700"/>
            </a:lvl4pPr>
            <a:lvl5pPr marL="0" indent="0" latinLnBrk="0">
              <a:spcBef>
                <a:spcPts val="0"/>
              </a:spcBef>
              <a:buNone/>
              <a:defRPr kumimoji="1" lang="ja-JP" sz="7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44" name="テキスト プレースホルダー 23"/>
          <p:cNvSpPr>
            <a:spLocks noGrp="1"/>
          </p:cNvSpPr>
          <p:nvPr>
            <p:ph type="body" sz="quarter" idx="160"/>
          </p:nvPr>
        </p:nvSpPr>
        <p:spPr>
          <a:xfrm>
            <a:off x="4354940" y="7388908"/>
            <a:ext cx="762000" cy="128016"/>
          </a:xfrm>
        </p:spPr>
        <p:txBody>
          <a:bodyPr lIns="0" tIns="0" rIns="0" bIns="0"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kumimoji="1" lang="ja-JP" sz="70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/>
            </a:lvl2pPr>
            <a:lvl3pPr marL="0" indent="0" latinLnBrk="0">
              <a:spcBef>
                <a:spcPts val="0"/>
              </a:spcBef>
              <a:buNone/>
              <a:defRPr kumimoji="1" lang="ja-JP" sz="700"/>
            </a:lvl3pPr>
            <a:lvl4pPr marL="0" indent="0" latinLnBrk="0">
              <a:spcBef>
                <a:spcPts val="0"/>
              </a:spcBef>
              <a:buNone/>
              <a:defRPr kumimoji="1" lang="ja-JP" sz="700"/>
            </a:lvl4pPr>
            <a:lvl5pPr marL="0" indent="0" latinLnBrk="0">
              <a:spcBef>
                <a:spcPts val="0"/>
              </a:spcBef>
              <a:buNone/>
              <a:defRPr kumimoji="1" lang="ja-JP" sz="7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45" name="テキスト プレースホルダー 23"/>
          <p:cNvSpPr>
            <a:spLocks noGrp="1"/>
          </p:cNvSpPr>
          <p:nvPr>
            <p:ph type="body" sz="quarter" idx="161"/>
          </p:nvPr>
        </p:nvSpPr>
        <p:spPr>
          <a:xfrm>
            <a:off x="5114055" y="7400448"/>
            <a:ext cx="332138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50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/>
            </a:lvl2pPr>
            <a:lvl3pPr marL="0" indent="0" latinLnBrk="0">
              <a:spcBef>
                <a:spcPts val="0"/>
              </a:spcBef>
              <a:buNone/>
              <a:defRPr kumimoji="1" lang="ja-JP" sz="700"/>
            </a:lvl3pPr>
            <a:lvl4pPr marL="0" indent="0" latinLnBrk="0">
              <a:spcBef>
                <a:spcPts val="0"/>
              </a:spcBef>
              <a:buNone/>
              <a:defRPr kumimoji="1" lang="ja-JP" sz="700"/>
            </a:lvl4pPr>
            <a:lvl5pPr marL="0" indent="0" latinLnBrk="0">
              <a:spcBef>
                <a:spcPts val="0"/>
              </a:spcBef>
              <a:buNone/>
              <a:defRPr kumimoji="1" lang="ja-JP" sz="7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46" name="テキスト プレースホルダー 23"/>
          <p:cNvSpPr>
            <a:spLocks noGrp="1"/>
          </p:cNvSpPr>
          <p:nvPr>
            <p:ph type="body" sz="quarter" idx="162"/>
          </p:nvPr>
        </p:nvSpPr>
        <p:spPr>
          <a:xfrm>
            <a:off x="5515250" y="7388908"/>
            <a:ext cx="1418950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/>
            </a:lvl2pPr>
            <a:lvl3pPr marL="0" indent="0" latinLnBrk="0">
              <a:spcBef>
                <a:spcPts val="0"/>
              </a:spcBef>
              <a:buNone/>
              <a:defRPr kumimoji="1" lang="ja-JP" sz="700"/>
            </a:lvl3pPr>
            <a:lvl4pPr marL="0" indent="0" latinLnBrk="0">
              <a:spcBef>
                <a:spcPts val="0"/>
              </a:spcBef>
              <a:buNone/>
              <a:defRPr kumimoji="1" lang="ja-JP" sz="700"/>
            </a:lvl4pPr>
            <a:lvl5pPr marL="0" indent="0" latinLnBrk="0">
              <a:spcBef>
                <a:spcPts val="0"/>
              </a:spcBef>
              <a:buNone/>
              <a:defRPr kumimoji="1" lang="ja-JP" sz="7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47" name="テキスト プレースホルダー 27"/>
          <p:cNvSpPr>
            <a:spLocks noGrp="1"/>
          </p:cNvSpPr>
          <p:nvPr>
            <p:ph type="body" sz="quarter" idx="163"/>
          </p:nvPr>
        </p:nvSpPr>
        <p:spPr>
          <a:xfrm>
            <a:off x="4114800" y="7526732"/>
            <a:ext cx="245186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FontTx/>
              <a:buNone/>
              <a:defRPr kumimoji="1" lang="ja-JP" sz="500" baseline="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2pPr>
            <a:lvl3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3pPr>
            <a:lvl4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4pPr>
            <a:lvl5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48" name="テキスト プレースホルダー 27"/>
          <p:cNvSpPr>
            <a:spLocks noGrp="1"/>
          </p:cNvSpPr>
          <p:nvPr>
            <p:ph type="body" sz="quarter" idx="164"/>
          </p:nvPr>
        </p:nvSpPr>
        <p:spPr>
          <a:xfrm>
            <a:off x="4384980" y="7520962"/>
            <a:ext cx="2473020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FontTx/>
              <a:buNone/>
              <a:defRPr kumimoji="1" lang="ja-JP" sz="700" baseline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2pPr>
            <a:lvl3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3pPr>
            <a:lvl4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4pPr>
            <a:lvl5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49" name="テキスト プレースホルダー 19"/>
          <p:cNvSpPr>
            <a:spLocks noGrp="1"/>
          </p:cNvSpPr>
          <p:nvPr>
            <p:ph type="body" sz="quarter" idx="165"/>
          </p:nvPr>
        </p:nvSpPr>
        <p:spPr>
          <a:xfrm>
            <a:off x="4114800" y="7965649"/>
            <a:ext cx="1905000" cy="152400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1050" b="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900"/>
            </a:lvl2pPr>
            <a:lvl3pPr marL="0" indent="0" latinLnBrk="0">
              <a:spcBef>
                <a:spcPts val="0"/>
              </a:spcBef>
              <a:buNone/>
              <a:defRPr kumimoji="1" lang="ja-JP" sz="900"/>
            </a:lvl3pPr>
            <a:lvl4pPr marL="0" indent="0" latinLnBrk="0">
              <a:spcBef>
                <a:spcPts val="0"/>
              </a:spcBef>
              <a:buNone/>
              <a:defRPr kumimoji="1" lang="ja-JP" sz="900"/>
            </a:lvl4pPr>
            <a:lvl5pPr marL="0" indent="0" latinLnBrk="0">
              <a:spcBef>
                <a:spcPts val="0"/>
              </a:spcBef>
              <a:buNone/>
              <a:defRPr kumimoji="1" lang="ja-JP" sz="9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50" name="テキスト プレースホルダー 21"/>
          <p:cNvSpPr>
            <a:spLocks noGrp="1"/>
          </p:cNvSpPr>
          <p:nvPr>
            <p:ph type="body" sz="quarter" idx="166"/>
          </p:nvPr>
        </p:nvSpPr>
        <p:spPr>
          <a:xfrm>
            <a:off x="4114800" y="8136477"/>
            <a:ext cx="1901536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 b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0" indent="0" latinLnBrk="0">
              <a:spcBef>
                <a:spcPts val="0"/>
              </a:spcBef>
              <a:buNone/>
              <a:defRPr kumimoji="1" lang="ja-JP" sz="7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0" indent="0" latinLnBrk="0">
              <a:spcBef>
                <a:spcPts val="0"/>
              </a:spcBef>
              <a:buNone/>
              <a:defRPr kumimoji="1" lang="ja-JP" sz="7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0" indent="0" latinLnBrk="0">
              <a:spcBef>
                <a:spcPts val="0"/>
              </a:spcBef>
              <a:buNone/>
              <a:defRPr kumimoji="1" lang="ja-JP" sz="7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51" name="テキスト プレースホルダー 31"/>
          <p:cNvSpPr>
            <a:spLocks noGrp="1"/>
          </p:cNvSpPr>
          <p:nvPr>
            <p:ph type="body" sz="quarter" idx="167"/>
          </p:nvPr>
        </p:nvSpPr>
        <p:spPr>
          <a:xfrm>
            <a:off x="4114800" y="8837827"/>
            <a:ext cx="2743200" cy="128016"/>
          </a:xfrm>
        </p:spPr>
        <p:txBody>
          <a:bodyPr lIns="0" tIns="0" rIns="0" bIns="0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 b="1" baseline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52" name="テキスト プレースホルダー 31"/>
          <p:cNvSpPr>
            <a:spLocks noGrp="1"/>
          </p:cNvSpPr>
          <p:nvPr>
            <p:ph type="body" sz="quarter" idx="168"/>
          </p:nvPr>
        </p:nvSpPr>
        <p:spPr>
          <a:xfrm>
            <a:off x="4114800" y="8979877"/>
            <a:ext cx="2743200" cy="128016"/>
          </a:xfrm>
        </p:spPr>
        <p:txBody>
          <a:bodyPr lIns="0" tIns="0" rIns="0" bIns="0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0" indent="0" latinLnBrk="0">
              <a:spcBef>
                <a:spcPts val="0"/>
              </a:spcBef>
              <a:buNone/>
              <a:defRPr kumimoji="1" lang="ja-JP" sz="7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53" name="テキスト プレースホルダー 23"/>
          <p:cNvSpPr>
            <a:spLocks noGrp="1"/>
          </p:cNvSpPr>
          <p:nvPr>
            <p:ph type="body" sz="quarter" idx="169"/>
          </p:nvPr>
        </p:nvSpPr>
        <p:spPr>
          <a:xfrm>
            <a:off x="4114798" y="9224748"/>
            <a:ext cx="228602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50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/>
            </a:lvl2pPr>
            <a:lvl3pPr marL="0" indent="0" latinLnBrk="0">
              <a:spcBef>
                <a:spcPts val="0"/>
              </a:spcBef>
              <a:buNone/>
              <a:defRPr kumimoji="1" lang="ja-JP" sz="700"/>
            </a:lvl3pPr>
            <a:lvl4pPr marL="0" indent="0" latinLnBrk="0">
              <a:spcBef>
                <a:spcPts val="0"/>
              </a:spcBef>
              <a:buNone/>
              <a:defRPr kumimoji="1" lang="ja-JP" sz="700"/>
            </a:lvl4pPr>
            <a:lvl5pPr marL="0" indent="0" latinLnBrk="0">
              <a:spcBef>
                <a:spcPts val="0"/>
              </a:spcBef>
              <a:buNone/>
              <a:defRPr kumimoji="1" lang="ja-JP" sz="7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54" name="テキスト プレースホルダー 23"/>
          <p:cNvSpPr>
            <a:spLocks noGrp="1"/>
          </p:cNvSpPr>
          <p:nvPr>
            <p:ph type="body" sz="quarter" idx="170"/>
          </p:nvPr>
        </p:nvSpPr>
        <p:spPr>
          <a:xfrm>
            <a:off x="4354940" y="9213208"/>
            <a:ext cx="762000" cy="128016"/>
          </a:xfrm>
        </p:spPr>
        <p:txBody>
          <a:bodyPr lIns="0" tIns="0" rIns="0" bIns="0"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kumimoji="1" lang="ja-JP" sz="70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/>
            </a:lvl2pPr>
            <a:lvl3pPr marL="0" indent="0" latinLnBrk="0">
              <a:spcBef>
                <a:spcPts val="0"/>
              </a:spcBef>
              <a:buNone/>
              <a:defRPr kumimoji="1" lang="ja-JP" sz="700"/>
            </a:lvl3pPr>
            <a:lvl4pPr marL="0" indent="0" latinLnBrk="0">
              <a:spcBef>
                <a:spcPts val="0"/>
              </a:spcBef>
              <a:buNone/>
              <a:defRPr kumimoji="1" lang="ja-JP" sz="700"/>
            </a:lvl4pPr>
            <a:lvl5pPr marL="0" indent="0" latinLnBrk="0">
              <a:spcBef>
                <a:spcPts val="0"/>
              </a:spcBef>
              <a:buNone/>
              <a:defRPr kumimoji="1" lang="ja-JP" sz="7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55" name="テキスト プレースホルダー 23"/>
          <p:cNvSpPr>
            <a:spLocks noGrp="1"/>
          </p:cNvSpPr>
          <p:nvPr>
            <p:ph type="body" sz="quarter" idx="171"/>
          </p:nvPr>
        </p:nvSpPr>
        <p:spPr>
          <a:xfrm>
            <a:off x="5114055" y="9224748"/>
            <a:ext cx="332138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50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/>
            </a:lvl2pPr>
            <a:lvl3pPr marL="0" indent="0" latinLnBrk="0">
              <a:spcBef>
                <a:spcPts val="0"/>
              </a:spcBef>
              <a:buNone/>
              <a:defRPr kumimoji="1" lang="ja-JP" sz="700"/>
            </a:lvl3pPr>
            <a:lvl4pPr marL="0" indent="0" latinLnBrk="0">
              <a:spcBef>
                <a:spcPts val="0"/>
              </a:spcBef>
              <a:buNone/>
              <a:defRPr kumimoji="1" lang="ja-JP" sz="700"/>
            </a:lvl4pPr>
            <a:lvl5pPr marL="0" indent="0" latinLnBrk="0">
              <a:spcBef>
                <a:spcPts val="0"/>
              </a:spcBef>
              <a:buNone/>
              <a:defRPr kumimoji="1" lang="ja-JP" sz="7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56" name="テキスト プレースホルダー 23"/>
          <p:cNvSpPr>
            <a:spLocks noGrp="1"/>
          </p:cNvSpPr>
          <p:nvPr>
            <p:ph type="body" sz="quarter" idx="172"/>
          </p:nvPr>
        </p:nvSpPr>
        <p:spPr>
          <a:xfrm>
            <a:off x="5515250" y="9213208"/>
            <a:ext cx="1418950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None/>
              <a:defRPr kumimoji="1" lang="ja-JP" sz="70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None/>
              <a:defRPr kumimoji="1" lang="ja-JP" sz="700"/>
            </a:lvl2pPr>
            <a:lvl3pPr marL="0" indent="0" latinLnBrk="0">
              <a:spcBef>
                <a:spcPts val="0"/>
              </a:spcBef>
              <a:buNone/>
              <a:defRPr kumimoji="1" lang="ja-JP" sz="700"/>
            </a:lvl3pPr>
            <a:lvl4pPr marL="0" indent="0" latinLnBrk="0">
              <a:spcBef>
                <a:spcPts val="0"/>
              </a:spcBef>
              <a:buNone/>
              <a:defRPr kumimoji="1" lang="ja-JP" sz="700"/>
            </a:lvl4pPr>
            <a:lvl5pPr marL="0" indent="0" latinLnBrk="0">
              <a:spcBef>
                <a:spcPts val="0"/>
              </a:spcBef>
              <a:buNone/>
              <a:defRPr kumimoji="1" lang="ja-JP" sz="7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57" name="テキスト プレースホルダー 27"/>
          <p:cNvSpPr>
            <a:spLocks noGrp="1"/>
          </p:cNvSpPr>
          <p:nvPr>
            <p:ph type="body" sz="quarter" idx="173"/>
          </p:nvPr>
        </p:nvSpPr>
        <p:spPr>
          <a:xfrm>
            <a:off x="4114800" y="9351032"/>
            <a:ext cx="245186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FontTx/>
              <a:buNone/>
              <a:defRPr kumimoji="1" lang="ja-JP" sz="500" baseline="0">
                <a:solidFill>
                  <a:schemeClr val="accent4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2pPr>
            <a:lvl3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3pPr>
            <a:lvl4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4pPr>
            <a:lvl5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58" name="テキスト プレースホルダー 27"/>
          <p:cNvSpPr>
            <a:spLocks noGrp="1"/>
          </p:cNvSpPr>
          <p:nvPr>
            <p:ph type="body" sz="quarter" idx="174"/>
          </p:nvPr>
        </p:nvSpPr>
        <p:spPr>
          <a:xfrm>
            <a:off x="4384980" y="9345262"/>
            <a:ext cx="2473020" cy="128016"/>
          </a:xfrm>
        </p:spPr>
        <p:txBody>
          <a:bodyPr lIns="0" tIns="0" rIns="0" bIns="0" anchor="ctr">
            <a:noAutofit/>
          </a:bodyPr>
          <a:lstStyle>
            <a:lvl1pPr marL="0" indent="0" latinLnBrk="0">
              <a:lnSpc>
                <a:spcPct val="80000"/>
              </a:lnSpc>
              <a:spcBef>
                <a:spcPts val="0"/>
              </a:spcBef>
              <a:buFontTx/>
              <a:buNone/>
              <a:defRPr kumimoji="1" lang="ja-JP" sz="700" baseline="0">
                <a:solidFill>
                  <a:schemeClr val="accent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2pPr>
            <a:lvl3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3pPr>
            <a:lvl4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4pPr>
            <a:lvl5pPr marL="0" indent="0" latinLnBrk="0">
              <a:spcBef>
                <a:spcPts val="0"/>
              </a:spcBef>
              <a:buFontTx/>
              <a:buNone/>
              <a:defRPr kumimoji="1" lang="ja-JP" sz="700">
                <a:solidFill>
                  <a:schemeClr val="accent1"/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442791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名刺グリッド" hidden="1">
            <a:extLst>
              <a:ext uri="{FF2B5EF4-FFF2-40B4-BE49-F238E27FC236}">
                <a16:creationId xmlns:a16="http://schemas.microsoft.com/office/drawing/2014/main" id="{6310EF7A-4FF8-49C2-9180-C0BCC0B19D98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685800" y="452438"/>
            <a:ext cx="6400800" cy="9148762"/>
            <a:chOff x="685800" y="452618"/>
            <a:chExt cx="6400800" cy="9148542"/>
          </a:xfrm>
        </p:grpSpPr>
        <p:sp>
          <p:nvSpPr>
            <p:cNvPr id="9" name="長方形 8">
              <a:extLst>
                <a:ext uri="{FF2B5EF4-FFF2-40B4-BE49-F238E27FC236}">
                  <a16:creationId xmlns:a16="http://schemas.microsoft.com/office/drawing/2014/main" id="{91F08206-D2AD-4B81-A881-873A60C9B4C4}"/>
                </a:ext>
              </a:extLst>
            </p:cNvPr>
            <p:cNvSpPr/>
            <p:nvPr userDrawn="1"/>
          </p:nvSpPr>
          <p:spPr>
            <a:xfrm>
              <a:off x="685800" y="452618"/>
              <a:ext cx="3200400" cy="1828756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ja-JP"/>
            </a:p>
          </p:txBody>
        </p:sp>
        <p:sp>
          <p:nvSpPr>
            <p:cNvPr id="10" name="長方形 9">
              <a:extLst>
                <a:ext uri="{FF2B5EF4-FFF2-40B4-BE49-F238E27FC236}">
                  <a16:creationId xmlns:a16="http://schemas.microsoft.com/office/drawing/2014/main" id="{02484449-D56F-4DD5-9E87-169A65E69A3C}"/>
                </a:ext>
              </a:extLst>
            </p:cNvPr>
            <p:cNvSpPr/>
            <p:nvPr userDrawn="1"/>
          </p:nvSpPr>
          <p:spPr>
            <a:xfrm>
              <a:off x="3886200" y="452618"/>
              <a:ext cx="3200400" cy="1828756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ja-JP"/>
            </a:p>
          </p:txBody>
        </p:sp>
        <p:sp>
          <p:nvSpPr>
            <p:cNvPr id="11" name="長方形 10">
              <a:extLst>
                <a:ext uri="{FF2B5EF4-FFF2-40B4-BE49-F238E27FC236}">
                  <a16:creationId xmlns:a16="http://schemas.microsoft.com/office/drawing/2014/main" id="{84B4871E-21CE-42FF-8F6E-00E23F14503B}"/>
                </a:ext>
              </a:extLst>
            </p:cNvPr>
            <p:cNvSpPr/>
            <p:nvPr userDrawn="1"/>
          </p:nvSpPr>
          <p:spPr>
            <a:xfrm>
              <a:off x="685800" y="2287724"/>
              <a:ext cx="3200400" cy="1828756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ja-JP"/>
            </a:p>
          </p:txBody>
        </p:sp>
        <p:sp>
          <p:nvSpPr>
            <p:cNvPr id="12" name="長方形 11">
              <a:extLst>
                <a:ext uri="{FF2B5EF4-FFF2-40B4-BE49-F238E27FC236}">
                  <a16:creationId xmlns:a16="http://schemas.microsoft.com/office/drawing/2014/main" id="{89DCD98D-6B2B-4AF6-86A9-FD48BFEEA004}"/>
                </a:ext>
              </a:extLst>
            </p:cNvPr>
            <p:cNvSpPr/>
            <p:nvPr userDrawn="1"/>
          </p:nvSpPr>
          <p:spPr>
            <a:xfrm>
              <a:off x="3886200" y="2287724"/>
              <a:ext cx="3200400" cy="1828756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ja-JP"/>
            </a:p>
          </p:txBody>
        </p:sp>
        <p:sp>
          <p:nvSpPr>
            <p:cNvPr id="13" name="長方形 12">
              <a:extLst>
                <a:ext uri="{FF2B5EF4-FFF2-40B4-BE49-F238E27FC236}">
                  <a16:creationId xmlns:a16="http://schemas.microsoft.com/office/drawing/2014/main" id="{212F0830-A557-478E-B329-4E6FA02DB4E5}"/>
                </a:ext>
              </a:extLst>
            </p:cNvPr>
            <p:cNvSpPr/>
            <p:nvPr userDrawn="1"/>
          </p:nvSpPr>
          <p:spPr>
            <a:xfrm>
              <a:off x="685800" y="4116480"/>
              <a:ext cx="3200400" cy="1828756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ja-JP"/>
            </a:p>
          </p:txBody>
        </p:sp>
        <p:sp>
          <p:nvSpPr>
            <p:cNvPr id="14" name="長方形 13">
              <a:extLst>
                <a:ext uri="{FF2B5EF4-FFF2-40B4-BE49-F238E27FC236}">
                  <a16:creationId xmlns:a16="http://schemas.microsoft.com/office/drawing/2014/main" id="{984E3FE6-127A-44C6-8D08-BE972D6F6178}"/>
                </a:ext>
              </a:extLst>
            </p:cNvPr>
            <p:cNvSpPr/>
            <p:nvPr userDrawn="1"/>
          </p:nvSpPr>
          <p:spPr>
            <a:xfrm>
              <a:off x="3886200" y="4116480"/>
              <a:ext cx="3200400" cy="1828756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ja-JP"/>
            </a:p>
          </p:txBody>
        </p:sp>
        <p:sp>
          <p:nvSpPr>
            <p:cNvPr id="15" name="長方形 14">
              <a:extLst>
                <a:ext uri="{FF2B5EF4-FFF2-40B4-BE49-F238E27FC236}">
                  <a16:creationId xmlns:a16="http://schemas.microsoft.com/office/drawing/2014/main" id="{ECE9FA82-D461-48DA-88E0-E400A37F928E}"/>
                </a:ext>
              </a:extLst>
            </p:cNvPr>
            <p:cNvSpPr/>
            <p:nvPr userDrawn="1"/>
          </p:nvSpPr>
          <p:spPr>
            <a:xfrm>
              <a:off x="685800" y="5945236"/>
              <a:ext cx="3200400" cy="1828756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ja-JP"/>
            </a:p>
          </p:txBody>
        </p:sp>
        <p:sp>
          <p:nvSpPr>
            <p:cNvPr id="16" name="長方形 15">
              <a:extLst>
                <a:ext uri="{FF2B5EF4-FFF2-40B4-BE49-F238E27FC236}">
                  <a16:creationId xmlns:a16="http://schemas.microsoft.com/office/drawing/2014/main" id="{F7C8F17C-C600-45B4-867E-380DCD582CBC}"/>
                </a:ext>
              </a:extLst>
            </p:cNvPr>
            <p:cNvSpPr/>
            <p:nvPr userDrawn="1"/>
          </p:nvSpPr>
          <p:spPr>
            <a:xfrm>
              <a:off x="3886200" y="5945236"/>
              <a:ext cx="3200400" cy="1828756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ja-JP"/>
            </a:p>
          </p:txBody>
        </p:sp>
        <p:sp>
          <p:nvSpPr>
            <p:cNvPr id="17" name="長方形 16">
              <a:extLst>
                <a:ext uri="{FF2B5EF4-FFF2-40B4-BE49-F238E27FC236}">
                  <a16:creationId xmlns:a16="http://schemas.microsoft.com/office/drawing/2014/main" id="{74A05DE3-34EB-4617-941C-BA1A3C1EA8A1}"/>
                </a:ext>
              </a:extLst>
            </p:cNvPr>
            <p:cNvSpPr/>
            <p:nvPr userDrawn="1"/>
          </p:nvSpPr>
          <p:spPr>
            <a:xfrm>
              <a:off x="685800" y="7772404"/>
              <a:ext cx="3200400" cy="1828756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ja-JP"/>
            </a:p>
          </p:txBody>
        </p:sp>
        <p:sp>
          <p:nvSpPr>
            <p:cNvPr id="18" name="長方形 17">
              <a:extLst>
                <a:ext uri="{FF2B5EF4-FFF2-40B4-BE49-F238E27FC236}">
                  <a16:creationId xmlns:a16="http://schemas.microsoft.com/office/drawing/2014/main" id="{D2595D71-BE0D-4863-947F-CFE74D88FCDD}"/>
                </a:ext>
              </a:extLst>
            </p:cNvPr>
            <p:cNvSpPr/>
            <p:nvPr userDrawn="1"/>
          </p:nvSpPr>
          <p:spPr>
            <a:xfrm>
              <a:off x="3886200" y="7772404"/>
              <a:ext cx="3200400" cy="1828756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ja-JP"/>
            </a:p>
          </p:txBody>
        </p:sp>
      </p:grpSp>
      <p:sp>
        <p:nvSpPr>
          <p:cNvPr id="1027" name="タイトル プレースホルダー 1" hidden="1">
            <a:extLst>
              <a:ext uri="{FF2B5EF4-FFF2-40B4-BE49-F238E27FC236}">
                <a16:creationId xmlns:a16="http://schemas.microsoft.com/office/drawing/2014/main" id="{00CE039C-8DA8-4494-BDAD-4A85964FE5B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88938" y="403225"/>
            <a:ext cx="699452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ja-JP"/>
              <a:t>マスター タイトルのスタイルを編集するには、ここをクリック</a:t>
            </a:r>
          </a:p>
        </p:txBody>
      </p:sp>
      <p:sp>
        <p:nvSpPr>
          <p:cNvPr id="1028" name="テキスト プレースホルダー 2" hidden="1">
            <a:extLst>
              <a:ext uri="{FF2B5EF4-FFF2-40B4-BE49-F238E27FC236}">
                <a16:creationId xmlns:a16="http://schemas.microsoft.com/office/drawing/2014/main" id="{0BB3559A-EB64-466E-B4F3-903BDC3A80B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88938" y="2346325"/>
            <a:ext cx="6994525" cy="663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ja-JP"/>
              <a:t>マスター テキストのスタイルを編集するには、ここをクリック</a:t>
            </a:r>
          </a:p>
          <a:p>
            <a:pPr lvl="1"/>
            <a:r>
              <a:rPr lang="ja-JP" altLang="ja-JP"/>
              <a:t>第 2 レベル</a:t>
            </a:r>
          </a:p>
          <a:p>
            <a:pPr lvl="2"/>
            <a:r>
              <a:rPr lang="ja-JP" altLang="ja-JP"/>
              <a:t>第 3 レベル</a:t>
            </a:r>
          </a:p>
          <a:p>
            <a:pPr lvl="3"/>
            <a:r>
              <a:rPr lang="ja-JP" altLang="ja-JP"/>
              <a:t>第 4 レベル</a:t>
            </a:r>
          </a:p>
          <a:p>
            <a:pPr lvl="4"/>
            <a:r>
              <a:rPr lang="ja-JP" altLang="ja-JP"/>
              <a:t>第 5 レベル</a:t>
            </a:r>
          </a:p>
        </p:txBody>
      </p:sp>
      <p:sp>
        <p:nvSpPr>
          <p:cNvPr id="4" name="日付プレースホルダー 3" hidden="1">
            <a:extLst>
              <a:ext uri="{FF2B5EF4-FFF2-40B4-BE49-F238E27FC236}">
                <a16:creationId xmlns:a16="http://schemas.microsoft.com/office/drawing/2014/main" id="{50691DA3-03FE-4CE1-8430-391D8F4BF9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8938" y="9323388"/>
            <a:ext cx="1812925" cy="53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1" lang="ja-JP"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E977148-3A3B-44C8-A761-4EC3F18AAC2F}" type="datetimeFigureOut">
              <a:rPr lang="ja-JP" altLang="en-US"/>
              <a:pPr>
                <a:defRPr/>
              </a:pPr>
              <a:t>2026/8/5</a:t>
            </a:fld>
            <a:endParaRPr/>
          </a:p>
        </p:txBody>
      </p:sp>
      <p:sp>
        <p:nvSpPr>
          <p:cNvPr id="5" name="フッター プレースホルダー 4" hidden="1">
            <a:extLst>
              <a:ext uri="{FF2B5EF4-FFF2-40B4-BE49-F238E27FC236}">
                <a16:creationId xmlns:a16="http://schemas.microsoft.com/office/drawing/2014/main" id="{37B5B67B-0E4C-4E64-858F-4DEBB18ABC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55888" y="9323388"/>
            <a:ext cx="2460625" cy="53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1" lang="ja-JP"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スライド番号プレースホルダー 5" hidden="1">
            <a:extLst>
              <a:ext uri="{FF2B5EF4-FFF2-40B4-BE49-F238E27FC236}">
                <a16:creationId xmlns:a16="http://schemas.microsoft.com/office/drawing/2014/main" id="{6AA36DCB-F9F8-4C96-B8AD-EC0CEF733D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70538" y="9323388"/>
            <a:ext cx="1812925" cy="53498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6496A0C-27D1-4E53-B1B1-6EE77AFCF58C}" type="slidenum">
              <a:rPr lang="ja-JP" altLang="ja-JP"/>
              <a:pPr>
                <a:defRPr/>
              </a:pPr>
              <a:t>‹#›</a:t>
            </a:fld>
            <a:endParaRPr lang="ja-JP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lang="ja-JP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mbria" panose="020405030504060302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mbria" panose="020405030504060302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mbria" panose="020405030504060302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mbria" panose="020405030504060302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mbria" panose="020405030504060302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mbria" panose="020405030504060302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mbria" panose="020405030504060302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mbria" panose="020405030504060302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lang="ja-JP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lang="ja-JP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lang="ja-JP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lang="ja-JP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lang="ja-JP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lang="ja-JP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lang="ja-JP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lang="ja-JP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lang="ja-JP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kumimoji="1" lang="ja-JP"/>
      </a:defPPr>
      <a:lvl1pPr marL="0" algn="l" defTabSz="914400" rtl="0" eaLnBrk="1" latinLnBrk="0" hangingPunct="1">
        <a:defRPr kumimoji="1" lang="ja-JP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lang="ja-JP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lang="ja-JP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lang="ja-JP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lang="ja-JP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lang="ja-JP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lang="ja-JP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lang="ja-JP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lang="ja-JP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office.com/r/FfbhMWf6us" TargetMode="External"/><Relationship Id="rId2" Type="http://schemas.openxmlformats.org/officeDocument/2006/relationships/hyperlink" Target="https://forms.office.com/r/SjQV1RKELg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6A925A3C-0BC5-C788-A912-E91B79F1EDCB}"/>
              </a:ext>
            </a:extLst>
          </p:cNvPr>
          <p:cNvGrpSpPr/>
          <p:nvPr/>
        </p:nvGrpSpPr>
        <p:grpSpPr>
          <a:xfrm>
            <a:off x="229312" y="8677914"/>
            <a:ext cx="3696697" cy="1175822"/>
            <a:chOff x="3959008" y="6754935"/>
            <a:chExt cx="3715756" cy="1175822"/>
          </a:xfrm>
        </p:grpSpPr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607AF1BA-7DF4-2487-0547-C6329CFAC0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9008" y="6754935"/>
              <a:ext cx="3715756" cy="1175822"/>
            </a:xfrm>
            <a:prstGeom prst="rect">
              <a:avLst/>
            </a:prstGeom>
            <a:solidFill>
              <a:srgbClr val="FF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t" anchorCtr="0">
              <a:no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mbria" panose="02040503050406030204" pitchFamily="18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mbria" panose="02040503050406030204" pitchFamily="18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mbria" panose="02040503050406030204" pitchFamily="18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mbria" panose="02040503050406030204" pitchFamily="18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mbria" panose="020405030504060302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mbria" panose="020405030504060302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mbria" panose="020405030504060302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mbria" panose="020405030504060302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mbria" panose="02040503050406030204" pitchFamily="18" charset="0"/>
                </a:defRPr>
              </a:lvl9pPr>
            </a:lstStyle>
            <a:p>
              <a:pPr>
                <a:lnSpc>
                  <a:spcPts val="2200"/>
                </a:lnSpc>
                <a:spcBef>
                  <a:spcPct val="0"/>
                </a:spcBef>
                <a:buFontTx/>
                <a:buNone/>
              </a:pPr>
              <a:r>
                <a:rPr kumimoji="0" lang="ja-JP" altLang="en-US" sz="16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第</a:t>
              </a:r>
              <a:r>
                <a:rPr kumimoji="0" lang="en-US" altLang="ja-JP" sz="16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3</a:t>
              </a:r>
              <a:r>
                <a:rPr kumimoji="0" lang="ja-JP" altLang="en-US" sz="16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会場：</a:t>
              </a:r>
              <a:endParaRPr kumimoji="0"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>
                <a:lnSpc>
                  <a:spcPts val="2200"/>
                </a:lnSpc>
                <a:spcBef>
                  <a:spcPct val="0"/>
                </a:spcBef>
                <a:buFontTx/>
                <a:buNone/>
              </a:pPr>
              <a:r>
                <a:rPr kumimoji="0" lang="ja-JP" altLang="en-US" sz="16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姫路獨協大学</a:t>
              </a:r>
              <a:endParaRPr kumimoji="0"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067" name="テキスト ボックス 1066">
              <a:extLst>
                <a:ext uri="{FF2B5EF4-FFF2-40B4-BE49-F238E27FC236}">
                  <a16:creationId xmlns:a16="http://schemas.microsoft.com/office/drawing/2014/main" id="{EAE109AC-749C-CBB6-B866-E2BCD894DC71}"/>
                </a:ext>
              </a:extLst>
            </p:cNvPr>
            <p:cNvSpPr txBox="1"/>
            <p:nvPr/>
          </p:nvSpPr>
          <p:spPr>
            <a:xfrm>
              <a:off x="4097716" y="7398675"/>
              <a:ext cx="3071813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  <a:spcAft>
                  <a:spcPts val="600"/>
                </a:spcAft>
                <a:buNone/>
              </a:pP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発表・聴講 対面：定員</a:t>
              </a: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40</a:t>
              </a: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名</a:t>
              </a:r>
              <a:endPara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42" name="四角形: 角を丸くする 41">
            <a:extLst>
              <a:ext uri="{FF2B5EF4-FFF2-40B4-BE49-F238E27FC236}">
                <a16:creationId xmlns:a16="http://schemas.microsoft.com/office/drawing/2014/main" id="{75C83AA7-BE95-426C-8618-E51215651E40}"/>
              </a:ext>
            </a:extLst>
          </p:cNvPr>
          <p:cNvSpPr/>
          <p:nvPr/>
        </p:nvSpPr>
        <p:spPr>
          <a:xfrm>
            <a:off x="161925" y="5523538"/>
            <a:ext cx="3407299" cy="549157"/>
          </a:xfrm>
          <a:prstGeom prst="roundRect">
            <a:avLst>
              <a:gd name="adj" fmla="val 3947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ja-JP" altLang="en-US" dirty="0"/>
          </a:p>
        </p:txBody>
      </p:sp>
      <p:pic>
        <p:nvPicPr>
          <p:cNvPr id="5123" name="図 1" descr="Qマーク">
            <a:extLst>
              <a:ext uri="{FF2B5EF4-FFF2-40B4-BE49-F238E27FC236}">
                <a16:creationId xmlns:a16="http://schemas.microsoft.com/office/drawing/2014/main" id="{4F4F6871-25E0-4127-8450-4AE5C9C0C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5" y="425947"/>
            <a:ext cx="1112838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テキスト プレースホルダー 1">
            <a:extLst>
              <a:ext uri="{FF2B5EF4-FFF2-40B4-BE49-F238E27FC236}">
                <a16:creationId xmlns:a16="http://schemas.microsoft.com/office/drawing/2014/main" id="{8EA180B1-99CE-441C-88CB-6D25AD68DFCB}"/>
              </a:ext>
            </a:extLst>
          </p:cNvPr>
          <p:cNvSpPr txBox="1">
            <a:spLocks/>
          </p:cNvSpPr>
          <p:nvPr/>
        </p:nvSpPr>
        <p:spPr>
          <a:xfrm>
            <a:off x="1149350" y="474911"/>
            <a:ext cx="1909763" cy="377825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777240" rtl="0" eaLnBrk="1" latinLnBrk="0" hangingPunct="1">
              <a:lnSpc>
                <a:spcPct val="82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lang="ja-JP" sz="9000" kern="1200" cap="all" baseline="0">
                <a:solidFill>
                  <a:schemeClr val="tx2"/>
                </a:solidFill>
                <a:latin typeface="+mj-lt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lang="ja-JP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2pPr>
            <a:lvl3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lang="ja-JP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3pPr>
            <a:lvl4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lang="ja-JP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4pPr>
            <a:lvl5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lang="ja-JP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5pPr>
            <a:lvl6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lang="ja-JP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lang="ja-JP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lang="ja-JP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lang="ja-JP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8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/>
            </a:pPr>
            <a:r>
              <a:rPr altLang="en-US" sz="2400" b="1" dirty="0">
                <a:solidFill>
                  <a:schemeClr val="tx1">
                    <a:lumMod val="75000"/>
                  </a:schemeClr>
                </a:solidFill>
                <a:latin typeface="Meiryo UI" panose="020B0604030504040204" pitchFamily="50" charset="-128"/>
              </a:rPr>
              <a:t>第</a:t>
            </a:r>
            <a:r>
              <a:rPr lang="ja-JP" altLang="en-US" sz="2400" b="1" dirty="0">
                <a:solidFill>
                  <a:schemeClr val="tx1">
                    <a:lumMod val="75000"/>
                  </a:schemeClr>
                </a:solidFill>
                <a:latin typeface="Meiryo UI" panose="020B0604030504040204" pitchFamily="50" charset="-128"/>
              </a:rPr>
              <a:t>６７６９</a:t>
            </a:r>
            <a:r>
              <a:rPr altLang="en-US" sz="2400" b="1" dirty="0">
                <a:solidFill>
                  <a:schemeClr val="tx1">
                    <a:lumMod val="75000"/>
                  </a:schemeClr>
                </a:solidFill>
                <a:latin typeface="Meiryo UI" panose="020B0604030504040204" pitchFamily="50" charset="-128"/>
              </a:rPr>
              <a:t>回</a:t>
            </a:r>
          </a:p>
        </p:txBody>
      </p:sp>
      <p:sp>
        <p:nvSpPr>
          <p:cNvPr id="23" name="テキスト プレースホルダー 2">
            <a:extLst>
              <a:ext uri="{FF2B5EF4-FFF2-40B4-BE49-F238E27FC236}">
                <a16:creationId xmlns:a16="http://schemas.microsoft.com/office/drawing/2014/main" id="{BADE3B02-7549-4928-AB80-4C218E572E41}"/>
              </a:ext>
            </a:extLst>
          </p:cNvPr>
          <p:cNvSpPr txBox="1">
            <a:spLocks/>
          </p:cNvSpPr>
          <p:nvPr/>
        </p:nvSpPr>
        <p:spPr>
          <a:xfrm>
            <a:off x="1293813" y="852091"/>
            <a:ext cx="6234112" cy="720725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777240" rtl="0" eaLnBrk="1" latinLnBrk="0" hangingPunct="1">
              <a:lnSpc>
                <a:spcPct val="82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lang="ja-JP" sz="9000" kern="1200" cap="all" baseline="0">
                <a:solidFill>
                  <a:schemeClr val="accent1"/>
                </a:solidFill>
                <a:latin typeface="+mj-lt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lang="ja-JP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2pPr>
            <a:lvl3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lang="ja-JP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3pPr>
            <a:lvl4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lang="ja-JP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4pPr>
            <a:lvl5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lang="ja-JP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5pPr>
            <a:lvl6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lang="ja-JP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lang="ja-JP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lang="ja-JP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lang="ja-JP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altLang="en-US" sz="3200" b="1" dirty="0">
                <a:solidFill>
                  <a:schemeClr val="tx1">
                    <a:lumMod val="75000"/>
                  </a:schemeClr>
                </a:solidFill>
                <a:latin typeface="Meiryo UI" panose="020B0604030504040204" pitchFamily="50" charset="-128"/>
              </a:rPr>
              <a:t>兵庫地区発表大会　開催のご案内</a:t>
            </a:r>
          </a:p>
        </p:txBody>
      </p:sp>
      <p:sp>
        <p:nvSpPr>
          <p:cNvPr id="24" name="テキスト プレースホルダー 9">
            <a:extLst>
              <a:ext uri="{FF2B5EF4-FFF2-40B4-BE49-F238E27FC236}">
                <a16:creationId xmlns:a16="http://schemas.microsoft.com/office/drawing/2014/main" id="{6710EE8F-3D6C-4BE8-AC4F-21BBF8417D39}"/>
              </a:ext>
            </a:extLst>
          </p:cNvPr>
          <p:cNvSpPr txBox="1">
            <a:spLocks/>
          </p:cNvSpPr>
          <p:nvPr/>
        </p:nvSpPr>
        <p:spPr>
          <a:xfrm>
            <a:off x="390525" y="206376"/>
            <a:ext cx="2833688" cy="214312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777240" rtl="0" eaLnBrk="1" latinLnBrk="0" hangingPunct="1">
              <a:lnSpc>
                <a:spcPct val="82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lang="ja-JP" sz="2400" kern="1200" cap="all" baseline="0">
                <a:solidFill>
                  <a:schemeClr val="accent1"/>
                </a:solidFill>
                <a:latin typeface="+mj-lt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lang="ja-JP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2pPr>
            <a:lvl3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lang="ja-JP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3pPr>
            <a:lvl4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lang="ja-JP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4pPr>
            <a:lvl5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lang="ja-JP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5pPr>
            <a:lvl6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lang="ja-JP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lang="ja-JP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lang="ja-JP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lang="ja-JP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altLang="en-US" sz="1600" b="1" dirty="0">
                <a:solidFill>
                  <a:schemeClr val="tx1">
                    <a:lumMod val="75000"/>
                  </a:schemeClr>
                </a:solidFill>
                <a:latin typeface="Meiryo UI" panose="020B0604030504040204" pitchFamily="50" charset="-128"/>
              </a:rPr>
              <a:t>ＱＣサークル近畿支部 主催</a:t>
            </a:r>
          </a:p>
        </p:txBody>
      </p:sp>
      <p:sp>
        <p:nvSpPr>
          <p:cNvPr id="5128" name="正方形/長方形 16">
            <a:extLst>
              <a:ext uri="{FF2B5EF4-FFF2-40B4-BE49-F238E27FC236}">
                <a16:creationId xmlns:a16="http://schemas.microsoft.com/office/drawing/2014/main" id="{EFFD3FCC-0196-400F-8613-BF13CBFD73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8046" y="211823"/>
            <a:ext cx="451457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kumimoji="0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みんなで，楽しみ，喜び，成長し，</a:t>
            </a:r>
            <a:endParaRPr kumimoji="0"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kumimoji="0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　もっと面白く，もっと良く！</a:t>
            </a:r>
          </a:p>
        </p:txBody>
      </p:sp>
      <p:sp>
        <p:nvSpPr>
          <p:cNvPr id="28" name="タイトル 1">
            <a:extLst>
              <a:ext uri="{FF2B5EF4-FFF2-40B4-BE49-F238E27FC236}">
                <a16:creationId xmlns:a16="http://schemas.microsoft.com/office/drawing/2014/main" id="{7AC378D8-A829-4CE0-85F9-41B4A9F89D0B}"/>
              </a:ext>
            </a:extLst>
          </p:cNvPr>
          <p:cNvSpPr txBox="1">
            <a:spLocks/>
          </p:cNvSpPr>
          <p:nvPr/>
        </p:nvSpPr>
        <p:spPr>
          <a:xfrm>
            <a:off x="286236" y="1340137"/>
            <a:ext cx="6234112" cy="415092"/>
          </a:xfrm>
          <a:prstGeom prst="rect">
            <a:avLst/>
          </a:prstGeom>
          <a:solidFill>
            <a:srgbClr val="66FFFF"/>
          </a:solidFill>
        </p:spPr>
        <p:txBody>
          <a:bodyPr anchor="ctr"/>
          <a:lstStyle>
            <a:lvl1pPr marL="0" indent="0" algn="ctr" defTabSz="685808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kumimoji="1" lang="ja-JP" sz="4500" kern="1200">
                <a:solidFill>
                  <a:schemeClr val="tx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</a:lstStyle>
          <a:p>
            <a:pPr>
              <a:defRPr/>
            </a:pPr>
            <a:r>
              <a:rPr lang="ja-JP" altLang="en-US" sz="1800" b="1" dirty="0">
                <a:solidFill>
                  <a:schemeClr val="tx1"/>
                </a:solidFill>
              </a:rPr>
              <a:t>１日開催（１</a:t>
            </a:r>
            <a:r>
              <a:rPr lang="en-US" altLang="ja-JP" sz="1800" b="1" dirty="0">
                <a:solidFill>
                  <a:schemeClr val="tx1"/>
                </a:solidFill>
              </a:rPr>
              <a:t>~4</a:t>
            </a:r>
            <a:r>
              <a:rPr lang="ja-JP" altLang="en-US" sz="1800" b="1" dirty="0">
                <a:solidFill>
                  <a:schemeClr val="tx1"/>
                </a:solidFill>
              </a:rPr>
              <a:t>会場）</a:t>
            </a:r>
            <a:r>
              <a:rPr lang="ja-JP" altLang="en-US" sz="1400" b="1" dirty="0">
                <a:solidFill>
                  <a:schemeClr val="tx1"/>
                </a:solidFill>
              </a:rPr>
              <a:t>（会場毎に発表テーマ・プログラムが異なります）</a:t>
            </a:r>
            <a:endParaRPr lang="ja-JP" altLang="en-US" sz="1200" b="1" dirty="0">
              <a:solidFill>
                <a:schemeClr val="tx1"/>
              </a:solidFill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61335476-C273-458C-BF09-A4382ADF3D27}"/>
              </a:ext>
            </a:extLst>
          </p:cNvPr>
          <p:cNvSpPr/>
          <p:nvPr/>
        </p:nvSpPr>
        <p:spPr>
          <a:xfrm>
            <a:off x="112089" y="6325344"/>
            <a:ext cx="4350175" cy="3186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8000"/>
              </a:lnSpc>
              <a:spcAft>
                <a:spcPts val="0"/>
              </a:spcAft>
              <a:defRPr/>
            </a:pPr>
            <a:r>
              <a:rPr lang="ja-JP" altLang="ja-JP" sz="14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P創英角ﾎﾟｯﾌﾟ体" panose="040B0A00000000000000" pitchFamily="50" charset="-128"/>
              </a:rPr>
              <a:t>お得な賛助会員制度についてのご質問は大会事務局へ</a:t>
            </a:r>
            <a:endParaRPr lang="ja-JP" altLang="ja-JP" sz="1400" b="1" kern="14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81BB7CCE-3FF8-43DA-910D-ED04D5AB7423}"/>
              </a:ext>
            </a:extLst>
          </p:cNvPr>
          <p:cNvSpPr/>
          <p:nvPr/>
        </p:nvSpPr>
        <p:spPr>
          <a:xfrm>
            <a:off x="92746" y="5461248"/>
            <a:ext cx="3476478" cy="641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8000"/>
              </a:lnSpc>
              <a:spcAft>
                <a:spcPts val="0"/>
              </a:spcAft>
              <a:defRPr/>
            </a:pPr>
            <a:r>
              <a:rPr lang="ja-JP" altLang="ja-JP" sz="16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P創英角ﾎﾟｯﾌﾟ体" panose="040B0A00000000000000" pitchFamily="50" charset="-128"/>
              </a:rPr>
              <a:t>賛助会員</a:t>
            </a:r>
            <a:r>
              <a:rPr lang="ja-JP" altLang="en-US" sz="16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P創英角ﾎﾟｯﾌﾟ体" panose="040B0A00000000000000" pitchFamily="50" charset="-128"/>
              </a:rPr>
              <a:t>さまは</a:t>
            </a:r>
            <a:endParaRPr lang="en-US" altLang="ja-JP" sz="1600" b="1" kern="14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HGP創英角ﾎﾟｯﾌﾟ体" panose="040B0A00000000000000" pitchFamily="50" charset="-128"/>
            </a:endParaRPr>
          </a:p>
          <a:p>
            <a:pPr algn="ctr">
              <a:lnSpc>
                <a:spcPct val="118000"/>
              </a:lnSpc>
              <a:spcAft>
                <a:spcPts val="0"/>
              </a:spcAft>
              <a:defRPr/>
            </a:pPr>
            <a:r>
              <a:rPr lang="ja-JP" altLang="en-US" sz="16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P創英角ﾎﾟｯﾌﾟ体" panose="040B0A00000000000000" pitchFamily="50" charset="-128"/>
              </a:rPr>
              <a:t>　</a:t>
            </a:r>
            <a:r>
              <a:rPr lang="en-US" altLang="ja-JP" sz="16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P創英角ﾎﾟｯﾌﾟ体" panose="040B0A00000000000000" pitchFamily="50" charset="-128"/>
              </a:rPr>
              <a:t>2026</a:t>
            </a:r>
            <a:r>
              <a:rPr lang="ja-JP" altLang="en-US" sz="16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P創英角ﾎﾟｯﾌﾟ体" panose="040B0A00000000000000" pitchFamily="50" charset="-128"/>
              </a:rPr>
              <a:t>年度</a:t>
            </a:r>
            <a:r>
              <a:rPr lang="ja-JP" altLang="ja-JP" sz="16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P創英角ﾎﾟｯﾌﾟ体" panose="040B0A00000000000000" pitchFamily="50" charset="-128"/>
              </a:rPr>
              <a:t>特典券</a:t>
            </a:r>
            <a:r>
              <a:rPr lang="ja-JP" altLang="en-US" sz="16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P創英角ﾎﾟｯﾌﾟ体" panose="040B0A00000000000000" pitchFamily="50" charset="-128"/>
              </a:rPr>
              <a:t>が利用できます！</a:t>
            </a:r>
            <a:endParaRPr lang="ja-JP" altLang="ja-JP" sz="1600" b="1" kern="14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2" name="四角形: 角を丸くする 29">
            <a:extLst>
              <a:ext uri="{FF2B5EF4-FFF2-40B4-BE49-F238E27FC236}">
                <a16:creationId xmlns:a16="http://schemas.microsoft.com/office/drawing/2014/main" id="{9BF55841-2571-4893-AC6C-7E87CF5E2D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665" y="1858364"/>
            <a:ext cx="1697811" cy="469344"/>
          </a:xfrm>
          <a:prstGeom prst="roundRect">
            <a:avLst>
              <a:gd name="adj" fmla="val 36708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kumimoji="0"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開催要領</a:t>
            </a:r>
          </a:p>
        </p:txBody>
      </p:sp>
      <p:sp>
        <p:nvSpPr>
          <p:cNvPr id="36" name="四角形: 角を丸くする 29">
            <a:extLst>
              <a:ext uri="{FF2B5EF4-FFF2-40B4-BE49-F238E27FC236}">
                <a16:creationId xmlns:a16="http://schemas.microsoft.com/office/drawing/2014/main" id="{E46CB035-4D2A-4856-B5C0-1D30C9F116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7798" y="1846291"/>
            <a:ext cx="2695046" cy="469344"/>
          </a:xfrm>
          <a:prstGeom prst="roundRect">
            <a:avLst>
              <a:gd name="adj" fmla="val 36708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kumimoji="0"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基本プログラム（予定）</a:t>
            </a:r>
          </a:p>
        </p:txBody>
      </p:sp>
      <p:graphicFrame>
        <p:nvGraphicFramePr>
          <p:cNvPr id="39" name="表 38">
            <a:extLst>
              <a:ext uri="{FF2B5EF4-FFF2-40B4-BE49-F238E27FC236}">
                <a16:creationId xmlns:a16="http://schemas.microsoft.com/office/drawing/2014/main" id="{BB044C31-D771-4F4D-974A-BDFA31E6A5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6247945"/>
              </p:ext>
            </p:extLst>
          </p:nvPr>
        </p:nvGraphicFramePr>
        <p:xfrm>
          <a:off x="3767798" y="3156991"/>
          <a:ext cx="3911856" cy="282931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5461">
                  <a:extLst>
                    <a:ext uri="{9D8B030D-6E8A-4147-A177-3AD203B41FA5}">
                      <a16:colId xmlns:a16="http://schemas.microsoft.com/office/drawing/2014/main" val="2005674099"/>
                    </a:ext>
                  </a:extLst>
                </a:gridCol>
                <a:gridCol w="2616395">
                  <a:extLst>
                    <a:ext uri="{9D8B030D-6E8A-4147-A177-3AD203B41FA5}">
                      <a16:colId xmlns:a16="http://schemas.microsoft.com/office/drawing/2014/main" val="2194903270"/>
                    </a:ext>
                  </a:extLst>
                </a:gridCol>
              </a:tblGrid>
              <a:tr h="346437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lang="ja-JP" sz="1800" b="1" kern="1200">
                          <a:solidFill>
                            <a:schemeClr val="lt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1pPr>
                      <a:lvl2pPr marL="457200" algn="l" defTabSz="914400" rtl="0" eaLnBrk="1" latinLnBrk="0" hangingPunct="1">
                        <a:defRPr kumimoji="1" lang="ja-JP" sz="1800" b="1" kern="1200">
                          <a:solidFill>
                            <a:schemeClr val="lt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2pPr>
                      <a:lvl3pPr marL="914400" algn="l" defTabSz="914400" rtl="0" eaLnBrk="1" latinLnBrk="0" hangingPunct="1">
                        <a:defRPr kumimoji="1" lang="ja-JP" sz="1800" b="1" kern="1200">
                          <a:solidFill>
                            <a:schemeClr val="lt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3pPr>
                      <a:lvl4pPr marL="1371600" algn="l" defTabSz="914400" rtl="0" eaLnBrk="1" latinLnBrk="0" hangingPunct="1">
                        <a:defRPr kumimoji="1" lang="ja-JP" sz="1800" b="1" kern="1200">
                          <a:solidFill>
                            <a:schemeClr val="lt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4pPr>
                      <a:lvl5pPr marL="1828800" algn="l" defTabSz="914400" rtl="0" eaLnBrk="1" latinLnBrk="0" hangingPunct="1">
                        <a:defRPr kumimoji="1" lang="ja-JP" sz="1800" b="1" kern="1200">
                          <a:solidFill>
                            <a:schemeClr val="lt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5pPr>
                      <a:lvl6pPr marL="2286000" algn="l" defTabSz="914400" rtl="0" eaLnBrk="1" latinLnBrk="0" hangingPunct="1">
                        <a:defRPr kumimoji="1" lang="ja-JP" sz="1800" b="1" kern="1200">
                          <a:solidFill>
                            <a:schemeClr val="lt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6pPr>
                      <a:lvl7pPr marL="2743200" algn="l" defTabSz="914400" rtl="0" eaLnBrk="1" latinLnBrk="0" hangingPunct="1">
                        <a:defRPr kumimoji="1" lang="ja-JP" sz="1800" b="1" kern="1200">
                          <a:solidFill>
                            <a:schemeClr val="lt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7pPr>
                      <a:lvl8pPr marL="3200400" algn="l" defTabSz="914400" rtl="0" eaLnBrk="1" latinLnBrk="0" hangingPunct="1">
                        <a:defRPr kumimoji="1" lang="ja-JP" sz="1800" b="1" kern="1200">
                          <a:solidFill>
                            <a:schemeClr val="lt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8pPr>
                      <a:lvl9pPr marL="3657600" algn="l" defTabSz="914400" rtl="0" eaLnBrk="1" latinLnBrk="0" hangingPunct="1">
                        <a:defRPr kumimoji="1" lang="ja-JP" sz="1800" b="1" kern="1200">
                          <a:solidFill>
                            <a:schemeClr val="lt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9pPr>
                    </a:lstStyle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時間</a:t>
                      </a:r>
                    </a:p>
                  </a:txBody>
                  <a:tcPr marL="91427" marR="91427" marT="45692" marB="45692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lang="ja-JP" sz="1800" b="1" kern="1200">
                          <a:solidFill>
                            <a:schemeClr val="lt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1pPr>
                      <a:lvl2pPr marL="457200" algn="l" defTabSz="914400" rtl="0" eaLnBrk="1" latinLnBrk="0" hangingPunct="1">
                        <a:defRPr kumimoji="1" lang="ja-JP" sz="1800" b="1" kern="1200">
                          <a:solidFill>
                            <a:schemeClr val="lt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2pPr>
                      <a:lvl3pPr marL="914400" algn="l" defTabSz="914400" rtl="0" eaLnBrk="1" latinLnBrk="0" hangingPunct="1">
                        <a:defRPr kumimoji="1" lang="ja-JP" sz="1800" b="1" kern="1200">
                          <a:solidFill>
                            <a:schemeClr val="lt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3pPr>
                      <a:lvl4pPr marL="1371600" algn="l" defTabSz="914400" rtl="0" eaLnBrk="1" latinLnBrk="0" hangingPunct="1">
                        <a:defRPr kumimoji="1" lang="ja-JP" sz="1800" b="1" kern="1200">
                          <a:solidFill>
                            <a:schemeClr val="lt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4pPr>
                      <a:lvl5pPr marL="1828800" algn="l" defTabSz="914400" rtl="0" eaLnBrk="1" latinLnBrk="0" hangingPunct="1">
                        <a:defRPr kumimoji="1" lang="ja-JP" sz="1800" b="1" kern="1200">
                          <a:solidFill>
                            <a:schemeClr val="lt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5pPr>
                      <a:lvl6pPr marL="2286000" algn="l" defTabSz="914400" rtl="0" eaLnBrk="1" latinLnBrk="0" hangingPunct="1">
                        <a:defRPr kumimoji="1" lang="ja-JP" sz="1800" b="1" kern="1200">
                          <a:solidFill>
                            <a:schemeClr val="lt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6pPr>
                      <a:lvl7pPr marL="2743200" algn="l" defTabSz="914400" rtl="0" eaLnBrk="1" latinLnBrk="0" hangingPunct="1">
                        <a:defRPr kumimoji="1" lang="ja-JP" sz="1800" b="1" kern="1200">
                          <a:solidFill>
                            <a:schemeClr val="lt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7pPr>
                      <a:lvl8pPr marL="3200400" algn="l" defTabSz="914400" rtl="0" eaLnBrk="1" latinLnBrk="0" hangingPunct="1">
                        <a:defRPr kumimoji="1" lang="ja-JP" sz="1800" b="1" kern="1200">
                          <a:solidFill>
                            <a:schemeClr val="lt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8pPr>
                      <a:lvl9pPr marL="3657600" algn="l" defTabSz="914400" rtl="0" eaLnBrk="1" latinLnBrk="0" hangingPunct="1">
                        <a:defRPr kumimoji="1" lang="ja-JP" sz="1800" b="1" kern="1200">
                          <a:solidFill>
                            <a:schemeClr val="lt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9pPr>
                    </a:lstStyle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項目</a:t>
                      </a:r>
                    </a:p>
                  </a:txBody>
                  <a:tcPr marL="91427" marR="91427" marT="45692" marB="45692" anchor="ctr"/>
                </a:tc>
                <a:extLst>
                  <a:ext uri="{0D108BD9-81ED-4DB2-BD59-A6C34878D82A}">
                    <a16:rowId xmlns:a16="http://schemas.microsoft.com/office/drawing/2014/main" val="4108890993"/>
                  </a:ext>
                </a:extLst>
              </a:tr>
              <a:tr h="346437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1pPr>
                      <a:lvl2pPr marL="4572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2pPr>
                      <a:lvl3pPr marL="9144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3pPr>
                      <a:lvl4pPr marL="13716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4pPr>
                      <a:lvl5pPr marL="18288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5pPr>
                      <a:lvl6pPr marL="22860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6pPr>
                      <a:lvl7pPr marL="27432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7pPr>
                      <a:lvl8pPr marL="32004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8pPr>
                      <a:lvl9pPr marL="36576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9pPr>
                    </a:lstStyle>
                    <a:p>
                      <a:pPr algn="ctr"/>
                      <a:r>
                        <a:rPr kumimoji="1" lang="ja-JP" altLang="en-US" sz="11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 </a:t>
                      </a:r>
                      <a:r>
                        <a:rPr kumimoji="1" lang="en-US" altLang="ja-JP" sz="11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9:30</a:t>
                      </a:r>
                      <a:r>
                        <a:rPr kumimoji="1" lang="ja-JP" altLang="en-US" sz="11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～   </a:t>
                      </a:r>
                      <a:r>
                        <a:rPr kumimoji="1" lang="en-US" altLang="ja-JP" sz="11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9:45</a:t>
                      </a:r>
                    </a:p>
                  </a:txBody>
                  <a:tcPr marL="91427" marR="91427" marT="45692" marB="45692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1pPr>
                      <a:lvl2pPr marL="4572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2pPr>
                      <a:lvl3pPr marL="9144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3pPr>
                      <a:lvl4pPr marL="13716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4pPr>
                      <a:lvl5pPr marL="18288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5pPr>
                      <a:lvl6pPr marL="22860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6pPr>
                      <a:lvl7pPr marL="27432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7pPr>
                      <a:lvl8pPr marL="32004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8pPr>
                      <a:lvl9pPr marL="36576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9pPr>
                    </a:lstStyle>
                    <a:p>
                      <a:pPr algn="l"/>
                      <a:r>
                        <a:rPr kumimoji="1" lang="ja-JP" altLang="en-US" sz="12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開会挨拶・オリエンテーション</a:t>
                      </a:r>
                    </a:p>
                  </a:txBody>
                  <a:tcPr marL="91427" marR="91427" marT="45692" marB="45692" anchor="ctr"/>
                </a:tc>
                <a:extLst>
                  <a:ext uri="{0D108BD9-81ED-4DB2-BD59-A6C34878D82A}">
                    <a16:rowId xmlns:a16="http://schemas.microsoft.com/office/drawing/2014/main" val="1272386901"/>
                  </a:ext>
                </a:extLst>
              </a:tr>
              <a:tr h="346437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1pPr>
                      <a:lvl2pPr marL="4572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2pPr>
                      <a:lvl3pPr marL="9144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3pPr>
                      <a:lvl4pPr marL="13716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4pPr>
                      <a:lvl5pPr marL="18288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5pPr>
                      <a:lvl6pPr marL="22860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6pPr>
                      <a:lvl7pPr marL="27432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7pPr>
                      <a:lvl8pPr marL="32004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8pPr>
                      <a:lvl9pPr marL="36576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9pPr>
                    </a:lstStyle>
                    <a:p>
                      <a:pPr algn="ctr"/>
                      <a:r>
                        <a:rPr kumimoji="1" lang="ja-JP" altLang="en-US" sz="11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 </a:t>
                      </a:r>
                      <a:r>
                        <a:rPr kumimoji="1" lang="en-US" altLang="ja-JP" sz="11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9:45 </a:t>
                      </a:r>
                      <a:r>
                        <a:rPr kumimoji="1" lang="ja-JP" altLang="en-US" sz="11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～ </a:t>
                      </a:r>
                      <a:r>
                        <a:rPr kumimoji="1" lang="en-US" altLang="ja-JP" sz="11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12:00</a:t>
                      </a:r>
                    </a:p>
                  </a:txBody>
                  <a:tcPr marL="91427" marR="91427" marT="45692" marB="45692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1pPr>
                      <a:lvl2pPr marL="4572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2pPr>
                      <a:lvl3pPr marL="9144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3pPr>
                      <a:lvl4pPr marL="13716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4pPr>
                      <a:lvl5pPr marL="18288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5pPr>
                      <a:lvl6pPr marL="22860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6pPr>
                      <a:lvl7pPr marL="27432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7pPr>
                      <a:lvl8pPr marL="32004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8pPr>
                      <a:lvl9pPr marL="36576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ja-JP" sz="1200" b="1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体験談発表</a:t>
                      </a:r>
                      <a:endParaRPr kumimoji="1" lang="en-US" altLang="ja-JP" sz="1200" b="1" kern="100" dirty="0">
                        <a:solidFill>
                          <a:srgbClr val="0000FF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27" marR="91427" marT="45692" marB="45692" anchor="ctr"/>
                </a:tc>
                <a:extLst>
                  <a:ext uri="{0D108BD9-81ED-4DB2-BD59-A6C34878D82A}">
                    <a16:rowId xmlns:a16="http://schemas.microsoft.com/office/drawing/2014/main" val="3063223156"/>
                  </a:ext>
                </a:extLst>
              </a:tr>
              <a:tr h="346437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1pPr>
                      <a:lvl2pPr marL="4572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2pPr>
                      <a:lvl3pPr marL="9144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3pPr>
                      <a:lvl4pPr marL="13716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4pPr>
                      <a:lvl5pPr marL="18288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5pPr>
                      <a:lvl6pPr marL="22860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6pPr>
                      <a:lvl7pPr marL="27432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7pPr>
                      <a:lvl8pPr marL="32004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8pPr>
                      <a:lvl9pPr marL="36576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9pPr>
                    </a:lstStyle>
                    <a:p>
                      <a:pPr algn="ctr"/>
                      <a:r>
                        <a:rPr kumimoji="1" lang="en-US" altLang="ja-JP" sz="11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12:00 </a:t>
                      </a:r>
                      <a:r>
                        <a:rPr kumimoji="1" lang="ja-JP" altLang="en-US" sz="11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～ </a:t>
                      </a:r>
                      <a:r>
                        <a:rPr kumimoji="1" lang="en-US" altLang="ja-JP" sz="11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13:00</a:t>
                      </a:r>
                    </a:p>
                  </a:txBody>
                  <a:tcPr marL="91427" marR="91427" marT="45692" marB="45692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1pPr>
                      <a:lvl2pPr marL="4572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2pPr>
                      <a:lvl3pPr marL="9144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3pPr>
                      <a:lvl4pPr marL="13716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4pPr>
                      <a:lvl5pPr marL="18288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5pPr>
                      <a:lvl6pPr marL="22860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6pPr>
                      <a:lvl7pPr marL="27432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7pPr>
                      <a:lvl8pPr marL="32004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8pPr>
                      <a:lvl9pPr marL="36576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kern="100" dirty="0">
                          <a:solidFill>
                            <a:schemeClr val="dk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 panose="02020603050405020304" pitchFamily="18" charset="0"/>
                        </a:rPr>
                        <a:t>昼食休憩</a:t>
                      </a:r>
                      <a:endParaRPr kumimoji="1" lang="en-US" altLang="ja-JP" sz="1200" b="1" kern="100" dirty="0">
                        <a:solidFill>
                          <a:schemeClr val="dk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1427" marR="91427" marT="45692" marB="45692" anchor="ctr"/>
                </a:tc>
                <a:extLst>
                  <a:ext uri="{0D108BD9-81ED-4DB2-BD59-A6C34878D82A}">
                    <a16:rowId xmlns:a16="http://schemas.microsoft.com/office/drawing/2014/main" val="575251406"/>
                  </a:ext>
                </a:extLst>
              </a:tr>
              <a:tr h="346437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1pPr>
                      <a:lvl2pPr marL="4572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2pPr>
                      <a:lvl3pPr marL="9144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3pPr>
                      <a:lvl4pPr marL="13716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4pPr>
                      <a:lvl5pPr marL="18288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5pPr>
                      <a:lvl6pPr marL="22860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6pPr>
                      <a:lvl7pPr marL="27432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7pPr>
                      <a:lvl8pPr marL="32004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8pPr>
                      <a:lvl9pPr marL="36576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9pPr>
                    </a:lstStyle>
                    <a:p>
                      <a:pPr algn="ctr"/>
                      <a:r>
                        <a:rPr kumimoji="1" lang="en-US" altLang="ja-JP" sz="11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13:00 </a:t>
                      </a:r>
                      <a:r>
                        <a:rPr kumimoji="1" lang="ja-JP" altLang="en-US" sz="11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～ </a:t>
                      </a:r>
                      <a:r>
                        <a:rPr kumimoji="1" lang="en-US" altLang="ja-JP" sz="11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14:45</a:t>
                      </a:r>
                    </a:p>
                  </a:txBody>
                  <a:tcPr marL="91427" marR="91427" marT="45692" marB="45692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1pPr>
                      <a:lvl2pPr marL="4572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2pPr>
                      <a:lvl3pPr marL="9144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3pPr>
                      <a:lvl4pPr marL="13716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4pPr>
                      <a:lvl5pPr marL="18288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5pPr>
                      <a:lvl6pPr marL="22860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6pPr>
                      <a:lvl7pPr marL="27432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7pPr>
                      <a:lvl8pPr marL="32004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8pPr>
                      <a:lvl9pPr marL="36576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ja-JP" sz="1200" b="1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体験談発表</a:t>
                      </a:r>
                      <a:endParaRPr kumimoji="1" lang="en-US" altLang="ja-JP" sz="1200" b="1" kern="100" dirty="0">
                        <a:solidFill>
                          <a:srgbClr val="0000FF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27" marR="91427" marT="45692" marB="45692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3676422"/>
                  </a:ext>
                </a:extLst>
              </a:tr>
              <a:tr h="7506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14:45 </a:t>
                      </a:r>
                      <a:r>
                        <a:rPr kumimoji="1" lang="ja-JP" altLang="en-US" sz="11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～ </a:t>
                      </a:r>
                      <a:r>
                        <a:rPr kumimoji="1" lang="en-US" altLang="ja-JP" sz="11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16:50</a:t>
                      </a:r>
                    </a:p>
                  </a:txBody>
                  <a:tcPr marL="91427" marR="91427" marT="45692" marB="4569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1" kern="100" dirty="0">
                          <a:solidFill>
                            <a:schemeClr val="dk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 panose="02020603050405020304" pitchFamily="18" charset="0"/>
                        </a:rPr>
                        <a:t>・</a:t>
                      </a:r>
                      <a:r>
                        <a:rPr kumimoji="1" lang="en-US" altLang="ja-JP" sz="1100" b="1" kern="100" dirty="0">
                          <a:solidFill>
                            <a:schemeClr val="dk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 panose="02020603050405020304" pitchFamily="18" charset="0"/>
                        </a:rPr>
                        <a:t>QC</a:t>
                      </a:r>
                      <a:r>
                        <a:rPr kumimoji="1" lang="ja-JP" altLang="en-US" sz="1100" b="1" kern="100" dirty="0">
                          <a:solidFill>
                            <a:schemeClr val="dk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 panose="02020603050405020304" pitchFamily="18" charset="0"/>
                        </a:rPr>
                        <a:t>クイズ、工場見学、ワイワイ事例</a:t>
                      </a:r>
                      <a:endParaRPr kumimoji="1" lang="en-US" altLang="ja-JP" sz="1100" b="1" kern="100" dirty="0">
                        <a:solidFill>
                          <a:schemeClr val="dk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1" kern="100" dirty="0">
                          <a:solidFill>
                            <a:schemeClr val="dk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 panose="02020603050405020304" pitchFamily="18" charset="0"/>
                        </a:rPr>
                        <a:t>　研究会等（会場により変わります）</a:t>
                      </a:r>
                      <a:endParaRPr kumimoji="1" lang="en-US" altLang="ja-JP" sz="1100" b="1" kern="100" dirty="0">
                        <a:solidFill>
                          <a:schemeClr val="dk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1" kern="100" dirty="0">
                          <a:solidFill>
                            <a:schemeClr val="dk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 panose="02020603050405020304" pitchFamily="18" charset="0"/>
                        </a:rPr>
                        <a:t>・総合コメント</a:t>
                      </a:r>
                      <a:r>
                        <a:rPr kumimoji="1" lang="en-US" altLang="ja-JP" sz="1100" b="1" kern="100" dirty="0">
                          <a:solidFill>
                            <a:schemeClr val="dk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1" lang="ja-JP" altLang="en-US" sz="1100" b="1" kern="100" dirty="0">
                          <a:solidFill>
                            <a:schemeClr val="dk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 panose="02020603050405020304" pitchFamily="18" charset="0"/>
                        </a:rPr>
                        <a:t>全会場</a:t>
                      </a:r>
                      <a:r>
                        <a:rPr kumimoji="1" lang="en-US" altLang="ja-JP" sz="1100" b="1" kern="100" dirty="0">
                          <a:solidFill>
                            <a:schemeClr val="dk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91427" marR="91427" marT="45692" marB="4569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373878"/>
                  </a:ext>
                </a:extLst>
              </a:tr>
              <a:tr h="346437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1pPr>
                      <a:lvl2pPr marL="4572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2pPr>
                      <a:lvl3pPr marL="9144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3pPr>
                      <a:lvl4pPr marL="13716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4pPr>
                      <a:lvl5pPr marL="18288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5pPr>
                      <a:lvl6pPr marL="22860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6pPr>
                      <a:lvl7pPr marL="27432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7pPr>
                      <a:lvl8pPr marL="32004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8pPr>
                      <a:lvl9pPr marL="36576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9pPr>
                    </a:lstStyle>
                    <a:p>
                      <a:pPr algn="ctr"/>
                      <a:r>
                        <a:rPr kumimoji="1" lang="en-US" altLang="ja-JP" sz="11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16:50 </a:t>
                      </a:r>
                      <a:r>
                        <a:rPr kumimoji="1" lang="ja-JP" altLang="en-US" sz="11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～ </a:t>
                      </a:r>
                      <a:r>
                        <a:rPr kumimoji="1" lang="en-US" altLang="ja-JP" sz="11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17:00</a:t>
                      </a:r>
                    </a:p>
                  </a:txBody>
                  <a:tcPr marL="91427" marR="91427" marT="45692" marB="45692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1pPr>
                      <a:lvl2pPr marL="4572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2pPr>
                      <a:lvl3pPr marL="9144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3pPr>
                      <a:lvl4pPr marL="13716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4pPr>
                      <a:lvl5pPr marL="18288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5pPr>
                      <a:lvl6pPr marL="22860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6pPr>
                      <a:lvl7pPr marL="27432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7pPr>
                      <a:lvl8pPr marL="32004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8pPr>
                      <a:lvl9pPr marL="3657600" algn="l" defTabSz="914400" rtl="0" eaLnBrk="1" latinLnBrk="0" hangingPunct="1">
                        <a:defRPr kumimoji="1" lang="ja-JP" sz="1800" kern="1200">
                          <a:solidFill>
                            <a:schemeClr val="dk1"/>
                          </a:solidFill>
                          <a:latin typeface="游ゴシック" panose="020F0502020204030204"/>
                          <a:ea typeface="游ゴシック" panose="020B0400000000000000" pitchFamily="50" charset="-128"/>
                        </a:defRPr>
                      </a:lvl9pPr>
                    </a:lstStyle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1" lang="ja-JP" altLang="ja-JP" sz="1200" b="1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感動賞</a:t>
                      </a:r>
                      <a:r>
                        <a:rPr kumimoji="1" lang="ja-JP" altLang="en-US" sz="1200" b="1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発表・</a:t>
                      </a:r>
                      <a:r>
                        <a:rPr kumimoji="1" lang="ja-JP" altLang="ja-JP" sz="1200" b="1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閉会挨拶</a:t>
                      </a:r>
                      <a:endParaRPr kumimoji="1" lang="ja-JP" altLang="ja-JP" sz="1200" b="1" kern="100" dirty="0">
                        <a:solidFill>
                          <a:schemeClr val="dk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91427" marR="91427" marT="45692" marB="45692" anchor="ctr"/>
                </a:tc>
                <a:extLst>
                  <a:ext uri="{0D108BD9-81ED-4DB2-BD59-A6C34878D82A}">
                    <a16:rowId xmlns:a16="http://schemas.microsoft.com/office/drawing/2014/main" val="944872962"/>
                  </a:ext>
                </a:extLst>
              </a:tr>
            </a:tbl>
          </a:graphicData>
        </a:graphic>
      </p:graphicFrame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C446BE8B-9DB4-4241-8DA9-9830521ABBC1}"/>
              </a:ext>
            </a:extLst>
          </p:cNvPr>
          <p:cNvSpPr/>
          <p:nvPr/>
        </p:nvSpPr>
        <p:spPr>
          <a:xfrm>
            <a:off x="3762909" y="2508920"/>
            <a:ext cx="3911856" cy="572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8000"/>
              </a:lnSpc>
              <a:spcAft>
                <a:spcPts val="0"/>
              </a:spcAft>
              <a:defRPr/>
            </a:pPr>
            <a:r>
              <a:rPr lang="en-US" altLang="ja-JP" sz="1400" b="1" kern="1400" dirty="0">
                <a:latin typeface="Meiryo UI" panose="020B0604030504040204" pitchFamily="50" charset="-128"/>
                <a:ea typeface="Meiryo UI" panose="020B0604030504040204" pitchFamily="50" charset="-128"/>
                <a:cs typeface="HGP創英角ﾎﾟｯﾌﾟ体" panose="040B0A00000000000000" pitchFamily="50" charset="-128"/>
              </a:rPr>
              <a:t>※</a:t>
            </a:r>
            <a:r>
              <a:rPr lang="ja-JP" altLang="en-US" sz="1400" b="1" kern="1400" dirty="0">
                <a:latin typeface="Meiryo UI" panose="020B0604030504040204" pitchFamily="50" charset="-128"/>
                <a:ea typeface="Meiryo UI" panose="020B0604030504040204" pitchFamily="50" charset="-128"/>
                <a:cs typeface="HGP創英角ﾎﾟｯﾌﾟ体" panose="040B0A00000000000000" pitchFamily="50" charset="-128"/>
              </a:rPr>
              <a:t>会場、発表件数により</a:t>
            </a:r>
            <a:r>
              <a:rPr lang="ja-JP" altLang="en-US" sz="1400" b="1" kern="14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P創英角ﾎﾟｯﾌﾟ体" panose="040B0A00000000000000" pitchFamily="50" charset="-128"/>
              </a:rPr>
              <a:t>時間等、多少異なります</a:t>
            </a:r>
            <a:r>
              <a:rPr lang="ja-JP" altLang="en-US" sz="1400" b="1" kern="1400" dirty="0">
                <a:latin typeface="Meiryo UI" panose="020B0604030504040204" pitchFamily="50" charset="-128"/>
                <a:ea typeface="Meiryo UI" panose="020B0604030504040204" pitchFamily="50" charset="-128"/>
                <a:cs typeface="HGP創英角ﾎﾟｯﾌﾟ体" panose="040B0A00000000000000" pitchFamily="50" charset="-128"/>
              </a:rPr>
              <a:t>。</a:t>
            </a:r>
            <a:endParaRPr lang="en-US" altLang="ja-JP" sz="1400" b="1" kern="1400" dirty="0">
              <a:latin typeface="Meiryo UI" panose="020B0604030504040204" pitchFamily="50" charset="-128"/>
              <a:ea typeface="Meiryo UI" panose="020B0604030504040204" pitchFamily="50" charset="-128"/>
              <a:cs typeface="HGP創英角ﾎﾟｯﾌﾟ体" panose="040B0A00000000000000" pitchFamily="50" charset="-128"/>
            </a:endParaRPr>
          </a:p>
          <a:p>
            <a:pPr>
              <a:lnSpc>
                <a:spcPct val="118000"/>
              </a:lnSpc>
              <a:spcAft>
                <a:spcPts val="0"/>
              </a:spcAft>
              <a:defRPr/>
            </a:pPr>
            <a:r>
              <a:rPr lang="ja-JP" altLang="en-US" sz="1400" b="1" kern="1400" dirty="0">
                <a:latin typeface="Meiryo UI" panose="020B0604030504040204" pitchFamily="50" charset="-128"/>
                <a:ea typeface="Meiryo UI" panose="020B0604030504040204" pitchFamily="50" charset="-128"/>
                <a:cs typeface="HGP創英角ﾎﾟｯﾌﾟ体" panose="040B0A00000000000000" pitchFamily="50" charset="-128"/>
              </a:rPr>
              <a:t>　 参加会場確定後、最終ご案内します。</a:t>
            </a:r>
            <a:endParaRPr lang="ja-JP" altLang="ja-JP" sz="1400" b="1" kern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19EC7DCA-1972-99E0-4095-CE39E52C05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8977" y="1384430"/>
            <a:ext cx="1189843" cy="1048825"/>
          </a:xfrm>
          <a:prstGeom prst="rect">
            <a:avLst/>
          </a:prstGeom>
        </p:spPr>
      </p:pic>
      <p:pic>
        <p:nvPicPr>
          <p:cNvPr id="1025" name="Picture 1">
            <a:extLst>
              <a:ext uri="{FF2B5EF4-FFF2-40B4-BE49-F238E27FC236}">
                <a16:creationId xmlns:a16="http://schemas.microsoft.com/office/drawing/2014/main" id="{4CCFEF84-682F-F3E7-CEF9-0F0A6B6E2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0C54E0E9-8A93-2A4F-5A43-59CEFAAB4C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3546475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ja-JP" altLang="ja-JP" sz="8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Roboto" panose="02000000000000000000" pitchFamily="2" charset="0"/>
              </a:rPr>
            </a:b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id="{D47B3FAA-B26F-756B-B256-B4A4129ECE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4">
            <a:extLst>
              <a:ext uri="{FF2B5EF4-FFF2-40B4-BE49-F238E27FC236}">
                <a16:creationId xmlns:a16="http://schemas.microsoft.com/office/drawing/2014/main" id="{14D0091D-5703-5A23-5C84-BC8E42141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3546475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ja-JP" altLang="ja-JP" sz="8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Roboto" panose="02000000000000000000" pitchFamily="2" charset="0"/>
              </a:rPr>
            </a:b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9" name="Picture 5">
            <a:extLst>
              <a:ext uri="{FF2B5EF4-FFF2-40B4-BE49-F238E27FC236}">
                <a16:creationId xmlns:a16="http://schemas.microsoft.com/office/drawing/2014/main" id="{26ACD139-911C-5866-AB65-3A8A0A1A1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6">
            <a:extLst>
              <a:ext uri="{FF2B5EF4-FFF2-40B4-BE49-F238E27FC236}">
                <a16:creationId xmlns:a16="http://schemas.microsoft.com/office/drawing/2014/main" id="{927B0C94-BF90-59F9-F758-5C4DBFDCA7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04800"/>
            <a:ext cx="3546475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ja-JP" altLang="ja-JP" sz="8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Roboto" panose="02000000000000000000" pitchFamily="2" charset="0"/>
              </a:rPr>
            </a:b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31" name="Picture 7">
            <a:extLst>
              <a:ext uri="{FF2B5EF4-FFF2-40B4-BE49-F238E27FC236}">
                <a16:creationId xmlns:a16="http://schemas.microsoft.com/office/drawing/2014/main" id="{90CD42C4-07C0-9051-0AE2-3EA6D2AE77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5720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8">
            <a:extLst>
              <a:ext uri="{FF2B5EF4-FFF2-40B4-BE49-F238E27FC236}">
                <a16:creationId xmlns:a16="http://schemas.microsoft.com/office/drawing/2014/main" id="{F67246A6-D1AE-99D7-E294-37CB9433D5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457200"/>
            <a:ext cx="3546475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ja-JP" altLang="ja-JP" sz="8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Roboto" panose="02000000000000000000" pitchFamily="2" charset="0"/>
              </a:rPr>
            </a:b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3CAA33D-D181-728B-308D-499E517238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666" y="7363797"/>
            <a:ext cx="3698875" cy="1119061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t" anchorCtr="0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kumimoji="0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第</a:t>
            </a:r>
            <a:r>
              <a:rPr kumimoji="0"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kumimoji="0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会場：</a:t>
            </a:r>
            <a:endParaRPr kumimoji="0" lang="en-US" altLang="ja-JP" sz="1400" b="1" u="sng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buNone/>
            </a:pPr>
            <a:r>
              <a:rPr kumimoji="0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神戸ポートオアシス</a:t>
            </a:r>
            <a:endParaRPr kumimoji="0"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30" name="正方形/長方形 17">
            <a:extLst>
              <a:ext uri="{FF2B5EF4-FFF2-40B4-BE49-F238E27FC236}">
                <a16:creationId xmlns:a16="http://schemas.microsoft.com/office/drawing/2014/main" id="{8C6B9170-7768-3061-CFD4-BA38A53017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84" y="2407916"/>
            <a:ext cx="4222930" cy="2846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kumimoji="0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日時 　：</a:t>
            </a:r>
            <a:r>
              <a:rPr kumimoji="0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2026</a:t>
            </a:r>
            <a:r>
              <a:rPr kumimoji="0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kumimoji="0"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11</a:t>
            </a:r>
            <a:r>
              <a:rPr kumimoji="0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kumimoji="0"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kumimoji="0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日</a:t>
            </a:r>
            <a:r>
              <a:rPr kumimoji="0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kumimoji="0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火</a:t>
            </a:r>
            <a:r>
              <a:rPr kumimoji="0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</a:p>
          <a:p>
            <a:pPr>
              <a:spcBef>
                <a:spcPct val="0"/>
              </a:spcBef>
              <a:buFontTx/>
              <a:buNone/>
            </a:pPr>
            <a:endParaRPr kumimoji="0" lang="en-US" altLang="ja-JP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kumimoji="0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 　 </a:t>
            </a:r>
            <a:r>
              <a:rPr kumimoji="0" lang="en-US" altLang="ja-JP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9:30</a:t>
            </a:r>
            <a:r>
              <a:rPr kumimoji="0"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kumimoji="0" lang="en-US" altLang="ja-JP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17:00(</a:t>
            </a:r>
            <a:r>
              <a:rPr kumimoji="0"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予定</a:t>
            </a:r>
            <a:r>
              <a:rPr kumimoji="0" lang="en-US" altLang="ja-JP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</a:p>
          <a:p>
            <a:pPr>
              <a:spcBef>
                <a:spcPct val="0"/>
              </a:spcBef>
              <a:buFontTx/>
              <a:buNone/>
            </a:pPr>
            <a:endParaRPr kumimoji="0" lang="en-US" altLang="ja-JP" sz="1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kumimoji="0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参加費：対面聴講：</a:t>
            </a:r>
            <a:r>
              <a:rPr kumimoji="0"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６</a:t>
            </a:r>
            <a:r>
              <a:rPr kumimoji="0" lang="en-US" altLang="ja-JP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,000</a:t>
            </a:r>
            <a:r>
              <a:rPr kumimoji="0"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円</a:t>
            </a:r>
            <a:r>
              <a:rPr kumimoji="0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kumimoji="0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名（税込）</a:t>
            </a:r>
            <a:endParaRPr kumimoji="0" lang="en-US" altLang="ja-JP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buFontTx/>
              <a:buNone/>
            </a:pPr>
            <a:endParaRPr kumimoji="0" lang="en-US" altLang="ja-JP" sz="1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kumimoji="0" lang="ja-JP" altLang="en-US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</a:t>
            </a:r>
            <a:r>
              <a:rPr kumimoji="0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対面は報文集冊子、昼食代含む</a:t>
            </a:r>
            <a:endParaRPr kumimoji="0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buFontTx/>
              <a:buNone/>
            </a:pPr>
            <a:endParaRPr kumimoji="0" lang="en-US" altLang="ja-JP" sz="1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kumimoji="0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 オンライン聴講：</a:t>
            </a:r>
            <a:r>
              <a:rPr kumimoji="0"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６</a:t>
            </a:r>
            <a:r>
              <a:rPr kumimoji="0" lang="en-US" altLang="ja-JP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,000</a:t>
            </a:r>
            <a:r>
              <a:rPr kumimoji="0"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円</a:t>
            </a:r>
            <a:r>
              <a:rPr kumimoji="0"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kumimoji="0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名</a:t>
            </a:r>
            <a:r>
              <a:rPr kumimoji="0"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kumimoji="0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税込</a:t>
            </a:r>
            <a:r>
              <a:rPr kumimoji="0"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</a:p>
          <a:p>
            <a:pPr>
              <a:spcBef>
                <a:spcPct val="0"/>
              </a:spcBef>
              <a:buFontTx/>
              <a:buNone/>
            </a:pPr>
            <a:endParaRPr kumimoji="0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buFontTx/>
              <a:buNone/>
            </a:pPr>
            <a:br>
              <a:rPr kumimoji="0" lang="en-US" altLang="ja-JP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0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定員　 ：下記の各会場の詳細をご確認下さい</a:t>
            </a:r>
            <a:endParaRPr kumimoji="0" lang="en-US" altLang="ja-JP" sz="1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EB91BD60-AE7D-4E6A-D73D-EF285916F7ED}"/>
              </a:ext>
            </a:extLst>
          </p:cNvPr>
          <p:cNvGrpSpPr/>
          <p:nvPr/>
        </p:nvGrpSpPr>
        <p:grpSpPr>
          <a:xfrm>
            <a:off x="3972715" y="7351164"/>
            <a:ext cx="3698874" cy="1119064"/>
            <a:chOff x="8931546" y="4334890"/>
            <a:chExt cx="3698874" cy="1119064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F46A03BF-316B-B201-C829-953C5070E4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31546" y="4334890"/>
              <a:ext cx="3698874" cy="1119064"/>
            </a:xfrm>
            <a:prstGeom prst="rect">
              <a:avLst/>
            </a:prstGeom>
            <a:solidFill>
              <a:srgbClr val="FF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t" anchorCtr="0">
              <a:no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mbria" panose="02040503050406030204" pitchFamily="18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mbria" panose="02040503050406030204" pitchFamily="18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mbria" panose="02040503050406030204" pitchFamily="18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mbria" panose="02040503050406030204" pitchFamily="18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mbria" panose="020405030504060302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mbria" panose="020405030504060302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mbria" panose="020405030504060302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mbria" panose="020405030504060302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mbria" panose="02040503050406030204" pitchFamily="18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kumimoji="0" lang="ja-JP" altLang="en-US" sz="16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第</a:t>
              </a:r>
              <a:r>
                <a:rPr kumimoji="0" lang="en-US" altLang="ja-JP" sz="16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2</a:t>
              </a:r>
              <a:r>
                <a:rPr kumimoji="0" lang="ja-JP" altLang="en-US" sz="16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会場：</a:t>
              </a:r>
              <a:endParaRPr kumimoji="0" lang="en-US" altLang="ja-JP" sz="16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r>
                <a:rPr kumimoji="0" lang="ja-JP" altLang="en-US" sz="16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シスメックス株式会社</a:t>
              </a:r>
              <a:r>
                <a:rPr kumimoji="0" lang="en-US" altLang="ja-JP" sz="16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 </a:t>
              </a:r>
              <a:r>
                <a:rPr kumimoji="0" lang="ja-JP" altLang="en-US" sz="16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西神工場</a:t>
              </a:r>
              <a:endParaRPr kumimoji="0"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endParaRPr kumimoji="0"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056" name="テキスト ボックス 1055">
              <a:extLst>
                <a:ext uri="{FF2B5EF4-FFF2-40B4-BE49-F238E27FC236}">
                  <a16:creationId xmlns:a16="http://schemas.microsoft.com/office/drawing/2014/main" id="{7A7CA3E5-E865-C6A2-39DC-4D84B3EF4033}"/>
                </a:ext>
              </a:extLst>
            </p:cNvPr>
            <p:cNvSpPr txBox="1"/>
            <p:nvPr/>
          </p:nvSpPr>
          <p:spPr>
            <a:xfrm>
              <a:off x="11728870" y="4386038"/>
              <a:ext cx="888850" cy="286073"/>
            </a:xfrm>
            <a:prstGeom prst="rect">
              <a:avLst/>
            </a:prstGeom>
            <a:solidFill>
              <a:srgbClr val="FFFFCC"/>
            </a:solidFill>
            <a:ln>
              <a:solidFill>
                <a:srgbClr val="FFC000"/>
              </a:solidFill>
            </a:ln>
          </p:spPr>
          <p:txBody>
            <a:bodyPr wrap="square" rtlCol="0" anchor="t">
              <a:noAutofit/>
            </a:bodyPr>
            <a:lstStyle/>
            <a:p>
              <a:pPr algn="ctr"/>
              <a:r>
                <a:rPr kumimoji="1" lang="ja-JP" altLang="en-US" sz="1100" b="1" kern="100" dirty="0">
                  <a:solidFill>
                    <a:schemeClr val="dk1"/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  <a:cs typeface="Times New Roman" panose="02020603050405020304" pitchFamily="18" charset="0"/>
                </a:rPr>
                <a:t>工場見学</a:t>
              </a:r>
              <a:endPara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063" name="テキスト ボックス 1062">
              <a:extLst>
                <a:ext uri="{FF2B5EF4-FFF2-40B4-BE49-F238E27FC236}">
                  <a16:creationId xmlns:a16="http://schemas.microsoft.com/office/drawing/2014/main" id="{B2F21B5B-7B60-CF63-0B5C-22ABA617B791}"/>
                </a:ext>
              </a:extLst>
            </p:cNvPr>
            <p:cNvSpPr txBox="1"/>
            <p:nvPr/>
          </p:nvSpPr>
          <p:spPr>
            <a:xfrm>
              <a:off x="8990980" y="5018443"/>
              <a:ext cx="295768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  <a:spcAft>
                  <a:spcPts val="600"/>
                </a:spcAft>
                <a:buNone/>
              </a:pP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発表・聴講 対面：定員</a:t>
              </a: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40</a:t>
              </a: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 名</a:t>
              </a:r>
              <a:endPara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1064" name="テキスト ボックス 1063">
            <a:extLst>
              <a:ext uri="{FF2B5EF4-FFF2-40B4-BE49-F238E27FC236}">
                <a16:creationId xmlns:a16="http://schemas.microsoft.com/office/drawing/2014/main" id="{B42C9126-85D8-7A35-3ACB-4466BF85EC0E}"/>
              </a:ext>
            </a:extLst>
          </p:cNvPr>
          <p:cNvSpPr txBox="1"/>
          <p:nvPr/>
        </p:nvSpPr>
        <p:spPr>
          <a:xfrm>
            <a:off x="264804" y="7966412"/>
            <a:ext cx="35663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発表・聴講　対面     ：定員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40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名　　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 　　　　 オンライン：１００アカウント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0105B9B-0DF1-7D93-2EEF-CD79FB82FBA9}"/>
              </a:ext>
            </a:extLst>
          </p:cNvPr>
          <p:cNvGrpSpPr/>
          <p:nvPr/>
        </p:nvGrpSpPr>
        <p:grpSpPr>
          <a:xfrm>
            <a:off x="4000868" y="8677914"/>
            <a:ext cx="3698875" cy="1167974"/>
            <a:chOff x="152400" y="6760343"/>
            <a:chExt cx="3698875" cy="1167974"/>
          </a:xfrm>
        </p:grpSpPr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5B913D15-8598-D027-E9B1-487DDE5E18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400" y="6760343"/>
              <a:ext cx="3698875" cy="1167974"/>
            </a:xfrm>
            <a:prstGeom prst="rect">
              <a:avLst/>
            </a:prstGeom>
            <a:solidFill>
              <a:srgbClr val="FF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t" anchorCtr="0">
              <a:no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mbria" panose="02040503050406030204" pitchFamily="18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mbria" panose="02040503050406030204" pitchFamily="18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mbria" panose="02040503050406030204" pitchFamily="18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mbria" panose="02040503050406030204" pitchFamily="18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mbria" panose="020405030504060302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mbria" panose="020405030504060302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mbria" panose="020405030504060302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mbria" panose="020405030504060302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mbria" panose="020405030504060302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0" lang="ja-JP" altLang="en-US" sz="1600" b="1">
                  <a:latin typeface="Meiryo UI" panose="020B0604030504040204" pitchFamily="50" charset="-128"/>
                  <a:ea typeface="Meiryo UI" panose="020B0604030504040204" pitchFamily="50" charset="-128"/>
                </a:rPr>
                <a:t>第</a:t>
              </a:r>
              <a:r>
                <a:rPr kumimoji="0" lang="en-US" altLang="ja-JP" sz="16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4</a:t>
              </a:r>
              <a:r>
                <a:rPr kumimoji="0" lang="ja-JP" altLang="en-US" sz="16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会場：</a:t>
              </a:r>
              <a:endParaRPr kumimoji="0"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r>
                <a:rPr kumimoji="0" lang="ja-JP" altLang="en-US" sz="16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グローリー株式会社</a:t>
              </a:r>
              <a:endParaRPr kumimoji="0"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054" name="テキスト ボックス 1053">
              <a:extLst>
                <a:ext uri="{FF2B5EF4-FFF2-40B4-BE49-F238E27FC236}">
                  <a16:creationId xmlns:a16="http://schemas.microsoft.com/office/drawing/2014/main" id="{11624398-FF1D-3DC5-8D89-2E88DF4B562B}"/>
                </a:ext>
              </a:extLst>
            </p:cNvPr>
            <p:cNvSpPr txBox="1"/>
            <p:nvPr/>
          </p:nvSpPr>
          <p:spPr>
            <a:xfrm>
              <a:off x="2887274" y="6807096"/>
              <a:ext cx="923147" cy="255551"/>
            </a:xfrm>
            <a:prstGeom prst="rect">
              <a:avLst/>
            </a:prstGeom>
            <a:solidFill>
              <a:srgbClr val="FFFFCC"/>
            </a:solidFill>
            <a:ln>
              <a:solidFill>
                <a:srgbClr val="FFC000"/>
              </a:solidFill>
            </a:ln>
          </p:spPr>
          <p:txBody>
            <a:bodyPr wrap="square" rtlCol="0">
              <a:noAutofit/>
            </a:bodyPr>
            <a:lstStyle/>
            <a:p>
              <a:pPr algn="ctr"/>
              <a:r>
                <a:rPr kumimoji="1" lang="ja-JP" altLang="en-US" sz="1100" b="1" kern="100" dirty="0">
                  <a:solidFill>
                    <a:schemeClr val="dk1"/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  <a:cs typeface="Times New Roman" panose="02020603050405020304" pitchFamily="18" charset="0"/>
                </a:rPr>
                <a:t>工場見学</a:t>
              </a:r>
              <a:endPara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066" name="テキスト ボックス 1065">
              <a:extLst>
                <a:ext uri="{FF2B5EF4-FFF2-40B4-BE49-F238E27FC236}">
                  <a16:creationId xmlns:a16="http://schemas.microsoft.com/office/drawing/2014/main" id="{970B3BB9-23BE-BA14-F27F-FF77AE6B07B1}"/>
                </a:ext>
              </a:extLst>
            </p:cNvPr>
            <p:cNvSpPr txBox="1"/>
            <p:nvPr/>
          </p:nvSpPr>
          <p:spPr>
            <a:xfrm>
              <a:off x="199556" y="7395762"/>
              <a:ext cx="3071813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  <a:spcAft>
                  <a:spcPts val="600"/>
                </a:spcAft>
                <a:buNone/>
              </a:pP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発表・聴講 対面：定員</a:t>
              </a: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40</a:t>
              </a: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名</a:t>
              </a:r>
              <a:endPara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3" name="四角形: 角を丸くする 29">
            <a:extLst>
              <a:ext uri="{FF2B5EF4-FFF2-40B4-BE49-F238E27FC236}">
                <a16:creationId xmlns:a16="http://schemas.microsoft.com/office/drawing/2014/main" id="{36531D86-EFDF-FD4A-7F5F-6708373CC2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7103" y="6851978"/>
            <a:ext cx="1697811" cy="469344"/>
          </a:xfrm>
          <a:prstGeom prst="roundRect">
            <a:avLst>
              <a:gd name="adj" fmla="val 36708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kumimoji="0"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会場案内</a:t>
            </a: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062CBC68-8C44-AE17-997D-1A39C682F58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1416" y="6059925"/>
            <a:ext cx="914771" cy="1217621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0A01EB5-7CF8-59FD-0CA9-68D2E119DAE0}"/>
              </a:ext>
            </a:extLst>
          </p:cNvPr>
          <p:cNvSpPr txBox="1"/>
          <p:nvPr/>
        </p:nvSpPr>
        <p:spPr>
          <a:xfrm>
            <a:off x="2499205" y="8753364"/>
            <a:ext cx="1344911" cy="255119"/>
          </a:xfrm>
          <a:prstGeom prst="rect">
            <a:avLst/>
          </a:prstGeom>
          <a:solidFill>
            <a:srgbClr val="FFFFCC"/>
          </a:solidFill>
          <a:ln>
            <a:solidFill>
              <a:srgbClr val="FFC000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ja-JP" altLang="en-US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ワイワイ事例研究会</a:t>
            </a:r>
            <a:endParaRPr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540D18AE-731A-66C8-96CE-B1A7E31265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0770" y="7406778"/>
            <a:ext cx="1719221" cy="475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854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EA1A66D8-0E0F-8C8D-B3EC-4B094B36513D}"/>
              </a:ext>
            </a:extLst>
          </p:cNvPr>
          <p:cNvSpPr/>
          <p:nvPr/>
        </p:nvSpPr>
        <p:spPr>
          <a:xfrm>
            <a:off x="178428" y="5565626"/>
            <a:ext cx="3666628" cy="4020033"/>
          </a:xfrm>
          <a:prstGeom prst="roundRect">
            <a:avLst>
              <a:gd name="adj" fmla="val 630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36">
            <a:extLst>
              <a:ext uri="{FF2B5EF4-FFF2-40B4-BE49-F238E27FC236}">
                <a16:creationId xmlns:a16="http://schemas.microsoft.com/office/drawing/2014/main" id="{3D051970-FF12-26EF-DEF1-9DB5CF286F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62" y="5523009"/>
            <a:ext cx="3695707" cy="4062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None/>
            </a:pPr>
            <a:endParaRPr kumimoji="0" lang="en-US" altLang="ja-JP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None/>
            </a:pPr>
            <a:endParaRPr kumimoji="0" lang="en-US" altLang="ja-JP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24000" indent="-457200">
              <a:spcBef>
                <a:spcPct val="0"/>
              </a:spcBef>
              <a:spcAft>
                <a:spcPts val="600"/>
              </a:spcAft>
              <a:buFontTx/>
              <a:buNone/>
            </a:pPr>
            <a:endParaRPr kumimoji="0" lang="en-US" altLang="ja-JP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24000" indent="-457200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kumimoji="0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アクセス</a:t>
            </a:r>
            <a:endParaRPr kumimoji="0" lang="en-US" altLang="ja-JP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24000" indent="-457200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電車・バス利用の場合　</a:t>
            </a:r>
            <a:endParaRPr kumimoji="0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24000" indent="-457200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JR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「姫路駅・山陽電鉄姫路駅」前から神姫バス</a:t>
            </a:r>
            <a:endParaRPr kumimoji="0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24000" indent="-457200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   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「姫路獨協大学行き」又は、「姫路獨協大学経由大寿台行き」に乗車し「姫路獨協大学」で下車。所要時間</a:t>
            </a: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20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分</a:t>
            </a:r>
            <a:endParaRPr kumimoji="0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24000" indent="-457200">
              <a:spcBef>
                <a:spcPct val="0"/>
              </a:spcBef>
              <a:spcAft>
                <a:spcPts val="0"/>
              </a:spcAft>
              <a:buFontTx/>
              <a:buNone/>
            </a:pPr>
            <a:endParaRPr kumimoji="0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24000" indent="-457200">
              <a:spcBef>
                <a:spcPct val="0"/>
              </a:spcBef>
              <a:buNone/>
            </a:pP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お車利用の場合（有料駐車場が有ります）</a:t>
            </a:r>
            <a:endParaRPr kumimoji="0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24000" indent="-457200">
              <a:spcBef>
                <a:spcPct val="0"/>
              </a:spcBef>
              <a:buNone/>
            </a:pP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お車による事故・トラブルの責任は負いません。</a:t>
            </a:r>
            <a:endParaRPr kumimoji="0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24000" indent="-457200">
              <a:spcBef>
                <a:spcPct val="0"/>
              </a:spcBef>
              <a:buNone/>
            </a:pP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可能な限り、乗り合わせてお越しください。</a:t>
            </a:r>
            <a:endParaRPr kumimoji="0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24000" indent="-457200">
              <a:spcBef>
                <a:spcPct val="0"/>
              </a:spcBef>
              <a:buNone/>
            </a:pPr>
            <a:endParaRPr kumimoji="0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24000" indent="-457200">
              <a:spcBef>
                <a:spcPct val="0"/>
              </a:spcBef>
              <a:buNone/>
            </a:pPr>
            <a:r>
              <a:rPr kumimoji="0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所在地</a:t>
            </a:r>
            <a:endParaRPr kumimoji="0" lang="en-US" altLang="ja-JP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24000" indent="-457200">
              <a:spcBef>
                <a:spcPct val="0"/>
              </a:spcBef>
              <a:buFontTx/>
              <a:buNone/>
            </a:pP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〒</a:t>
            </a: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670-8524 </a:t>
            </a:r>
          </a:p>
          <a:p>
            <a:pPr marL="324000" indent="-457200">
              <a:spcBef>
                <a:spcPct val="0"/>
              </a:spcBef>
              <a:buFontTx/>
              <a:buNone/>
            </a:pP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兵庫県姫路市上大野</a:t>
            </a: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7-2-1</a:t>
            </a:r>
          </a:p>
        </p:txBody>
      </p:sp>
      <p:pic>
        <p:nvPicPr>
          <p:cNvPr id="1025" name="Picture 1">
            <a:extLst>
              <a:ext uri="{FF2B5EF4-FFF2-40B4-BE49-F238E27FC236}">
                <a16:creationId xmlns:a16="http://schemas.microsoft.com/office/drawing/2014/main" id="{4CCFEF84-682F-F3E7-CEF9-0F0A6B6E2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459" y="5997287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0C54E0E9-8A93-2A4F-5A43-59CEFAAB4C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0124" y="6585336"/>
            <a:ext cx="3546475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ja-JP" altLang="ja-JP" sz="8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Roboto" panose="02000000000000000000" pitchFamily="2" charset="0"/>
              </a:rPr>
            </a:b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四角形: 角を丸くする 29">
            <a:extLst>
              <a:ext uri="{FF2B5EF4-FFF2-40B4-BE49-F238E27FC236}">
                <a16:creationId xmlns:a16="http://schemas.microsoft.com/office/drawing/2014/main" id="{16EAC0B0-ED87-F2BF-070D-9B92B67E28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7294" y="279415"/>
            <a:ext cx="1697811" cy="508456"/>
          </a:xfrm>
          <a:prstGeom prst="roundRect">
            <a:avLst>
              <a:gd name="adj" fmla="val 36708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kumimoji="0"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会場　詳細</a:t>
            </a: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488845DE-7AB6-8A3C-C9E1-1C02D4E1E1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4169" y="308236"/>
            <a:ext cx="1086346" cy="612295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B0E54683-EA69-58FF-D167-AB77C741F2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4588" y="276672"/>
            <a:ext cx="984077" cy="624388"/>
          </a:xfrm>
          <a:prstGeom prst="rect">
            <a:avLst/>
          </a:prstGeom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A0B9764A-4ACC-A862-4C85-2E7428B469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844" y="5245224"/>
            <a:ext cx="3603625" cy="349322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 anchorCtr="1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kumimoji="0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第</a:t>
            </a:r>
            <a:r>
              <a:rPr kumimoji="0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kumimoji="0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会場：姫路獨協大学</a:t>
            </a:r>
            <a:endParaRPr kumimoji="0" lang="en-US" altLang="ja-JP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DAFE6E7F-14E6-ED69-DD41-FE1C4EB59D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788" y="1068760"/>
            <a:ext cx="4129888" cy="4478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b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0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アクセス</a:t>
            </a:r>
            <a:endParaRPr kumimoji="0" lang="en-US" altLang="ja-JP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JR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利用の場合</a:t>
            </a:r>
            <a:endParaRPr kumimoji="0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「三宮駅」より徒歩で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18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分　</a:t>
            </a:r>
            <a:endParaRPr kumimoji="0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ポートライナー利用の場合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「貿易センター前駅」または「ポートターミナル駅」</a:t>
            </a:r>
            <a:endParaRPr kumimoji="0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より徒歩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分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バス利用の場合</a:t>
            </a:r>
            <a:endParaRPr kumimoji="0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神戸市営バス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29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系統「税関前」より徒歩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分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24000" indent="-457200">
              <a:spcBef>
                <a:spcPct val="0"/>
              </a:spcBef>
              <a:spcAft>
                <a:spcPts val="0"/>
              </a:spcAft>
              <a:buNone/>
            </a:pP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お車利用の場合</a:t>
            </a:r>
            <a:endParaRPr kumimoji="0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24000" indent="-457200">
              <a:spcBef>
                <a:spcPct val="0"/>
              </a:spcBef>
              <a:spcAft>
                <a:spcPts val="0"/>
              </a:spcAft>
              <a:buNone/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・阪神高速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号神戸線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『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京橋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』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出口から約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5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分</a:t>
            </a:r>
            <a:endParaRPr kumimoji="0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24000" indent="-457200">
              <a:spcBef>
                <a:spcPct val="0"/>
              </a:spcBef>
              <a:spcAft>
                <a:spcPts val="0"/>
              </a:spcAft>
              <a:buNone/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駐車場は有料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で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27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台まで駐車可能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24000" indent="-457200">
              <a:spcBef>
                <a:spcPct val="0"/>
              </a:spcBef>
              <a:spcAft>
                <a:spcPts val="0"/>
              </a:spcAft>
              <a:buNone/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110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円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/30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分（最初の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30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分は無料）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24000" indent="-457200">
              <a:spcBef>
                <a:spcPct val="0"/>
              </a:spcBef>
              <a:spcAft>
                <a:spcPts val="0"/>
              </a:spcAft>
              <a:buNone/>
            </a:pP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お車による事故・トラブルの責任は負いません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24000" indent="-457200">
              <a:spcBef>
                <a:spcPct val="0"/>
              </a:spcBef>
              <a:spcAft>
                <a:spcPts val="0"/>
              </a:spcAft>
              <a:buNone/>
            </a:pP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可能な限り、乗り合わせてお越しください</a:t>
            </a:r>
            <a:endParaRPr kumimoji="0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24000" indent="-457200">
              <a:spcBef>
                <a:spcPct val="0"/>
              </a:spcBef>
              <a:buNone/>
            </a:pPr>
            <a:r>
              <a:rPr kumimoji="0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所在地</a:t>
            </a:r>
            <a:endParaRPr lang="en-US" altLang="ja-JP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24000" indent="-457200">
              <a:spcBef>
                <a:spcPct val="0"/>
              </a:spcBef>
              <a:buNone/>
            </a:pP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〒</a:t>
            </a: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650-0041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kumimoji="0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24000" indent="-457200">
              <a:spcBef>
                <a:spcPct val="0"/>
              </a:spcBef>
              <a:buNone/>
            </a:pP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兵庫県神戸市中央区新港町５番</a:t>
            </a:r>
            <a:r>
              <a: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kumimoji="0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号</a:t>
            </a:r>
            <a:endParaRPr kumimoji="0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24000" indent="-457200">
              <a:spcBef>
                <a:spcPct val="0"/>
              </a:spcBef>
              <a:buNone/>
            </a:pPr>
            <a:endParaRPr kumimoji="0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324000" indent="-457200">
              <a:spcBef>
                <a:spcPct val="0"/>
              </a:spcBef>
              <a:buFontTx/>
              <a:buNone/>
            </a:pPr>
            <a:endParaRPr kumimoji="0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3" name="四角形: 角を丸くする 22">
            <a:extLst>
              <a:ext uri="{FF2B5EF4-FFF2-40B4-BE49-F238E27FC236}">
                <a16:creationId xmlns:a16="http://schemas.microsoft.com/office/drawing/2014/main" id="{5C2CA58B-9FE1-7D21-61AB-94C3B7CB51AE}"/>
              </a:ext>
            </a:extLst>
          </p:cNvPr>
          <p:cNvSpPr/>
          <p:nvPr/>
        </p:nvSpPr>
        <p:spPr>
          <a:xfrm>
            <a:off x="182372" y="1260301"/>
            <a:ext cx="3589920" cy="3810878"/>
          </a:xfrm>
          <a:prstGeom prst="roundRect">
            <a:avLst>
              <a:gd name="adj" fmla="val 6276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3D3EBA59-E6FE-3601-68BB-83E4D73295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394" y="940317"/>
            <a:ext cx="3398782" cy="349200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 anchorCtr="1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kumimoji="0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第</a:t>
            </a:r>
            <a:r>
              <a:rPr kumimoji="0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kumimoji="0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会場：神戸ポートオアシス</a:t>
            </a:r>
            <a:endParaRPr kumimoji="0" lang="en-US" altLang="ja-JP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08A63839-0BC6-7324-BD25-4914D81552A5}"/>
              </a:ext>
            </a:extLst>
          </p:cNvPr>
          <p:cNvGrpSpPr/>
          <p:nvPr/>
        </p:nvGrpSpPr>
        <p:grpSpPr>
          <a:xfrm>
            <a:off x="3977987" y="940321"/>
            <a:ext cx="3638869" cy="4393295"/>
            <a:chOff x="419579" y="5555977"/>
            <a:chExt cx="3638869" cy="4353278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A7DBE12E-1AC1-4219-8A13-509ECAC947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710" y="6081842"/>
              <a:ext cx="3638738" cy="3827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>
                <a:spcAft>
                  <a:spcPts val="600"/>
                </a:spcAft>
                <a:buFont typeface="Arial" panose="020B0604020202020204" pitchFamily="34" charset="0"/>
                <a:buNone/>
              </a:pPr>
              <a:endPara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>
                <a:spcAft>
                  <a:spcPts val="600"/>
                </a:spcAft>
                <a:buFont typeface="Arial" panose="020B0604020202020204" pitchFamily="34" charset="0"/>
                <a:buNone/>
              </a:pPr>
              <a:r>
                <a:rPr lang="ja-JP" altLang="en-US" sz="14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アクセス</a:t>
              </a:r>
              <a:endPara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>
                <a:spcAft>
                  <a:spcPts val="600"/>
                </a:spcAft>
                <a:buFont typeface="Arial" panose="020B0604020202020204" pitchFamily="34" charset="0"/>
                <a:buNone/>
              </a:pP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電車利用の場合</a:t>
              </a:r>
              <a:endPara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>
                <a:spcAft>
                  <a:spcPts val="600"/>
                </a:spcAft>
              </a:pP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神戸市営地下鉄西神・山手線「 西神中央駅」より徒歩で</a:t>
              </a: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15</a:t>
              </a: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分</a:t>
              </a:r>
              <a:b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</a:b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(</a:t>
              </a: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改札を出てテクノパークイーストサイト正門を目指してください）</a:t>
              </a:r>
              <a:endPara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>
                <a:spcAft>
                  <a:spcPts val="600"/>
                </a:spcAft>
                <a:buFont typeface="Arial" panose="020B0604020202020204" pitchFamily="34" charset="0"/>
                <a:buNone/>
              </a:pPr>
              <a:endPara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>
                <a:spcAft>
                  <a:spcPts val="600"/>
                </a:spcAft>
              </a:pPr>
              <a:r>
                <a:rPr kumimoji="0"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お車利用はご遠慮いただき、</a:t>
              </a:r>
              <a:r>
                <a:rPr lang="ja-JP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公共交通機関</a:t>
              </a: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で</a:t>
              </a:r>
              <a:b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</a:b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お越しください。</a:t>
              </a:r>
              <a:endPara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>
                <a:spcAft>
                  <a:spcPts val="600"/>
                </a:spcAft>
                <a:buFont typeface="Arial" panose="020B0604020202020204" pitchFamily="34" charset="0"/>
                <a:buNone/>
              </a:pPr>
              <a:endPara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>
                <a:spcAft>
                  <a:spcPts val="600"/>
                </a:spcAft>
                <a:buFont typeface="Arial" panose="020B0604020202020204" pitchFamily="34" charset="0"/>
                <a:buNone/>
              </a:pPr>
              <a:r>
                <a:rPr lang="ja-JP" altLang="en-US" sz="14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所在地</a:t>
              </a:r>
              <a:br>
                <a:rPr lang="en-US" altLang="ja-JP" sz="14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</a:b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〒</a:t>
              </a: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651-2271</a:t>
              </a:r>
              <a:b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</a:b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兵庫県神戸市西区高塚台</a:t>
              </a: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4</a:t>
              </a: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丁目</a:t>
              </a: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3</a:t>
              </a: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番地の</a:t>
              </a:r>
              <a: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2</a:t>
              </a:r>
              <a:b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</a:br>
              <a:endPara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7" name="四角形: 角を丸くする 16">
              <a:extLst>
                <a:ext uri="{FF2B5EF4-FFF2-40B4-BE49-F238E27FC236}">
                  <a16:creationId xmlns:a16="http://schemas.microsoft.com/office/drawing/2014/main" id="{776FAA66-73AE-4EEF-B118-94E5A03352F9}"/>
                </a:ext>
              </a:extLst>
            </p:cNvPr>
            <p:cNvSpPr/>
            <p:nvPr/>
          </p:nvSpPr>
          <p:spPr>
            <a:xfrm>
              <a:off x="419579" y="5851570"/>
              <a:ext cx="3603625" cy="3800124"/>
            </a:xfrm>
            <a:prstGeom prst="roundRect">
              <a:avLst>
                <a:gd name="adj" fmla="val 471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C963F430-9618-4C60-9E8C-D6FF9F655B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419" y="5555977"/>
              <a:ext cx="3533387" cy="376727"/>
            </a:xfrm>
            <a:prstGeom prst="rect">
              <a:avLst/>
            </a:prstGeom>
            <a:solidFill>
              <a:srgbClr val="FF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 anchorCtr="1">
              <a:no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mbria" panose="02040503050406030204" pitchFamily="18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mbria" panose="02040503050406030204" pitchFamily="18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mbria" panose="02040503050406030204" pitchFamily="18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mbria" panose="02040503050406030204" pitchFamily="18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mbria" panose="020405030504060302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mbria" panose="020405030504060302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mbria" panose="020405030504060302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mbria" panose="020405030504060302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mbria" panose="020405030504060302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None/>
              </a:pPr>
              <a:r>
                <a:rPr kumimoji="0" lang="ja-JP" altLang="en-US" sz="14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第</a:t>
              </a:r>
              <a:r>
                <a:rPr kumimoji="0" lang="en-US" altLang="ja-JP" sz="14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2</a:t>
              </a:r>
              <a:r>
                <a:rPr kumimoji="0" lang="ja-JP" altLang="en-US" sz="14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会場：シスメックス株式会社</a:t>
              </a:r>
              <a:r>
                <a:rPr kumimoji="0" lang="en-US" altLang="ja-JP" sz="14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 </a:t>
              </a:r>
              <a:r>
                <a:rPr kumimoji="0" lang="ja-JP" altLang="en-US" sz="14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西神工場</a:t>
              </a:r>
              <a:endParaRPr kumimoji="0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699E743A-D576-22DC-E802-2045B40653D8}"/>
                </a:ext>
              </a:extLst>
            </p:cNvPr>
            <p:cNvSpPr txBox="1"/>
            <p:nvPr/>
          </p:nvSpPr>
          <p:spPr>
            <a:xfrm>
              <a:off x="2750219" y="5954868"/>
              <a:ext cx="1220679" cy="261610"/>
            </a:xfrm>
            <a:prstGeom prst="rect">
              <a:avLst/>
            </a:prstGeom>
            <a:solidFill>
              <a:srgbClr val="FFFFCC"/>
            </a:solidFill>
            <a:ln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00" b="1" kern="100" dirty="0">
                  <a:solidFill>
                    <a:schemeClr val="dk1"/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  <a:cs typeface="Times New Roman" panose="02020603050405020304" pitchFamily="18" charset="0"/>
                </a:rPr>
                <a:t>工場見学</a:t>
              </a:r>
              <a:endPara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F7952ACC-B410-76C6-C66A-A7F0C1768729}"/>
              </a:ext>
            </a:extLst>
          </p:cNvPr>
          <p:cNvGrpSpPr/>
          <p:nvPr/>
        </p:nvGrpSpPr>
        <p:grpSpPr>
          <a:xfrm>
            <a:off x="3950228" y="1623616"/>
            <a:ext cx="3766458" cy="7970255"/>
            <a:chOff x="3857217" y="-2493560"/>
            <a:chExt cx="3766458" cy="7970255"/>
          </a:xfrm>
        </p:grpSpPr>
        <p:sp>
          <p:nvSpPr>
            <p:cNvPr id="25" name="四角形: 角を丸くする 24">
              <a:extLst>
                <a:ext uri="{FF2B5EF4-FFF2-40B4-BE49-F238E27FC236}">
                  <a16:creationId xmlns:a16="http://schemas.microsoft.com/office/drawing/2014/main" id="{E698AA55-D16E-B055-C5B8-CC863B002F2E}"/>
                </a:ext>
              </a:extLst>
            </p:cNvPr>
            <p:cNvSpPr/>
            <p:nvPr/>
          </p:nvSpPr>
          <p:spPr>
            <a:xfrm>
              <a:off x="3857217" y="1501708"/>
              <a:ext cx="3666628" cy="3974987"/>
            </a:xfrm>
            <a:prstGeom prst="roundRect">
              <a:avLst>
                <a:gd name="adj" fmla="val 6304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502C68B5-A3B9-41AD-94EB-4B37DA7295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01698" y="1141632"/>
              <a:ext cx="3603625" cy="349322"/>
            </a:xfrm>
            <a:prstGeom prst="rect">
              <a:avLst/>
            </a:prstGeom>
            <a:solidFill>
              <a:srgbClr val="FF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 anchorCtr="1">
              <a:no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mbria" panose="02040503050406030204" pitchFamily="18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mbria" panose="02040503050406030204" pitchFamily="18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mbria" panose="02040503050406030204" pitchFamily="18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mbria" panose="02040503050406030204" pitchFamily="18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mbria" panose="020405030504060302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mbria" panose="020405030504060302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mbria" panose="020405030504060302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mbria" panose="020405030504060302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mbria" panose="020405030504060302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kumimoji="0" lang="ja-JP" altLang="en-US" sz="14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第</a:t>
              </a:r>
              <a:r>
                <a:rPr kumimoji="0" lang="en-US" altLang="ja-JP" sz="14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4</a:t>
              </a:r>
              <a:r>
                <a:rPr kumimoji="0" lang="ja-JP" altLang="en-US" sz="14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会場：グローリー株式会社</a:t>
              </a:r>
              <a:endParaRPr kumimoji="0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30" name="正方形/長方形 36">
              <a:extLst>
                <a:ext uri="{FF2B5EF4-FFF2-40B4-BE49-F238E27FC236}">
                  <a16:creationId xmlns:a16="http://schemas.microsoft.com/office/drawing/2014/main" id="{CD8B7B27-C0D6-F2D9-3941-40B9F9FABE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1935" y="1337100"/>
              <a:ext cx="3666628" cy="41395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mbria" panose="02040503050406030204" pitchFamily="18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mbria" panose="02040503050406030204" pitchFamily="18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mbria" panose="02040503050406030204" pitchFamily="18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mbria" panose="02040503050406030204" pitchFamily="18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mbria" panose="020405030504060302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mbria" panose="020405030504060302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mbria" panose="020405030504060302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mbria" panose="020405030504060302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mbria" panose="02040503050406030204" pitchFamily="18" charset="0"/>
                </a:defRPr>
              </a:lvl9pPr>
            </a:lstStyle>
            <a:p>
              <a:pPr>
                <a:spcBef>
                  <a:spcPct val="0"/>
                </a:spcBef>
                <a:spcAft>
                  <a:spcPts val="600"/>
                </a:spcAft>
                <a:buFontTx/>
                <a:buNone/>
              </a:pPr>
              <a:endParaRPr kumimoji="0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>
                <a:spcBef>
                  <a:spcPct val="0"/>
                </a:spcBef>
                <a:spcAft>
                  <a:spcPts val="600"/>
                </a:spcAft>
                <a:buFontTx/>
                <a:buNone/>
              </a:pPr>
              <a:endParaRPr kumimoji="0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>
                <a:spcBef>
                  <a:spcPct val="0"/>
                </a:spcBef>
                <a:spcAft>
                  <a:spcPts val="600"/>
                </a:spcAft>
                <a:buFontTx/>
                <a:buNone/>
              </a:pPr>
              <a:endParaRPr kumimoji="0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>
                <a:spcBef>
                  <a:spcPct val="0"/>
                </a:spcBef>
                <a:spcAft>
                  <a:spcPts val="600"/>
                </a:spcAft>
                <a:buFontTx/>
                <a:buNone/>
              </a:pPr>
              <a:br>
                <a:rPr kumimoji="0" lang="en-US" altLang="ja-JP" sz="14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</a:br>
              <a:r>
                <a:rPr kumimoji="0" lang="ja-JP" altLang="en-US" sz="14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アクセス</a:t>
              </a:r>
              <a:br>
                <a:rPr kumimoji="0" lang="en-US" altLang="ja-JP" sz="14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</a:br>
              <a:r>
                <a:rPr kumimoji="0"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電車利用の場合：</a:t>
              </a:r>
              <a:r>
                <a:rPr kumimoji="0"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JR</a:t>
              </a:r>
              <a:r>
                <a:rPr kumimoji="0"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姫新線 播磨高岡駅より徒歩約</a:t>
              </a:r>
              <a:r>
                <a:rPr kumimoji="0"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10</a:t>
              </a:r>
              <a:r>
                <a:rPr kumimoji="0"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分</a:t>
              </a:r>
              <a:endPara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>
                <a:spcBef>
                  <a:spcPct val="0"/>
                </a:spcBef>
                <a:spcAft>
                  <a:spcPts val="600"/>
                </a:spcAft>
                <a:buFontTx/>
                <a:buNone/>
              </a:pPr>
              <a:endPara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marL="324000" indent="-457200">
                <a:spcBef>
                  <a:spcPct val="0"/>
                </a:spcBef>
                <a:buFontTx/>
                <a:buNone/>
              </a:pPr>
              <a:r>
                <a:rPr kumimoji="0"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姫路駅北口より神姫バスにて「下手野東口」</a:t>
              </a:r>
              <a:endPara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marL="324000" indent="-457200">
                <a:spcBef>
                  <a:spcPct val="0"/>
                </a:spcBef>
                <a:buFontTx/>
                <a:buNone/>
              </a:pPr>
              <a:r>
                <a:rPr kumimoji="0"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下車</a:t>
              </a:r>
              <a:r>
                <a:rPr kumimoji="0"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(</a:t>
              </a:r>
              <a:r>
                <a:rPr kumimoji="0"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約</a:t>
              </a:r>
              <a:r>
                <a:rPr kumimoji="0"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15</a:t>
              </a:r>
              <a:r>
                <a:rPr kumimoji="0"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分</a:t>
              </a:r>
              <a:r>
                <a:rPr kumimoji="0"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)</a:t>
              </a:r>
            </a:p>
            <a:p>
              <a:pPr marL="324000" indent="-457200">
                <a:spcBef>
                  <a:spcPct val="0"/>
                </a:spcBef>
                <a:buFontTx/>
                <a:buNone/>
              </a:pPr>
              <a:r>
                <a:rPr kumimoji="0"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「下手野東口」バス停より徒歩約</a:t>
              </a:r>
              <a:r>
                <a:rPr kumimoji="0"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2</a:t>
              </a:r>
              <a:r>
                <a:rPr kumimoji="0"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分</a:t>
              </a:r>
              <a:endPara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marL="324000" indent="-457200">
                <a:spcBef>
                  <a:spcPct val="0"/>
                </a:spcBef>
                <a:buFontTx/>
                <a:buNone/>
              </a:pPr>
              <a:endParaRPr kumimoji="0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marL="324000" indent="-457200">
                <a:spcBef>
                  <a:spcPct val="0"/>
                </a:spcBef>
                <a:buFontTx/>
                <a:buNone/>
              </a:pPr>
              <a:endParaRPr kumimoji="0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marL="324000" indent="-457200">
                <a:spcBef>
                  <a:spcPct val="0"/>
                </a:spcBef>
                <a:buFontTx/>
                <a:buNone/>
              </a:pPr>
              <a:endParaRPr kumimoji="0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marL="324000" indent="-457200">
                <a:spcBef>
                  <a:spcPct val="0"/>
                </a:spcBef>
                <a:buFontTx/>
                <a:buNone/>
              </a:pPr>
              <a:r>
                <a:rPr kumimoji="0" lang="ja-JP" altLang="en-US" sz="14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所在地</a:t>
              </a:r>
              <a:endParaRPr kumimoji="0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marL="324000" indent="-457200">
                <a:spcBef>
                  <a:spcPct val="0"/>
                </a:spcBef>
                <a:buFontTx/>
                <a:buNone/>
              </a:pPr>
              <a:r>
                <a:rPr kumimoji="0" lang="zh-TW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〒</a:t>
              </a:r>
              <a:r>
                <a:rPr kumimoji="0" lang="en-US" altLang="zh-TW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670-8567</a:t>
              </a:r>
              <a:r>
                <a:rPr kumimoji="0"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　</a:t>
              </a:r>
              <a:endParaRPr kumimoji="0"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marL="324000" indent="-457200">
                <a:spcBef>
                  <a:spcPct val="0"/>
                </a:spcBef>
                <a:buFontTx/>
                <a:buNone/>
              </a:pPr>
              <a:r>
                <a:rPr kumimoji="0" lang="zh-TW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兵庫県姫路市下手野</a:t>
              </a:r>
              <a:r>
                <a:rPr kumimoji="0" lang="en-US" altLang="zh-TW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1-3-1</a:t>
              </a:r>
              <a:endParaRPr kumimoji="0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6694A67C-C871-D052-9416-DF2A9E96DF25}"/>
                </a:ext>
              </a:extLst>
            </p:cNvPr>
            <p:cNvSpPr txBox="1"/>
            <p:nvPr/>
          </p:nvSpPr>
          <p:spPr>
            <a:xfrm>
              <a:off x="5102689" y="1863007"/>
              <a:ext cx="251044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1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本社の製造工程をご覧いただけます。</a:t>
              </a:r>
              <a:endPara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r>
                <a:rPr lang="ja-JP" altLang="en-US" sz="11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同業他社様はご遠慮ください。</a:t>
              </a:r>
              <a:endPara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8471FEEB-2EA2-B16C-00C0-6952E8DBE75C}"/>
                </a:ext>
              </a:extLst>
            </p:cNvPr>
            <p:cNvSpPr txBox="1"/>
            <p:nvPr/>
          </p:nvSpPr>
          <p:spPr>
            <a:xfrm>
              <a:off x="6119877" y="1544015"/>
              <a:ext cx="1271362" cy="261610"/>
            </a:xfrm>
            <a:prstGeom prst="rect">
              <a:avLst/>
            </a:prstGeom>
            <a:solidFill>
              <a:srgbClr val="FFFFCC"/>
            </a:solidFill>
            <a:ln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00" b="1" kern="100" dirty="0">
                  <a:solidFill>
                    <a:schemeClr val="dk1"/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  <a:cs typeface="Times New Roman" panose="02020603050405020304" pitchFamily="18" charset="0"/>
                </a:rPr>
                <a:t>工場見学</a:t>
              </a:r>
              <a:endPara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" name="テキスト ボックス 1">
              <a:extLst>
                <a:ext uri="{FF2B5EF4-FFF2-40B4-BE49-F238E27FC236}">
                  <a16:creationId xmlns:a16="http://schemas.microsoft.com/office/drawing/2014/main" id="{8B2970AC-0C34-66CC-AD35-1371CFF0BD0D}"/>
                </a:ext>
              </a:extLst>
            </p:cNvPr>
            <p:cNvSpPr txBox="1"/>
            <p:nvPr/>
          </p:nvSpPr>
          <p:spPr>
            <a:xfrm>
              <a:off x="5279692" y="-2493560"/>
              <a:ext cx="234398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1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試薬の製造工程をご覧いただけます。</a:t>
              </a:r>
              <a:endPara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r>
                <a:rPr lang="ja-JP" altLang="en-US" sz="11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同業他社様はご遠慮ください。</a:t>
              </a:r>
              <a:endPara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893D69E-C560-57A1-0508-1431B85A7FA7}"/>
              </a:ext>
            </a:extLst>
          </p:cNvPr>
          <p:cNvSpPr txBox="1"/>
          <p:nvPr/>
        </p:nvSpPr>
        <p:spPr>
          <a:xfrm>
            <a:off x="2182683" y="5663804"/>
            <a:ext cx="1584786" cy="261610"/>
          </a:xfrm>
          <a:prstGeom prst="rect">
            <a:avLst/>
          </a:prstGeom>
          <a:solidFill>
            <a:srgbClr val="FFFFCC"/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00" b="1" kern="100" dirty="0">
                <a:solidFill>
                  <a:schemeClr val="dk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ワイワイ事例研究会</a:t>
            </a:r>
            <a:endParaRPr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5050D73-0948-686D-474C-F5DAC60B65A2}"/>
              </a:ext>
            </a:extLst>
          </p:cNvPr>
          <p:cNvSpPr txBox="1"/>
          <p:nvPr/>
        </p:nvSpPr>
        <p:spPr>
          <a:xfrm>
            <a:off x="1990036" y="1331922"/>
            <a:ext cx="1702507" cy="430887"/>
          </a:xfrm>
          <a:prstGeom prst="rect">
            <a:avLst/>
          </a:prstGeom>
          <a:solidFill>
            <a:srgbClr val="FFFFCC"/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00" b="1" kern="100" dirty="0">
                <a:solidFill>
                  <a:schemeClr val="dk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ミニ講義と</a:t>
            </a:r>
            <a:r>
              <a:rPr kumimoji="1" lang="en-US" altLang="ja-JP" sz="1100" b="1" kern="100" dirty="0">
                <a:solidFill>
                  <a:schemeClr val="dk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QC</a:t>
            </a:r>
            <a:r>
              <a:rPr kumimoji="1" lang="ja-JP" altLang="en-US" sz="1100" b="1" kern="100" dirty="0">
                <a:solidFill>
                  <a:schemeClr val="dk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クイズ大会</a:t>
            </a:r>
            <a:endParaRPr kumimoji="1" lang="en-US" altLang="ja-JP" sz="1100" b="1" kern="100" dirty="0">
              <a:solidFill>
                <a:schemeClr val="dk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algn="ctr"/>
            <a:r>
              <a:rPr kumimoji="1" lang="ja-JP" altLang="en-US" sz="1100" b="1" kern="100" dirty="0">
                <a:solidFill>
                  <a:schemeClr val="dk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クイズ正解数で商品あり</a:t>
            </a:r>
            <a:endParaRPr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93819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タイトル 1">
            <a:extLst>
              <a:ext uri="{FF2B5EF4-FFF2-40B4-BE49-F238E27FC236}">
                <a16:creationId xmlns:a16="http://schemas.microsoft.com/office/drawing/2014/main" id="{DC746955-8719-425F-8CA2-2C1251B72ED7}"/>
              </a:ext>
            </a:extLst>
          </p:cNvPr>
          <p:cNvSpPr txBox="1">
            <a:spLocks/>
          </p:cNvSpPr>
          <p:nvPr/>
        </p:nvSpPr>
        <p:spPr>
          <a:xfrm>
            <a:off x="341313" y="346596"/>
            <a:ext cx="3040062" cy="406400"/>
          </a:xfrm>
          <a:prstGeom prst="rect">
            <a:avLst/>
          </a:prstGeom>
          <a:solidFill>
            <a:srgbClr val="66FFFF"/>
          </a:solidFill>
        </p:spPr>
        <p:txBody>
          <a:bodyPr anchor="ctr"/>
          <a:lstStyle>
            <a:lvl1pPr marL="0" indent="0" algn="ctr" defTabSz="685808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kumimoji="1" lang="ja-JP" sz="4500" kern="1200">
                <a:solidFill>
                  <a:schemeClr val="tx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</a:lstStyle>
          <a:p>
            <a:pPr>
              <a:defRPr/>
            </a:pPr>
            <a:r>
              <a:rPr altLang="en-US" sz="1800" b="1" dirty="0">
                <a:solidFill>
                  <a:schemeClr val="tx1"/>
                </a:solidFill>
              </a:rPr>
              <a:t>体験談発表申込方法</a:t>
            </a:r>
          </a:p>
        </p:txBody>
      </p:sp>
      <p:sp>
        <p:nvSpPr>
          <p:cNvPr id="6149" name="正方形/長方形 24">
            <a:extLst>
              <a:ext uri="{FF2B5EF4-FFF2-40B4-BE49-F238E27FC236}">
                <a16:creationId xmlns:a16="http://schemas.microsoft.com/office/drawing/2014/main" id="{FBB2A36E-5DCF-4D79-B823-7B83AA4A0C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713" y="731146"/>
            <a:ext cx="742473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kumimoji="0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発表申し込みフォームに、</a:t>
            </a:r>
            <a:r>
              <a:rPr kumimoji="0" lang="ja-JP" altLang="en-US" sz="1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発表テーマと発表会場等をご入力</a:t>
            </a:r>
            <a:r>
              <a:rPr kumimoji="0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ください。</a:t>
            </a:r>
            <a:endParaRPr kumimoji="0" lang="en-US" altLang="ja-JP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kumimoji="0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（注意：例年より早い締切となっております）</a:t>
            </a:r>
            <a:endParaRPr kumimoji="0" lang="en-US" altLang="ja-JP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kumimoji="0" lang="ja-JP" altLang="en-US" sz="14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ご発表が確定次第</a:t>
            </a:r>
            <a:r>
              <a:rPr kumimoji="0" lang="ja-JP" altLang="en-US" sz="1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「原稿作成要領および発表要領」をお送りいたします。</a:t>
            </a:r>
            <a:endParaRPr kumimoji="0" lang="en-US" altLang="ja-JP" sz="14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buFontTx/>
              <a:buNone/>
            </a:pPr>
            <a:endParaRPr kumimoji="0" lang="en-US" altLang="ja-JP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152" name="正方形/長方形 31">
            <a:extLst>
              <a:ext uri="{FF2B5EF4-FFF2-40B4-BE49-F238E27FC236}">
                <a16:creationId xmlns:a16="http://schemas.microsoft.com/office/drawing/2014/main" id="{CF3A62A7-9D55-4320-A244-DEFE78F899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490" y="2220888"/>
            <a:ext cx="6929438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kumimoji="0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・発表件数が</a:t>
            </a:r>
            <a:r>
              <a:rPr kumimoji="0" lang="en-US" altLang="ja-JP" sz="1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24</a:t>
            </a:r>
            <a:r>
              <a:rPr kumimoji="0" lang="ja-JP" altLang="en-US" sz="1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件に達した場合</a:t>
            </a:r>
            <a:r>
              <a:rPr kumimoji="0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は、締切日を早める場合がございます。</a:t>
            </a:r>
            <a:endParaRPr kumimoji="0" lang="en-US" altLang="ja-JP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kumimoji="0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・同企業から同じ会場に複数応募があった場合は、ご相談する場合がございます。</a:t>
            </a:r>
            <a:endParaRPr kumimoji="0" lang="en-US" altLang="ja-JP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kumimoji="0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・定員の都合で希望会場どおりにならない場合がございますが、あらかじめご了承ください。</a:t>
            </a:r>
          </a:p>
        </p:txBody>
      </p:sp>
      <p:sp>
        <p:nvSpPr>
          <p:cNvPr id="34" name="タイトル 1">
            <a:extLst>
              <a:ext uri="{FF2B5EF4-FFF2-40B4-BE49-F238E27FC236}">
                <a16:creationId xmlns:a16="http://schemas.microsoft.com/office/drawing/2014/main" id="{E01C2DB4-9C32-45C8-86DA-B1E6FDA30ABE}"/>
              </a:ext>
            </a:extLst>
          </p:cNvPr>
          <p:cNvSpPr txBox="1">
            <a:spLocks/>
          </p:cNvSpPr>
          <p:nvPr/>
        </p:nvSpPr>
        <p:spPr>
          <a:xfrm>
            <a:off x="341379" y="3057816"/>
            <a:ext cx="3041650" cy="406400"/>
          </a:xfrm>
          <a:prstGeom prst="rect">
            <a:avLst/>
          </a:prstGeom>
          <a:solidFill>
            <a:srgbClr val="66FFFF"/>
          </a:solidFill>
        </p:spPr>
        <p:txBody>
          <a:bodyPr anchor="ctr"/>
          <a:lstStyle>
            <a:lvl1pPr marL="0" indent="0" algn="ctr" defTabSz="685808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kumimoji="1" lang="ja-JP" sz="4500" kern="1200">
                <a:solidFill>
                  <a:schemeClr val="tx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</a:lstStyle>
          <a:p>
            <a:pPr>
              <a:defRPr/>
            </a:pPr>
            <a:r>
              <a:rPr altLang="en-US" sz="1800" b="1" dirty="0">
                <a:solidFill>
                  <a:schemeClr val="tx1"/>
                </a:solidFill>
              </a:rPr>
              <a:t>聴講参加申込方法</a:t>
            </a:r>
          </a:p>
        </p:txBody>
      </p:sp>
      <p:sp>
        <p:nvSpPr>
          <p:cNvPr id="6155" name="正方形/長方形 34">
            <a:extLst>
              <a:ext uri="{FF2B5EF4-FFF2-40B4-BE49-F238E27FC236}">
                <a16:creationId xmlns:a16="http://schemas.microsoft.com/office/drawing/2014/main" id="{3E851293-929E-4D38-87F9-DAD4EEE287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800" y="3796933"/>
            <a:ext cx="7216775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kumimoji="0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１）聴講申し込みフォームに、必要事項を入力してお申し込みください。　</a:t>
            </a:r>
            <a:endParaRPr kumimoji="0"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kumimoji="0" lang="ja-JP" altLang="en-US" sz="1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</a:t>
            </a:r>
            <a:endParaRPr kumimoji="0" lang="en-US" altLang="ja-JP" sz="14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kumimoji="0"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156" name="四角形: 角を丸くする 35">
            <a:extLst>
              <a:ext uri="{FF2B5EF4-FFF2-40B4-BE49-F238E27FC236}">
                <a16:creationId xmlns:a16="http://schemas.microsoft.com/office/drawing/2014/main" id="{C5038F35-4829-4C2A-98E9-6F424F1A92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2056" y="4198474"/>
            <a:ext cx="5844723" cy="381000"/>
          </a:xfrm>
          <a:prstGeom prst="roundRect">
            <a:avLst>
              <a:gd name="adj" fmla="val 0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kumimoji="0"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聴講申込締切日：</a:t>
            </a:r>
            <a:r>
              <a:rPr kumimoji="0" lang="en-US" altLang="ja-JP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2026</a:t>
            </a:r>
            <a:r>
              <a:rPr kumimoji="0"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kumimoji="0" lang="en-US" altLang="ja-JP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kumimoji="0"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kumimoji="0" lang="en-US" altLang="ja-JP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20</a:t>
            </a:r>
            <a:r>
              <a:rPr kumimoji="0"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日（火）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3FF7045-4E58-94AD-45DE-E56C8FAD2FD2}"/>
              </a:ext>
            </a:extLst>
          </p:cNvPr>
          <p:cNvSpPr txBox="1"/>
          <p:nvPr/>
        </p:nvSpPr>
        <p:spPr>
          <a:xfrm>
            <a:off x="3343699" y="3000016"/>
            <a:ext cx="43086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ja-JP" altLang="en-US" sz="1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◆発表者・発表補助者も聴講参加申込が必要です。</a:t>
            </a:r>
            <a:endParaRPr lang="ja-JP" altLang="en-US" sz="1400" dirty="0"/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28C00C14-0591-4957-A498-2433974015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324" y="1497026"/>
            <a:ext cx="5805988" cy="646331"/>
          </a:xfrm>
          <a:prstGeom prst="roundRect">
            <a:avLst>
              <a:gd name="adj" fmla="val 0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kumimoji="0"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発表申込締切日：</a:t>
            </a:r>
            <a:r>
              <a:rPr kumimoji="0" lang="en-US" altLang="ja-JP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2026</a:t>
            </a:r>
            <a:r>
              <a:rPr kumimoji="0"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年　</a:t>
            </a:r>
            <a:r>
              <a:rPr kumimoji="0" lang="en-US" altLang="ja-JP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kumimoji="0"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b="1" dirty="0">
                <a:latin typeface="Meiryo UI" panose="020B0604030504040204" pitchFamily="50" charset="-128"/>
                <a:ea typeface="Meiryo UI" panose="020B0604030504040204" pitchFamily="50" charset="-128"/>
              </a:rPr>
              <a:t>18</a:t>
            </a:r>
            <a:r>
              <a:rPr kumimoji="0"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日（金）</a:t>
            </a:r>
            <a:endParaRPr kumimoji="0" lang="en-US" altLang="ja-JP" sz="1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buNone/>
            </a:pPr>
            <a:r>
              <a:rPr kumimoji="0"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発表原稿締切日：</a:t>
            </a:r>
            <a:r>
              <a:rPr kumimoji="0" lang="en-US" altLang="ja-JP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2026</a:t>
            </a:r>
            <a:r>
              <a:rPr kumimoji="0"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en-US" altLang="ja-JP" b="1" dirty="0"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kumimoji="0"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　</a:t>
            </a:r>
            <a:r>
              <a:rPr lang="en-US" altLang="ja-JP" b="1" dirty="0"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kumimoji="0"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日（金）</a:t>
            </a:r>
          </a:p>
        </p:txBody>
      </p:sp>
      <p:sp>
        <p:nvSpPr>
          <p:cNvPr id="11" name="正方形/長方形 38">
            <a:extLst>
              <a:ext uri="{FF2B5EF4-FFF2-40B4-BE49-F238E27FC236}">
                <a16:creationId xmlns:a16="http://schemas.microsoft.com/office/drawing/2014/main" id="{38776E12-61FC-6F62-5AB8-E536A7447E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800" y="4626583"/>
            <a:ext cx="72167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kumimoji="0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２）参加費（</a:t>
            </a:r>
            <a:r>
              <a:rPr kumimoji="0"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6,000</a:t>
            </a:r>
            <a:r>
              <a:rPr kumimoji="0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円／人）は、銀行備え付けの「振込用紙」にて以下口座へ</a:t>
            </a:r>
            <a:endParaRPr kumimoji="0"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kumimoji="0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お振込みください。</a:t>
            </a:r>
            <a:r>
              <a:rPr kumimoji="0" lang="ja-JP" altLang="en-US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◆振込手数料は参加申込企業様でご負担願います。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CA3FF00B-F58B-F010-18F3-D743E756A9D5}"/>
              </a:ext>
            </a:extLst>
          </p:cNvPr>
          <p:cNvSpPr/>
          <p:nvPr/>
        </p:nvSpPr>
        <p:spPr>
          <a:xfrm>
            <a:off x="285800" y="6309662"/>
            <a:ext cx="7424737" cy="17389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  <a:defRPr/>
            </a:pPr>
            <a:r>
              <a:rPr lang="ja-JP" altLang="ja-JP" sz="1600" b="1" kern="14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創英角ｺﾞｼｯｸUB" panose="020B0909000000000000" pitchFamily="49" charset="-128"/>
              </a:rPr>
              <a:t>　　</a:t>
            </a:r>
            <a:r>
              <a:rPr lang="ja-JP" altLang="ja-JP" sz="16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PｺﾞｼｯｸM" panose="020B0600000000000000" pitchFamily="50" charset="-128"/>
              </a:rPr>
              <a:t>・領収証は銀行発行の「振込金受領書」で代行させていただきます。</a:t>
            </a:r>
            <a:endParaRPr lang="ja-JP" altLang="ja-JP" sz="1600" b="1" kern="14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Aft>
                <a:spcPts val="0"/>
              </a:spcAft>
              <a:defRPr/>
            </a:pPr>
            <a:r>
              <a:rPr lang="ja-JP" altLang="ja-JP" sz="16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PｺﾞｼｯｸM" panose="020B0600000000000000" pitchFamily="50" charset="-128"/>
              </a:rPr>
              <a:t>　　・申込後の取り消しや当日不参加の場合、参加費</a:t>
            </a:r>
            <a:r>
              <a:rPr lang="ja-JP" altLang="en-US" sz="16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PｺﾞｼｯｸM" panose="020B0600000000000000" pitchFamily="50" charset="-128"/>
              </a:rPr>
              <a:t>は</a:t>
            </a:r>
            <a:r>
              <a:rPr lang="ja-JP" altLang="ja-JP" sz="16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PｺﾞｼｯｸM" panose="020B0600000000000000" pitchFamily="50" charset="-128"/>
              </a:rPr>
              <a:t>返却いたしかねます。</a:t>
            </a:r>
            <a:endParaRPr lang="en-US" altLang="ja-JP" sz="1600" b="1" kern="14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HGPｺﾞｼｯｸM" panose="020B0600000000000000" pitchFamily="50" charset="-128"/>
            </a:endParaRPr>
          </a:p>
          <a:p>
            <a:pPr>
              <a:spcAft>
                <a:spcPts val="0"/>
              </a:spcAft>
              <a:defRPr/>
            </a:pPr>
            <a:r>
              <a:rPr lang="ja-JP" altLang="en-US" sz="16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PｺﾞｼｯｸM" panose="020B0600000000000000" pitchFamily="50" charset="-128"/>
              </a:rPr>
              <a:t>　　　ただし、</a:t>
            </a:r>
            <a:r>
              <a:rPr lang="ja-JP" altLang="ja-JP" sz="16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PｺﾞｼｯｸM" panose="020B0600000000000000" pitchFamily="50" charset="-128"/>
              </a:rPr>
              <a:t>天変地異等不測の事態により、</a:t>
            </a:r>
            <a:r>
              <a:rPr lang="ja-JP" altLang="en-US" sz="16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PｺﾞｼｯｸM" panose="020B0600000000000000" pitchFamily="50" charset="-128"/>
              </a:rPr>
              <a:t>やむを得ず</a:t>
            </a:r>
            <a:r>
              <a:rPr lang="ja-JP" altLang="ja-JP" sz="16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PｺﾞｼｯｸM" panose="020B0600000000000000" pitchFamily="50" charset="-128"/>
              </a:rPr>
              <a:t>中止</a:t>
            </a:r>
            <a:r>
              <a:rPr lang="ja-JP" altLang="en-US" sz="16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PｺﾞｼｯｸM" panose="020B0600000000000000" pitchFamily="50" charset="-128"/>
              </a:rPr>
              <a:t>し振替開催ができ　</a:t>
            </a:r>
            <a:endParaRPr lang="en-US" altLang="ja-JP" sz="1600" b="1" kern="14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HGPｺﾞｼｯｸM" panose="020B0600000000000000" pitchFamily="50" charset="-128"/>
            </a:endParaRPr>
          </a:p>
          <a:p>
            <a:pPr>
              <a:spcAft>
                <a:spcPts val="0"/>
              </a:spcAft>
              <a:defRPr/>
            </a:pPr>
            <a:r>
              <a:rPr lang="ja-JP" altLang="en-US" sz="16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PｺﾞｼｯｸM" panose="020B0600000000000000" pitchFamily="50" charset="-128"/>
              </a:rPr>
              <a:t>　　　ない場合は、必要経費を引いた上で返金</a:t>
            </a:r>
            <a:r>
              <a:rPr lang="ja-JP" altLang="ja-JP" sz="16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PｺﾞｼｯｸM" panose="020B0600000000000000" pitchFamily="50" charset="-128"/>
              </a:rPr>
              <a:t>します。</a:t>
            </a:r>
            <a:endParaRPr lang="en-US" altLang="ja-JP" sz="1600" b="1" kern="14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HGPｺﾞｼｯｸM" panose="020B0600000000000000" pitchFamily="50" charset="-128"/>
            </a:endParaRPr>
          </a:p>
          <a:p>
            <a:pPr>
              <a:spcAft>
                <a:spcPts val="0"/>
              </a:spcAft>
              <a:defRPr/>
            </a:pPr>
            <a:endParaRPr lang="ja-JP" altLang="ja-JP" sz="1100" b="1" kern="14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66700" indent="-266700">
              <a:spcAft>
                <a:spcPts val="0"/>
              </a:spcAft>
              <a:defRPr/>
            </a:pPr>
            <a:r>
              <a:rPr lang="ja-JP" altLang="ja-JP" sz="1600" b="1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PｺﾞｼｯｸM" panose="020B0600000000000000" pitchFamily="50" charset="-128"/>
              </a:rPr>
              <a:t>３</a:t>
            </a:r>
            <a:r>
              <a:rPr lang="ja-JP" altLang="en-US" sz="1600" b="1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PｺﾞｼｯｸM" panose="020B0600000000000000" pitchFamily="50" charset="-128"/>
              </a:rPr>
              <a:t>）</a:t>
            </a:r>
            <a:r>
              <a:rPr lang="ja-JP" altLang="ja-JP" sz="1600" b="1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PｺﾞｼｯｸM" panose="020B0600000000000000" pitchFamily="50" charset="-128"/>
              </a:rPr>
              <a:t>「賛助会員特典券」を利用される場合は、</a:t>
            </a:r>
            <a:r>
              <a:rPr lang="ja-JP" altLang="en-US" sz="1600" b="1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PｺﾞｼｯｸM" panose="020B0600000000000000" pitchFamily="50" charset="-128"/>
              </a:rPr>
              <a:t>申し込みフォーマットの該当欄に</a:t>
            </a:r>
            <a:endParaRPr lang="en-US" altLang="ja-JP" sz="1600" b="1" kern="1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HGPｺﾞｼｯｸM" panose="020B0600000000000000" pitchFamily="50" charset="-128"/>
            </a:endParaRPr>
          </a:p>
          <a:p>
            <a:pPr marL="266700" indent="-266700">
              <a:spcAft>
                <a:spcPts val="0"/>
              </a:spcAft>
              <a:defRPr/>
            </a:pPr>
            <a:r>
              <a:rPr lang="ja-JP" altLang="en-US" sz="1600" b="1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PｺﾞｼｯｸM" panose="020B0600000000000000" pitchFamily="50" charset="-128"/>
              </a:rPr>
              <a:t>　　　「</a:t>
            </a:r>
            <a:r>
              <a:rPr lang="ja-JP" altLang="en-US" sz="1600" b="1" kern="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PｺﾞｼｯｸM" panose="020B0600000000000000" pitchFamily="50" charset="-128"/>
              </a:rPr>
              <a:t>使用枚数</a:t>
            </a:r>
            <a:r>
              <a:rPr lang="ja-JP" altLang="en-US" sz="1600" b="1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PｺﾞｼｯｸM" panose="020B0600000000000000" pitchFamily="50" charset="-128"/>
              </a:rPr>
              <a:t>」を入力し、</a:t>
            </a:r>
            <a:r>
              <a:rPr lang="ja-JP" altLang="en-US" sz="1600" b="1" kern="1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PｺﾞｼｯｸM" panose="020B0600000000000000" pitchFamily="50" charset="-128"/>
              </a:rPr>
              <a:t>特典券を大会事務局にお送りください</a:t>
            </a:r>
            <a:r>
              <a:rPr lang="ja-JP" altLang="en-US" sz="1600" b="1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PｺﾞｼｯｸM" panose="020B0600000000000000" pitchFamily="50" charset="-128"/>
              </a:rPr>
              <a:t>。 </a:t>
            </a:r>
            <a:endParaRPr lang="en-US" altLang="ja-JP" sz="1600" b="1" kern="1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HGPｺﾞｼｯｸM" panose="020B0600000000000000" pitchFamily="50" charset="-128"/>
            </a:endParaRPr>
          </a:p>
        </p:txBody>
      </p:sp>
      <p:sp>
        <p:nvSpPr>
          <p:cNvPr id="14" name="四角形: 角を丸くする 39">
            <a:extLst>
              <a:ext uri="{FF2B5EF4-FFF2-40B4-BE49-F238E27FC236}">
                <a16:creationId xmlns:a16="http://schemas.microsoft.com/office/drawing/2014/main" id="{F022D924-9B84-BA15-23AC-45CA30B026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3163" y="5884004"/>
            <a:ext cx="6048672" cy="369332"/>
          </a:xfrm>
          <a:prstGeom prst="roundRect">
            <a:avLst>
              <a:gd name="adj" fmla="val 0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kumimoji="0"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お振込み期限　　：</a:t>
            </a:r>
            <a:r>
              <a:rPr kumimoji="0" lang="en-US" altLang="ja-JP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2026</a:t>
            </a:r>
            <a:r>
              <a:rPr kumimoji="0"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kumimoji="0" lang="en-US" altLang="ja-JP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11</a:t>
            </a:r>
            <a:r>
              <a:rPr kumimoji="0"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kumimoji="0" lang="en-US" altLang="ja-JP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kumimoji="0"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日（火）</a:t>
            </a: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1C7C68AB-AFDD-E318-9CD1-1653C3A91CEE}"/>
              </a:ext>
            </a:extLst>
          </p:cNvPr>
          <p:cNvSpPr/>
          <p:nvPr/>
        </p:nvSpPr>
        <p:spPr>
          <a:xfrm>
            <a:off x="713163" y="5227932"/>
            <a:ext cx="6048672" cy="623912"/>
          </a:xfrm>
          <a:prstGeom prst="roundRect">
            <a:avLst>
              <a:gd name="adj" fmla="val 0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37503C6-0F0C-E4E2-BF0B-F50B8AEEBB96}"/>
              </a:ext>
            </a:extLst>
          </p:cNvPr>
          <p:cNvSpPr/>
          <p:nvPr/>
        </p:nvSpPr>
        <p:spPr>
          <a:xfrm>
            <a:off x="768266" y="5232210"/>
            <a:ext cx="630555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  <a:spcAft>
                <a:spcPts val="0"/>
              </a:spcAft>
              <a:defRPr/>
            </a:pPr>
            <a:r>
              <a:rPr lang="ja-JP" altLang="en-US" sz="12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振込先：みなと銀行　網干駅支店（店番号４５９）</a:t>
            </a:r>
            <a:r>
              <a:rPr lang="en-US" altLang="ja-JP" sz="12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《 </a:t>
            </a:r>
            <a:r>
              <a:rPr lang="ja-JP" altLang="en-US" sz="12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普通預金 </a:t>
            </a:r>
            <a:r>
              <a:rPr lang="en-US" altLang="ja-JP" sz="12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》NO</a:t>
            </a:r>
            <a:r>
              <a:rPr lang="ja-JP" altLang="en-US" sz="12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．３９３６６６７</a:t>
            </a:r>
          </a:p>
          <a:p>
            <a:pPr>
              <a:lnSpc>
                <a:spcPts val="1400"/>
              </a:lnSpc>
              <a:spcAft>
                <a:spcPts val="0"/>
              </a:spcAft>
              <a:defRPr/>
            </a:pPr>
            <a:r>
              <a:rPr lang="ja-JP" altLang="en-US" sz="12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口座名：ＱＣサークル兵庫地区事務局 　代表者　　田村　信雄　　　　　</a:t>
            </a:r>
            <a:endParaRPr lang="en-US" altLang="ja-JP" sz="1200" b="1" kern="14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400"/>
              </a:lnSpc>
              <a:spcAft>
                <a:spcPts val="0"/>
              </a:spcAft>
              <a:defRPr/>
            </a:pPr>
            <a:r>
              <a:rPr lang="ja-JP" altLang="en-US" sz="12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　　（ｷﾕｰｼｰｻｰｸﾙﾋﾖｳｺﾞﾁｸｼﾞﾑｷﾖｸ 　　ﾀﾞｲﾋﾖｳｼﾔ 　</a:t>
            </a:r>
            <a:r>
              <a:rPr lang="ja-JP" altLang="en-US" sz="105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タムラノブオ</a:t>
            </a:r>
            <a:r>
              <a:rPr lang="ja-JP" altLang="en-US" sz="12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99B54891-9661-3B11-3808-FC331F7AE3D2}"/>
              </a:ext>
            </a:extLst>
          </p:cNvPr>
          <p:cNvSpPr/>
          <p:nvPr/>
        </p:nvSpPr>
        <p:spPr>
          <a:xfrm>
            <a:off x="490052" y="8745092"/>
            <a:ext cx="6945427" cy="3186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8000"/>
              </a:lnSpc>
              <a:spcAft>
                <a:spcPts val="0"/>
              </a:spcAft>
              <a:defRPr/>
            </a:pPr>
            <a:r>
              <a:rPr lang="pt-BR" altLang="ja-JP" sz="14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丸ｺﾞｼｯｸM-PRO" panose="020F0600000000000000" pitchFamily="50" charset="-128"/>
              </a:rPr>
              <a:t>〒</a:t>
            </a:r>
            <a:r>
              <a:rPr lang="en-US" altLang="ja-JP" sz="14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丸ｺﾞｼｯｸM-PRO" panose="020F0600000000000000" pitchFamily="50" charset="-128"/>
              </a:rPr>
              <a:t>671</a:t>
            </a:r>
            <a:r>
              <a:rPr lang="ja-JP" altLang="en-US" sz="14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丸ｺﾞｼｯｸM-PRO" panose="020F0600000000000000" pitchFamily="50" charset="-128"/>
              </a:rPr>
              <a:t>ｰ</a:t>
            </a:r>
            <a:r>
              <a:rPr lang="en-US" altLang="ja-JP" sz="14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丸ｺﾞｼｯｸM-PRO" panose="020F0600000000000000" pitchFamily="50" charset="-128"/>
              </a:rPr>
              <a:t>2103</a:t>
            </a:r>
            <a:r>
              <a:rPr lang="ja-JP" altLang="en-US" sz="14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丸ｺﾞｼｯｸM-PRO" panose="020F0600000000000000" pitchFamily="50" charset="-128"/>
              </a:rPr>
              <a:t>　兵庫県姫路市夢前町前之庄</a:t>
            </a:r>
            <a:r>
              <a:rPr lang="en-US" altLang="ja-JP" sz="14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丸ｺﾞｼｯｸM-PRO" panose="020F0600000000000000" pitchFamily="50" charset="-128"/>
              </a:rPr>
              <a:t>1128</a:t>
            </a:r>
            <a:r>
              <a:rPr lang="ja-JP" altLang="en-US" sz="14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丸ｺﾞｼｯｸM-PRO" panose="020F0600000000000000" pitchFamily="50" charset="-128"/>
              </a:rPr>
              <a:t>番地</a:t>
            </a:r>
            <a:r>
              <a:rPr lang="en-US" altLang="ja-JP" sz="14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丸ｺﾞｼｯｸM-PRO" panose="020F0600000000000000" pitchFamily="50" charset="-128"/>
              </a:rPr>
              <a:t>1</a:t>
            </a:r>
            <a:endParaRPr lang="pt-BR" altLang="ja-JP" sz="1400" b="1" kern="14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HG丸ｺﾞｼｯｸM-PRO" panose="020F0600000000000000" pitchFamily="50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1214B216-9C2A-D716-2BAD-171ABA0D0F93}"/>
              </a:ext>
            </a:extLst>
          </p:cNvPr>
          <p:cNvSpPr/>
          <p:nvPr/>
        </p:nvSpPr>
        <p:spPr>
          <a:xfrm>
            <a:off x="1739270" y="8991029"/>
            <a:ext cx="5459298" cy="572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8000"/>
              </a:lnSpc>
              <a:spcAft>
                <a:spcPts val="0"/>
              </a:spcAft>
              <a:defRPr/>
            </a:pPr>
            <a:r>
              <a:rPr lang="ja-JP" altLang="en-US" sz="14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丸ｺﾞｼｯｸM-PRO" panose="020F0600000000000000" pitchFamily="50" charset="-128"/>
              </a:rPr>
              <a:t>姫菱テクニカ株式会社　総務部　夢前総務課　</a:t>
            </a:r>
            <a:r>
              <a:rPr lang="ja-JP" altLang="ja-JP" sz="14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PｺﾞｼｯｸM" panose="020B0600000000000000" pitchFamily="50" charset="-128"/>
              </a:rPr>
              <a:t>担当</a:t>
            </a:r>
            <a:r>
              <a:rPr lang="ja-JP" altLang="en-US" sz="14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PｺﾞｼｯｸM" panose="020B0600000000000000" pitchFamily="50" charset="-128"/>
              </a:rPr>
              <a:t>　</a:t>
            </a:r>
            <a:endParaRPr lang="en-US" altLang="ja-JP" sz="1400" b="1" kern="14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HGPｺﾞｼｯｸM" panose="020B0600000000000000" pitchFamily="50" charset="-128"/>
            </a:endParaRPr>
          </a:p>
          <a:p>
            <a:pPr>
              <a:lnSpc>
                <a:spcPct val="118000"/>
              </a:lnSpc>
              <a:spcAft>
                <a:spcPts val="0"/>
              </a:spcAft>
              <a:defRPr/>
            </a:pPr>
            <a:r>
              <a:rPr lang="ja-JP" altLang="en-US" sz="14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PｺﾞｼｯｸM" panose="020B0600000000000000" pitchFamily="50" charset="-128"/>
              </a:rPr>
              <a:t>田　村　　信　雄</a:t>
            </a:r>
            <a:r>
              <a:rPr lang="ja-JP" altLang="ja-JP" sz="14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PｺﾞｼｯｸM" panose="020B0600000000000000" pitchFamily="50" charset="-128"/>
              </a:rPr>
              <a:t>（</a:t>
            </a:r>
            <a:r>
              <a:rPr lang="ja-JP" altLang="en-US" sz="14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PｺﾞｼｯｸM" panose="020B0600000000000000" pitchFamily="50" charset="-128"/>
              </a:rPr>
              <a:t>タムラ　ノブオ</a:t>
            </a:r>
            <a:r>
              <a:rPr lang="ja-JP" altLang="ja-JP" sz="14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PｺﾞｼｯｸM" panose="020B0600000000000000" pitchFamily="50" charset="-128"/>
              </a:rPr>
              <a:t>）</a:t>
            </a:r>
            <a:endParaRPr lang="ja-JP" altLang="ja-JP" sz="1400" b="1" kern="14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3" name="フローチャート: 代替処理 22">
            <a:extLst>
              <a:ext uri="{FF2B5EF4-FFF2-40B4-BE49-F238E27FC236}">
                <a16:creationId xmlns:a16="http://schemas.microsoft.com/office/drawing/2014/main" id="{AACFA4F3-048F-144A-73BD-8DA347E6C204}"/>
              </a:ext>
            </a:extLst>
          </p:cNvPr>
          <p:cNvSpPr/>
          <p:nvPr/>
        </p:nvSpPr>
        <p:spPr>
          <a:xfrm>
            <a:off x="359370" y="8634701"/>
            <a:ext cx="7226189" cy="1219035"/>
          </a:xfrm>
          <a:prstGeom prst="flowChartAlternateProcess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四角形: 角を丸くする 43">
            <a:extLst>
              <a:ext uri="{FF2B5EF4-FFF2-40B4-BE49-F238E27FC236}">
                <a16:creationId xmlns:a16="http://schemas.microsoft.com/office/drawing/2014/main" id="{72DAD812-B27E-77FC-23E0-E23103E78C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49" y="8125028"/>
            <a:ext cx="3294135" cy="469344"/>
          </a:xfrm>
          <a:prstGeom prst="roundRect">
            <a:avLst>
              <a:gd name="adj" fmla="val 36708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kumimoji="0"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大会のお申し込み・お問合せ先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E6A13E0-5E6A-1A36-206F-A34DC817DA0F}"/>
              </a:ext>
            </a:extLst>
          </p:cNvPr>
          <p:cNvSpPr txBox="1"/>
          <p:nvPr/>
        </p:nvSpPr>
        <p:spPr>
          <a:xfrm>
            <a:off x="401374" y="9539175"/>
            <a:ext cx="7226188" cy="286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8000"/>
              </a:lnSpc>
              <a:spcAft>
                <a:spcPts val="0"/>
              </a:spcAft>
              <a:defRPr/>
            </a:pPr>
            <a:r>
              <a:rPr lang="pt-BR" altLang="ja-JP" sz="12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丸ｺﾞｼｯｸM-PRO" panose="020F0600000000000000" pitchFamily="50" charset="-128"/>
              </a:rPr>
              <a:t>E-mail</a:t>
            </a:r>
            <a:r>
              <a:rPr lang="pt-BR" altLang="ja-JP" sz="105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丸ｺﾞｼｯｸM-PRO" panose="020F0600000000000000" pitchFamily="50" charset="-128"/>
              </a:rPr>
              <a:t>:  </a:t>
            </a:r>
            <a:r>
              <a:rPr lang="pt-BR" altLang="ja-JP" sz="12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丸ｺﾞｼｯｸM-PRO" panose="020F0600000000000000" pitchFamily="50" charset="-128"/>
              </a:rPr>
              <a:t>Tamura.Nobuo@zx.MitsubishiElectric.co.jp</a:t>
            </a:r>
            <a:r>
              <a:rPr lang="ja-JP" altLang="en-US" sz="12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丸ｺﾞｼｯｸM-PRO" panose="020F0600000000000000" pitchFamily="50" charset="-128"/>
              </a:rPr>
              <a:t>　　　</a:t>
            </a:r>
            <a:r>
              <a:rPr lang="pt-BR" altLang="ja-JP" sz="12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丸ｺﾞｼｯｸM-PRO" panose="020F0600000000000000" pitchFamily="50" charset="-128"/>
              </a:rPr>
              <a:t>TEL:</a:t>
            </a:r>
            <a:r>
              <a:rPr lang="ja-JP" altLang="en-US" sz="12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丸ｺﾞｼｯｸM-PRO" panose="020F0600000000000000" pitchFamily="50" charset="-128"/>
              </a:rPr>
              <a:t>　 </a:t>
            </a:r>
            <a:r>
              <a:rPr lang="en-US" altLang="ja-JP" sz="1200" b="1" kern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HG丸ｺﾞｼｯｸM-PRO" panose="020F0600000000000000" pitchFamily="50" charset="-128"/>
              </a:rPr>
              <a:t>079-337-5511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8059A66-98AF-3E97-C168-D1E6EB34338D}"/>
              </a:ext>
            </a:extLst>
          </p:cNvPr>
          <p:cNvSpPr txBox="1"/>
          <p:nvPr/>
        </p:nvSpPr>
        <p:spPr>
          <a:xfrm>
            <a:off x="3468687" y="273042"/>
            <a:ext cx="39624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ja-JP" altLang="en-US" sz="1000" u="sng" dirty="0">
                <a:solidFill>
                  <a:srgbClr val="467886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ＭＳ Ｐゴシック" panose="020B0600070205080204" pitchFamily="50" charset="-128"/>
                <a:hlinkClick r:id="rId2"/>
              </a:rPr>
              <a:t>⇒</a:t>
            </a:r>
            <a:r>
              <a:rPr lang="en-US" altLang="ja-JP" sz="1000" u="sng" dirty="0">
                <a:solidFill>
                  <a:srgbClr val="467886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ＭＳ Ｐゴシック" panose="020B0600070205080204" pitchFamily="50" charset="-128"/>
                <a:hlinkClick r:id="rId2"/>
              </a:rPr>
              <a:t>第6769回 2026年後期QCサークル近畿支部兵庫地区発表大会 【発表申し込み】2026年 9月18日（金）まで – </a:t>
            </a:r>
            <a:r>
              <a:rPr lang="ja-JP" altLang="en-US" sz="1000" u="sng" dirty="0">
                <a:solidFill>
                  <a:srgbClr val="467886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ＭＳ Ｐゴシック" panose="020B0600070205080204" pitchFamily="50" charset="-128"/>
              </a:rPr>
              <a:t>掲載リンクよりお申込みください</a:t>
            </a:r>
            <a:endParaRPr lang="ja-JP" altLang="ja-JP" sz="1000" dirty="0">
              <a:effectLst/>
              <a:latin typeface="游ゴシック" panose="020B0400000000000000" pitchFamily="50" charset="-128"/>
              <a:ea typeface="游ゴシック" panose="020B0400000000000000" pitchFamily="50" charset="-128"/>
              <a:cs typeface="ＭＳ Ｐゴシック" panose="020B060007020508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8C4B670-C038-7F9C-0AB0-9B86968CFAA9}"/>
              </a:ext>
            </a:extLst>
          </p:cNvPr>
          <p:cNvSpPr txBox="1"/>
          <p:nvPr/>
        </p:nvSpPr>
        <p:spPr>
          <a:xfrm>
            <a:off x="3399135" y="3241661"/>
            <a:ext cx="3962400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ja-JP" altLang="en-US" sz="1050" u="sng" dirty="0">
                <a:solidFill>
                  <a:srgbClr val="467886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ＭＳ Ｐゴシック" panose="020B0600070205080204" pitchFamily="50" charset="-128"/>
                <a:hlinkClick r:id="rId3"/>
              </a:rPr>
              <a:t>⇒</a:t>
            </a:r>
            <a:r>
              <a:rPr lang="en-US" altLang="ja-JP" sz="1050" u="sng" dirty="0">
                <a:solidFill>
                  <a:srgbClr val="467886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ＭＳ Ｐゴシック" panose="020B0600070205080204" pitchFamily="50" charset="-128"/>
                <a:hlinkClick r:id="rId3"/>
              </a:rPr>
              <a:t>第6769回 2026年後期QCサークル近畿支部兵庫地区発表大会 【聴講申し込み】2026年 10月20日（火）まで →</a:t>
            </a:r>
            <a:r>
              <a:rPr lang="en-US" altLang="ja-JP" sz="1050" u="sng" dirty="0" err="1">
                <a:solidFill>
                  <a:srgbClr val="467886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ＭＳ Ｐゴシック" panose="020B0600070205080204" pitchFamily="50" charset="-128"/>
                <a:hlinkClick r:id="rId3"/>
              </a:rPr>
              <a:t>オンライン聴講も</a:t>
            </a:r>
            <a:r>
              <a:rPr lang="en-US" altLang="ja-JP" sz="1050" u="sng" dirty="0">
                <a:solidFill>
                  <a:srgbClr val="467886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ＭＳ Ｐゴシック" panose="020B0600070205080204" pitchFamily="50" charset="-128"/>
                <a:hlinkClick r:id="rId3"/>
              </a:rPr>
              <a:t> 10月20日(火)</a:t>
            </a:r>
            <a:r>
              <a:rPr lang="en-US" altLang="ja-JP" sz="1050" u="sng" dirty="0" err="1">
                <a:solidFill>
                  <a:srgbClr val="467886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ＭＳ Ｐゴシック" panose="020B0600070205080204" pitchFamily="50" charset="-128"/>
                <a:hlinkClick r:id="rId3"/>
              </a:rPr>
              <a:t>まで</a:t>
            </a:r>
            <a:r>
              <a:rPr lang="en-US" altLang="ja-JP" sz="1050" u="sng" dirty="0">
                <a:solidFill>
                  <a:srgbClr val="467886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ＭＳ Ｐゴシック" panose="020B0600070205080204" pitchFamily="50" charset="-128"/>
                <a:hlinkClick r:id="rId3"/>
              </a:rPr>
              <a:t> – </a:t>
            </a:r>
            <a:r>
              <a:rPr lang="ja-JP" altLang="en-US" sz="1050" u="sng" dirty="0">
                <a:solidFill>
                  <a:srgbClr val="467886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  <a:cs typeface="ＭＳ Ｐゴシック" panose="020B0600070205080204" pitchFamily="50" charset="-128"/>
              </a:rPr>
              <a:t>掲載リンクよりお申込みください</a:t>
            </a:r>
            <a:endParaRPr lang="ja-JP" altLang="ja-JP" sz="1050" dirty="0">
              <a:effectLst/>
              <a:latin typeface="游ゴシック" panose="020B0400000000000000" pitchFamily="50" charset="-128"/>
              <a:ea typeface="游ゴシック" panose="020B0400000000000000" pitchFamily="50" charset="-128"/>
              <a:cs typeface="ＭＳ Ｐゴシック" panose="020B0600070205080204" pitchFamily="50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usiness_Card_Left_Aligned">
  <a:themeElements>
    <a:clrScheme name="Business_Cards_Left_Aligned">
      <a:dk1>
        <a:sysClr val="windowText" lastClr="000000"/>
      </a:dk1>
      <a:lt1>
        <a:sysClr val="window" lastClr="FFFFFF"/>
      </a:lt1>
      <a:dk2>
        <a:srgbClr val="3C558C"/>
      </a:dk2>
      <a:lt2>
        <a:srgbClr val="C4C89C"/>
      </a:lt2>
      <a:accent1>
        <a:srgbClr val="5E864A"/>
      </a:accent1>
      <a:accent2>
        <a:srgbClr val="39818B"/>
      </a:accent2>
      <a:accent3>
        <a:srgbClr val="527594"/>
      </a:accent3>
      <a:accent4>
        <a:srgbClr val="942828"/>
      </a:accent4>
      <a:accent5>
        <a:srgbClr val="57432F"/>
      </a:accent5>
      <a:accent6>
        <a:srgbClr val="0070C0"/>
      </a:accent6>
      <a:hlink>
        <a:srgbClr val="527594"/>
      </a:hlink>
      <a:folHlink>
        <a:srgbClr val="953735"/>
      </a:folHlink>
    </a:clrScheme>
    <a:fontScheme name="Business_Cards_Left_Aligned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usiness_Cards_Left_Aligned">
      <a:dk1>
        <a:sysClr val="windowText" lastClr="000000"/>
      </a:dk1>
      <a:lt1>
        <a:sysClr val="window" lastClr="FFFFFF"/>
      </a:lt1>
      <a:dk2>
        <a:srgbClr val="3C558C"/>
      </a:dk2>
      <a:lt2>
        <a:srgbClr val="C4C89C"/>
      </a:lt2>
      <a:accent1>
        <a:srgbClr val="5E864A"/>
      </a:accent1>
      <a:accent2>
        <a:srgbClr val="39818B"/>
      </a:accent2>
      <a:accent3>
        <a:srgbClr val="527594"/>
      </a:accent3>
      <a:accent4>
        <a:srgbClr val="942828"/>
      </a:accent4>
      <a:accent5>
        <a:srgbClr val="57432F"/>
      </a:accent5>
      <a:accent6>
        <a:srgbClr val="0070C0"/>
      </a:accent6>
      <a:hlink>
        <a:srgbClr val="527594"/>
      </a:hlink>
      <a:folHlink>
        <a:srgbClr val="953735"/>
      </a:folHlink>
    </a:clrScheme>
    <a:fontScheme name="Business_Cards_Left_Aligned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usiness_Cards_Left_Aligned">
      <a:dk1>
        <a:sysClr val="windowText" lastClr="000000"/>
      </a:dk1>
      <a:lt1>
        <a:sysClr val="window" lastClr="FFFFFF"/>
      </a:lt1>
      <a:dk2>
        <a:srgbClr val="3C558C"/>
      </a:dk2>
      <a:lt2>
        <a:srgbClr val="C4C89C"/>
      </a:lt2>
      <a:accent1>
        <a:srgbClr val="5E864A"/>
      </a:accent1>
      <a:accent2>
        <a:srgbClr val="39818B"/>
      </a:accent2>
      <a:accent3>
        <a:srgbClr val="527594"/>
      </a:accent3>
      <a:accent4>
        <a:srgbClr val="942828"/>
      </a:accent4>
      <a:accent5>
        <a:srgbClr val="57432F"/>
      </a:accent5>
      <a:accent6>
        <a:srgbClr val="0070C0"/>
      </a:accent6>
      <a:hlink>
        <a:srgbClr val="527594"/>
      </a:hlink>
      <a:folHlink>
        <a:srgbClr val="953735"/>
      </a:folHlink>
    </a:clrScheme>
    <a:fontScheme name="Business_Cards_Left_Aligned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472</TotalTime>
  <Words>1163</Words>
  <Application>Microsoft Office PowerPoint</Application>
  <PresentationFormat>ユーザー設定</PresentationFormat>
  <Paragraphs>165</Paragraphs>
  <Slides>3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9" baseType="lpstr">
      <vt:lpstr>Meiryo UI</vt:lpstr>
      <vt:lpstr>游ゴシック</vt:lpstr>
      <vt:lpstr>Arial</vt:lpstr>
      <vt:lpstr>Cambria</vt:lpstr>
      <vt:lpstr>Roboto</vt:lpstr>
      <vt:lpstr>Business_Card_Left_Aligned</vt:lpstr>
      <vt:lpstr>PowerPoint プレゼンテーション</vt:lpstr>
      <vt:lpstr>PowerPoint プレゼンテーション</vt:lpstr>
      <vt:lpstr>PowerPoint プレゼンテーション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>TAMURA NOBUO/田村 信雄(姫菱/総務/夢前総務)</cp:lastModifiedBy>
  <cp:revision>19</cp:revision>
  <dcterms:created xsi:type="dcterms:W3CDTF">2016-01-14T06:37:59Z</dcterms:created>
  <dcterms:modified xsi:type="dcterms:W3CDTF">2026-08-05T04:12:14Z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TC028952689991</vt:lpwstr>
  </property>
  <property fmtid="{D5CDD505-2E9C-101B-9397-08002B2CF9AE}" pid="3" name="MSIP_Label_6add209e-37c4-4e15-ab1b-f9befe71def1_Enabled">
    <vt:lpwstr>true</vt:lpwstr>
  </property>
  <property fmtid="{D5CDD505-2E9C-101B-9397-08002B2CF9AE}" pid="4" name="MSIP_Label_6add209e-37c4-4e15-ab1b-f9befe71def1_SetDate">
    <vt:lpwstr>2024-07-09T09:25:04Z</vt:lpwstr>
  </property>
  <property fmtid="{D5CDD505-2E9C-101B-9397-08002B2CF9AE}" pid="5" name="MSIP_Label_6add209e-37c4-4e15-ab1b-f9befe71def1_Method">
    <vt:lpwstr>Standard</vt:lpwstr>
  </property>
  <property fmtid="{D5CDD505-2E9C-101B-9397-08002B2CF9AE}" pid="6" name="MSIP_Label_6add209e-37c4-4e15-ab1b-f9befe71def1_Name">
    <vt:lpwstr>G_MIP_Confidential_Exception</vt:lpwstr>
  </property>
  <property fmtid="{D5CDD505-2E9C-101B-9397-08002B2CF9AE}" pid="7" name="MSIP_Label_6add209e-37c4-4e15-ab1b-f9befe71def1_SiteId">
    <vt:lpwstr>69405920-b673-4f7c-8845-e124e9d08af2</vt:lpwstr>
  </property>
  <property fmtid="{D5CDD505-2E9C-101B-9397-08002B2CF9AE}" pid="8" name="MSIP_Label_6add209e-37c4-4e15-ab1b-f9befe71def1_ActionId">
    <vt:lpwstr>692dbc01-9079-4e11-b9dd-7c89a8d9bf30</vt:lpwstr>
  </property>
  <property fmtid="{D5CDD505-2E9C-101B-9397-08002B2CF9AE}" pid="9" name="MSIP_Label_6add209e-37c4-4e15-ab1b-f9befe71def1_ContentBits">
    <vt:lpwstr>0</vt:lpwstr>
  </property>
</Properties>
</file>