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0" r:id="rId2"/>
    <p:sldId id="278" r:id="rId3"/>
    <p:sldId id="267" r:id="rId4"/>
  </p:sldIdLst>
  <p:sldSz cx="7200900" cy="10440988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056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114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169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2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5283" algn="l" defTabSz="914114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2340" algn="l" defTabSz="914114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199396" algn="l" defTabSz="914114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6454" algn="l" defTabSz="914114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99FF"/>
    <a:srgbClr val="00FF00"/>
    <a:srgbClr val="CCFF99"/>
    <a:srgbClr val="FFFFCC"/>
    <a:srgbClr val="0033CC"/>
    <a:srgbClr val="FFFF99"/>
    <a:srgbClr val="99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39344-4102-414D-BD5F-6B6BCB201CD2}" v="41" dt="2026-04-23T00:16:02.478"/>
    <p1510:client id="{7825AEC1-B1D7-429A-A46D-EF1908F1BBD2}" v="2" dt="2026-04-23T05:53:19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333" autoAdjust="0"/>
  </p:normalViewPr>
  <p:slideViewPr>
    <p:cSldViewPr>
      <p:cViewPr varScale="1">
        <p:scale>
          <a:sx n="42" d="100"/>
          <a:sy n="42" d="100"/>
        </p:scale>
        <p:origin x="2360" y="36"/>
      </p:cViewPr>
      <p:guideLst>
        <p:guide orient="horz" pos="3289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095" cy="337810"/>
          </a:xfrm>
          <a:prstGeom prst="rect">
            <a:avLst/>
          </a:prstGeom>
        </p:spPr>
        <p:txBody>
          <a:bodyPr vert="horz" lIns="90630" tIns="45315" rIns="90630" bIns="453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918" y="1"/>
            <a:ext cx="4275095" cy="337810"/>
          </a:xfrm>
          <a:prstGeom prst="rect">
            <a:avLst/>
          </a:prstGeom>
        </p:spPr>
        <p:txBody>
          <a:bodyPr vert="horz" lIns="90630" tIns="45315" rIns="90630" bIns="45315" rtlCol="0"/>
          <a:lstStyle>
            <a:lvl1pPr algn="r">
              <a:defRPr sz="1200"/>
            </a:lvl1pPr>
          </a:lstStyle>
          <a:p>
            <a:fld id="{95FAA8F2-E588-4C56-9FB0-79CCE876335F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953"/>
            <a:ext cx="4275095" cy="337810"/>
          </a:xfrm>
          <a:prstGeom prst="rect">
            <a:avLst/>
          </a:prstGeom>
        </p:spPr>
        <p:txBody>
          <a:bodyPr vert="horz" lIns="90630" tIns="45315" rIns="90630" bIns="453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918" y="6397953"/>
            <a:ext cx="4275095" cy="337810"/>
          </a:xfrm>
          <a:prstGeom prst="rect">
            <a:avLst/>
          </a:prstGeom>
        </p:spPr>
        <p:txBody>
          <a:bodyPr vert="horz" lIns="90630" tIns="45315" rIns="90630" bIns="45315" rtlCol="0" anchor="b"/>
          <a:lstStyle>
            <a:lvl1pPr algn="r">
              <a:defRPr sz="1200"/>
            </a:lvl1pPr>
          </a:lstStyle>
          <a:p>
            <a:fld id="{F04A2638-11EA-4B9E-9E92-9AECAA3788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16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6256" cy="337059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2" y="2"/>
            <a:ext cx="4276254" cy="337059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A7E324D7-1542-4FAC-A639-5C6A8A88EB53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2413" y="504825"/>
            <a:ext cx="174148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4" y="3199353"/>
            <a:ext cx="7894446" cy="3031364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621"/>
            <a:ext cx="4276256" cy="33705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2" y="6397621"/>
            <a:ext cx="4276254" cy="33705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B0880C2-B1A1-4D2B-B41C-971914F0AC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928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5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114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16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22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283" algn="l" defTabSz="91411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340" algn="l" defTabSz="91411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396" algn="l" defTabSz="91411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454" algn="l" defTabSz="91411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7200900" cy="10440988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lIns="100771" tIns="50386" rIns="100771" bIns="50386"/>
          <a:lstStyle/>
          <a:p>
            <a:pPr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7200900" cy="104409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1" tIns="50386" rIns="100771" bIns="50386" anchor="ctr"/>
          <a:lstStyle/>
          <a:p>
            <a:pPr algn="ctr">
              <a:defRPr/>
            </a:pPr>
            <a:endParaRPr kumimoji="0" lang="ja-JP" altLang="en-US" dirty="0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281262" y="6308105"/>
            <a:ext cx="5006936" cy="108761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25005" y="3806602"/>
            <a:ext cx="5063168" cy="2303301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236274" y="6569126"/>
            <a:ext cx="5040630" cy="1805439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50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5958-3B40-4934-8B18-F7C2E98F320D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51F1-AD95-4428-9FCB-5A3C87BB08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3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8E57-15E1-4850-8F5A-B8871AE6E115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5F37-4446-4E9D-9428-8872A84867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692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56944" y="418127"/>
            <a:ext cx="1383911" cy="890867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60048" y="418127"/>
            <a:ext cx="5040643" cy="890867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E543-5DF3-4814-BE4E-F23B2ADC41A5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DA27-3A2F-4D39-9CFE-C77B3A7CE8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728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5E6D-DBB5-4FCA-85E8-A73B657E0323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AD11-E996-4C67-9446-7821265C1C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494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7200900" cy="10440988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lIns="100771" tIns="50386" rIns="100771" bIns="50386"/>
          <a:lstStyle/>
          <a:p>
            <a:pPr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4760" y="0"/>
            <a:ext cx="7200901" cy="104409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1" tIns="50386" rIns="100771" bIns="50386" anchor="ctr"/>
          <a:lstStyle/>
          <a:p>
            <a:pPr algn="ctr">
              <a:defRPr/>
            </a:pPr>
            <a:endParaRPr kumimoji="0" lang="ja-JP" altLang="en-US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562550" y="7069432"/>
            <a:ext cx="6132059" cy="108761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2549" y="7178196"/>
            <a:ext cx="6120765" cy="119637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4" y="2936516"/>
            <a:ext cx="6120765" cy="4099073"/>
          </a:xfrm>
        </p:spPr>
        <p:txBody>
          <a:bodyPr anchor="b"/>
          <a:lstStyle>
            <a:lvl1pPr marL="0" indent="0">
              <a:buNone/>
              <a:defRPr sz="2200" baseline="0">
                <a:solidFill>
                  <a:schemeClr val="tx2">
                    <a:tint val="75000"/>
                  </a:schemeClr>
                </a:solidFill>
              </a:defRPr>
            </a:lvl1pPr>
            <a:lvl2pPr marL="503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1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7639-08F0-499D-9F59-2123A1F30663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248A-727D-40A5-A6AB-2CA76A073D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138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0046" y="2436236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60457" y="2436236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9A38-7F90-4C2D-85A8-B7E7584F4B24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01FE-DE35-4227-B630-521CBCD75F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30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8" y="2337142"/>
            <a:ext cx="318164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59" indent="0">
              <a:buNone/>
              <a:defRPr sz="2200" b="1"/>
            </a:lvl2pPr>
            <a:lvl3pPr marL="1007719" indent="0">
              <a:buNone/>
              <a:defRPr sz="2000" b="1"/>
            </a:lvl3pPr>
            <a:lvl4pPr marL="1511578" indent="0">
              <a:buNone/>
              <a:defRPr sz="1800" b="1"/>
            </a:lvl4pPr>
            <a:lvl5pPr marL="2015437" indent="0">
              <a:buNone/>
              <a:defRPr sz="1800" b="1"/>
            </a:lvl5pPr>
            <a:lvl6pPr marL="2519297" indent="0">
              <a:buNone/>
              <a:defRPr sz="1800" b="1"/>
            </a:lvl6pPr>
            <a:lvl7pPr marL="3023156" indent="0">
              <a:buNone/>
              <a:defRPr sz="1800" b="1"/>
            </a:lvl7pPr>
            <a:lvl8pPr marL="3527015" indent="0">
              <a:buNone/>
              <a:defRPr sz="1800" b="1"/>
            </a:lvl8pPr>
            <a:lvl9pPr marL="4030874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8" y="3311150"/>
            <a:ext cx="318164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60" y="2337142"/>
            <a:ext cx="318289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59" indent="0">
              <a:buNone/>
              <a:defRPr sz="2200" b="1"/>
            </a:lvl2pPr>
            <a:lvl3pPr marL="1007719" indent="0">
              <a:buNone/>
              <a:defRPr sz="2000" b="1"/>
            </a:lvl3pPr>
            <a:lvl4pPr marL="1511578" indent="0">
              <a:buNone/>
              <a:defRPr sz="1800" b="1"/>
            </a:lvl4pPr>
            <a:lvl5pPr marL="2015437" indent="0">
              <a:buNone/>
              <a:defRPr sz="1800" b="1"/>
            </a:lvl5pPr>
            <a:lvl6pPr marL="2519297" indent="0">
              <a:buNone/>
              <a:defRPr sz="1800" b="1"/>
            </a:lvl6pPr>
            <a:lvl7pPr marL="3023156" indent="0">
              <a:buNone/>
              <a:defRPr sz="1800" b="1"/>
            </a:lvl7pPr>
            <a:lvl8pPr marL="3527015" indent="0">
              <a:buNone/>
              <a:defRPr sz="1800" b="1"/>
            </a:lvl8pPr>
            <a:lvl9pPr marL="4030874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60" y="3311150"/>
            <a:ext cx="318289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326B-22F1-4622-A6EC-1EAFE8D1047C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4B11-C20C-4805-B859-2C1BA64DC5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641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3780" y="435008"/>
            <a:ext cx="6053276" cy="1196372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D3DF-95DD-4E95-8FDB-1338F5F7A955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4A9C-4E29-4FA8-9316-DBCF50ABE2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959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BD7E-19A8-4468-9D66-411DB72CA9B4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B2CC-A70A-4535-B8F7-D142B4A631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684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9"/>
            <a:ext cx="2369046" cy="176916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15708"/>
            <a:ext cx="4025503" cy="891109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78"/>
            <a:ext cx="2369046" cy="7141926"/>
          </a:xfrm>
        </p:spPr>
        <p:txBody>
          <a:bodyPr/>
          <a:lstStyle>
            <a:lvl1pPr marL="0" indent="0">
              <a:buNone/>
              <a:defRPr sz="1500"/>
            </a:lvl1pPr>
            <a:lvl2pPr marL="503859" indent="0">
              <a:buNone/>
              <a:defRPr sz="1300"/>
            </a:lvl2pPr>
            <a:lvl3pPr marL="1007719" indent="0">
              <a:buNone/>
              <a:defRPr sz="1100"/>
            </a:lvl3pPr>
            <a:lvl4pPr marL="1511578" indent="0">
              <a:buNone/>
              <a:defRPr sz="1100"/>
            </a:lvl4pPr>
            <a:lvl5pPr marL="2015437" indent="0">
              <a:buNone/>
              <a:defRPr sz="1100"/>
            </a:lvl5pPr>
            <a:lvl6pPr marL="2519297" indent="0">
              <a:buNone/>
              <a:defRPr sz="1100"/>
            </a:lvl6pPr>
            <a:lvl7pPr marL="3023156" indent="0">
              <a:buNone/>
              <a:defRPr sz="1100"/>
            </a:lvl7pPr>
            <a:lvl8pPr marL="3527015" indent="0">
              <a:buNone/>
              <a:defRPr sz="1100"/>
            </a:lvl8pPr>
            <a:lvl9pPr marL="4030874" indent="0">
              <a:buNone/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ABEE-A3E4-4B23-9C5E-3C4724A02369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5DFA-11D5-4671-8290-BF4F7D98F3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2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24060" y="7395719"/>
            <a:ext cx="2414053" cy="862833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62668" y="1087574"/>
            <a:ext cx="4320540" cy="6264593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rtlCol="0">
            <a:normAutofit/>
            <a:sp3d extrusionH="57150">
              <a:bevelT w="38100" h="38100" prst="angle"/>
            </a:sp3d>
          </a:bodyPr>
          <a:lstStyle>
            <a:lvl1pPr marL="0" indent="0">
              <a:buNone/>
              <a:defRPr sz="3500"/>
            </a:lvl1pPr>
            <a:lvl2pPr marL="503859" indent="0">
              <a:buNone/>
              <a:defRPr sz="3100"/>
            </a:lvl2pPr>
            <a:lvl3pPr marL="1007719" indent="0">
              <a:buNone/>
              <a:defRPr sz="2600"/>
            </a:lvl3pPr>
            <a:lvl4pPr marL="1511578" indent="0">
              <a:buNone/>
              <a:defRPr sz="2200"/>
            </a:lvl4pPr>
            <a:lvl5pPr marL="2015437" indent="0">
              <a:buNone/>
              <a:defRPr sz="2200"/>
            </a:lvl5pPr>
            <a:lvl6pPr marL="2519297" indent="0">
              <a:buNone/>
              <a:defRPr sz="2200"/>
            </a:lvl6pPr>
            <a:lvl7pPr marL="3023156" indent="0">
              <a:buNone/>
              <a:defRPr sz="2200"/>
            </a:lvl7pPr>
            <a:lvl8pPr marL="3527015" indent="0">
              <a:buNone/>
              <a:defRPr sz="2200"/>
            </a:lvl8pPr>
            <a:lvl9pPr marL="4030874" indent="0">
              <a:buNone/>
              <a:defRPr sz="22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30325" y="8265804"/>
            <a:ext cx="2407788" cy="964368"/>
          </a:xfrm>
        </p:spPr>
        <p:txBody>
          <a:bodyPr/>
          <a:lstStyle>
            <a:lvl1pPr marL="0" indent="0">
              <a:buNone/>
              <a:defRPr sz="1500"/>
            </a:lvl1pPr>
            <a:lvl2pPr marL="503859" indent="0">
              <a:buNone/>
              <a:defRPr sz="1300"/>
            </a:lvl2pPr>
            <a:lvl3pPr marL="1007719" indent="0">
              <a:buNone/>
              <a:defRPr sz="1100"/>
            </a:lvl3pPr>
            <a:lvl4pPr marL="1511578" indent="0">
              <a:buNone/>
              <a:defRPr sz="1100"/>
            </a:lvl4pPr>
            <a:lvl5pPr marL="2015437" indent="0">
              <a:buNone/>
              <a:defRPr sz="1100"/>
            </a:lvl5pPr>
            <a:lvl6pPr marL="2519297" indent="0">
              <a:buNone/>
              <a:defRPr sz="1100"/>
            </a:lvl6pPr>
            <a:lvl7pPr marL="3023156" indent="0">
              <a:buNone/>
              <a:defRPr sz="1100"/>
            </a:lvl7pPr>
            <a:lvl8pPr marL="3527015" indent="0">
              <a:buNone/>
              <a:defRPr sz="1100"/>
            </a:lvl8pPr>
            <a:lvl9pPr marL="4030874" indent="0">
              <a:buNone/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FDE2-63D2-40BE-B5DE-8CC038BFFF25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12A2-A522-478B-B21B-F30F451F66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220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7200900" cy="104409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1" tIns="50386" rIns="100771" bIns="50386" anchor="ctr"/>
          <a:lstStyle/>
          <a:p>
            <a:pPr algn="ctr">
              <a:defRPr/>
            </a:pPr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0" y="0"/>
            <a:ext cx="7145338" cy="10440988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71" tIns="50386" rIns="100771" bIns="50386"/>
          <a:lstStyle/>
          <a:p>
            <a:pPr>
              <a:defRPr/>
            </a:pPr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360366" y="419102"/>
            <a:ext cx="6480175" cy="1739900"/>
          </a:xfrm>
          <a:prstGeom prst="rect">
            <a:avLst/>
          </a:prstGeom>
        </p:spPr>
        <p:txBody>
          <a:bodyPr vert="horz" lIns="100771" tIns="50386" rIns="100771" bIns="50386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60366" y="2282828"/>
            <a:ext cx="6480175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1" tIns="50386" rIns="100771" bIns="50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360366" y="9677400"/>
            <a:ext cx="1679575" cy="557213"/>
          </a:xfrm>
          <a:prstGeom prst="rect">
            <a:avLst/>
          </a:prstGeom>
        </p:spPr>
        <p:txBody>
          <a:bodyPr vert="horz" lIns="100771" tIns="50386" rIns="100771" bIns="50386" rtlCol="0" anchor="ctr"/>
          <a:lstStyle>
            <a:lvl1pPr algn="ct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4020A7-760D-4A08-86EB-295D5FB667CF}" type="datetimeFigureOut">
              <a:rPr lang="ja-JP" altLang="en-US"/>
              <a:pPr>
                <a:defRPr/>
              </a:pPr>
              <a:t>2026/4/23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626" y="9677400"/>
            <a:ext cx="2279650" cy="557213"/>
          </a:xfrm>
          <a:prstGeom prst="rect">
            <a:avLst/>
          </a:prstGeom>
        </p:spPr>
        <p:txBody>
          <a:bodyPr vert="horz" lIns="100771" tIns="50386" rIns="100771" bIns="50386" rtlCol="0" anchor="ctr"/>
          <a:lstStyle>
            <a:lvl1pPr algn="ct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5160966" y="9677400"/>
            <a:ext cx="1679575" cy="557213"/>
          </a:xfrm>
          <a:prstGeom prst="rect">
            <a:avLst/>
          </a:prstGeom>
        </p:spPr>
        <p:txBody>
          <a:bodyPr vert="horz" lIns="100771" tIns="50386" rIns="100771" bIns="50386" rtlCol="0" anchor="ctr"/>
          <a:lstStyle>
            <a:lvl1pPr algn="ct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5E349C-7E2B-476D-8A50-F5AFC5DB86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9" r:id="rId2"/>
    <p:sldLayoutId id="214748396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90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5pPr>
      <a:lvl6pPr marL="457056" algn="ctr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6pPr>
      <a:lvl7pPr marL="914114" algn="ctr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7pPr>
      <a:lvl8pPr marL="1371169" algn="ctr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8pPr>
      <a:lvl9pPr marL="1828227" algn="ctr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9pPr>
    </p:titleStyle>
    <p:bodyStyle>
      <a:lvl1pPr marL="377705" indent="-377705" algn="l" rtl="0" eaLnBrk="0" fontAlgn="base" hangingPunct="0">
        <a:spcBef>
          <a:spcPct val="20000"/>
        </a:spcBef>
        <a:spcAft>
          <a:spcPct val="0"/>
        </a:spcAft>
        <a:buClr>
          <a:srgbClr val="826285"/>
        </a:buClr>
        <a:buSzPct val="60000"/>
        <a:buFont typeface="Wingdings" pitchFamily="2" charset="2"/>
        <a:buChar char="u"/>
        <a:defRPr kumimoji="1" sz="3500">
          <a:solidFill>
            <a:schemeClr val="tx2"/>
          </a:solidFill>
          <a:latin typeface="+mn-lt"/>
          <a:ea typeface="+mn-ea"/>
          <a:cs typeface="+mn-cs"/>
        </a:defRPr>
      </a:lvl1pPr>
      <a:lvl2pPr marL="817307" indent="-314227" algn="l" rtl="0" eaLnBrk="0" fontAlgn="base" hangingPunct="0">
        <a:spcBef>
          <a:spcPct val="20000"/>
        </a:spcBef>
        <a:spcAft>
          <a:spcPct val="0"/>
        </a:spcAft>
        <a:buClr>
          <a:srgbClr val="898995"/>
        </a:buClr>
        <a:buSzPct val="55000"/>
        <a:buFont typeface="Wingdings" pitchFamily="2" charset="2"/>
        <a:buChar char="u"/>
        <a:defRPr kumimoji="1" sz="3100">
          <a:solidFill>
            <a:schemeClr val="tx2"/>
          </a:solidFill>
          <a:latin typeface="+mn-lt"/>
          <a:ea typeface="+mn-ea"/>
          <a:cs typeface="+mn-cs"/>
        </a:defRPr>
      </a:lvl2pPr>
      <a:lvl3pPr marL="1258493" indent="-250747" algn="l" rtl="0" eaLnBrk="0" fontAlgn="base" hangingPunct="0">
        <a:spcBef>
          <a:spcPct val="20000"/>
        </a:spcBef>
        <a:spcAft>
          <a:spcPct val="0"/>
        </a:spcAft>
        <a:buClr>
          <a:srgbClr val="906351"/>
        </a:buClr>
        <a:buSzPct val="55000"/>
        <a:buFont typeface="Wingdings" pitchFamily="2" charset="2"/>
        <a:buChar char="u"/>
        <a:defRPr kumimoji="1" sz="2600">
          <a:solidFill>
            <a:schemeClr val="tx2"/>
          </a:solidFill>
          <a:latin typeface="+mn-lt"/>
          <a:ea typeface="+mn-ea"/>
          <a:cs typeface="+mn-cs"/>
        </a:defRPr>
      </a:lvl3pPr>
      <a:lvl4pPr marL="1763159" indent="-250747" algn="l" rtl="0" eaLnBrk="0" fontAlgn="base" hangingPunct="0">
        <a:spcBef>
          <a:spcPct val="20000"/>
        </a:spcBef>
        <a:spcAft>
          <a:spcPct val="0"/>
        </a:spcAft>
        <a:buClr>
          <a:srgbClr val="708B7E"/>
        </a:buClr>
        <a:buSzPct val="50000"/>
        <a:buFont typeface="Wingdings" pitchFamily="2" charset="2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4pPr>
      <a:lvl5pPr marL="2266239" indent="-250747" algn="l" rtl="0" eaLnBrk="0" fontAlgn="base" hangingPunct="0">
        <a:spcBef>
          <a:spcPct val="20000"/>
        </a:spcBef>
        <a:spcAft>
          <a:spcPct val="0"/>
        </a:spcAft>
        <a:buClr>
          <a:srgbClr val="8B8B69"/>
        </a:buClr>
        <a:buSzPct val="45000"/>
        <a:buFont typeface="Wingdings" pitchFamily="2" charset="2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5pPr>
      <a:lvl6pPr marL="2771227" indent="-25193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6pPr>
      <a:lvl7pPr marL="3275086" indent="-25193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7pPr>
      <a:lvl8pPr marL="3778945" indent="-25193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8pPr>
      <a:lvl9pPr marL="4282803" indent="-25193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503859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1007719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511578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2015437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519297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3023156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527015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4030874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0"/>
          <p:cNvSpPr>
            <a:spLocks noChangeArrowheads="1"/>
          </p:cNvSpPr>
          <p:nvPr/>
        </p:nvSpPr>
        <p:spPr bwMode="auto">
          <a:xfrm>
            <a:off x="388258" y="539974"/>
            <a:ext cx="6348416" cy="2880836"/>
          </a:xfrm>
          <a:prstGeom prst="roundRect">
            <a:avLst>
              <a:gd name="adj" fmla="val 13078"/>
            </a:avLst>
          </a:prstGeom>
          <a:solidFill>
            <a:schemeClr val="bg1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4272" tIns="8887" rIns="74272" bIns="8887" anchor="ctr"/>
          <a:lstStyle/>
          <a:p>
            <a:pPr>
              <a:defRPr/>
            </a:pPr>
            <a:r>
              <a:rPr lang="ja-JP" altLang="en-US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</a:t>
            </a:r>
            <a:r>
              <a:rPr lang="ja-JP" altLang="en-US" sz="14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2026</a:t>
            </a:r>
            <a:r>
              <a:rPr lang="ja-JP" altLang="en-US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　</a:t>
            </a:r>
            <a:r>
              <a:rPr lang="en-US" altLang="ja-JP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QC</a:t>
            </a:r>
            <a:r>
              <a:rPr lang="ja-JP" altLang="en-US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サークル東北支部　宮城地区</a:t>
            </a:r>
            <a:endParaRPr lang="en-US" altLang="ja-JP" sz="16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16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1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</a:t>
            </a:r>
            <a:r>
              <a:rPr lang="ja-JP" alt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ja-JP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「賛助会員様限定」</a:t>
            </a:r>
            <a:endParaRPr lang="en-US" altLang="ja-JP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賛助会員交流会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14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4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en-US" altLang="ja-JP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宮城地区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スローガン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</a:p>
          <a:p>
            <a:pPr>
              <a:defRPr/>
            </a:pPr>
            <a:endParaRPr lang="en-US" altLang="ja-JP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defRPr/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もっと面白く、もっと仲間を増やして、みんなで</a:t>
            </a:r>
            <a:r>
              <a:rPr lang="ja-JP" altLang="en-US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楽しく成長しよう！！</a:t>
            </a: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1297401" y="9880574"/>
            <a:ext cx="4396570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主催　　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QC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サークル東北支部　宮城地区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DC9D0D-DDB3-2537-C942-47A1B9B9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2" y="724330"/>
            <a:ext cx="1161460" cy="113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ABA7A60-52E6-7AA9-D0AC-AB20D0282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02" y="4456055"/>
            <a:ext cx="1872208" cy="1872208"/>
          </a:xfrm>
          <a:prstGeom prst="rect">
            <a:avLst/>
          </a:prstGeom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C8601550-934B-68C9-B2AD-64BBB3E3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09" y="6802809"/>
            <a:ext cx="6696117" cy="2950414"/>
          </a:xfrm>
          <a:prstGeom prst="rect">
            <a:avLst/>
          </a:prstGeom>
          <a:noFill/>
          <a:ln w="38100">
            <a:solidFill>
              <a:srgbClr val="008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72000" tIns="36000" rIns="72000" bIns="3600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■日　　時：</a:t>
            </a:r>
            <a:r>
              <a:rPr lang="en-US" altLang="ja-JP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2026</a:t>
            </a:r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年５月</a:t>
            </a:r>
            <a:r>
              <a:rPr lang="en-US" altLang="ja-JP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21</a:t>
            </a:r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日（木）</a:t>
            </a:r>
            <a:r>
              <a:rPr lang="en-US" altLang="ja-JP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11:00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16:00</a:t>
            </a:r>
          </a:p>
          <a:p>
            <a:pPr algn="just">
              <a:spcBef>
                <a:spcPts val="600"/>
              </a:spcBef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■場　　所：航空自衛隊　松島基地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  <a:sym typeface="Wingdings" pitchFamily="2" charset="2"/>
            </a:endParaRPr>
          </a:p>
          <a:p>
            <a:pPr algn="just">
              <a:spcBef>
                <a:spcPts val="600"/>
              </a:spcBef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〒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981‐0503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宮城県東松島市矢本板取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85</a:t>
            </a:r>
          </a:p>
          <a:p>
            <a:pPr algn="just">
              <a:spcBef>
                <a:spcPts val="600"/>
              </a:spcBef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TEL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0225‐82‐2111</a:t>
            </a:r>
          </a:p>
          <a:p>
            <a:pPr algn="just">
              <a:spcBef>
                <a:spcPts val="600"/>
              </a:spcBef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■応募人数：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名ほど（２名まで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/1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社）</a:t>
            </a:r>
            <a:endParaRPr lang="en-US" altLang="ja-JP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■問い合わせ先：ＱＣサークル宮城地区</a:t>
            </a:r>
            <a:endParaRPr lang="en-US" altLang="ja-JP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幹事長　平間 勝美（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070-4406-8794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事務局　星　  陽子（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080-7341-4875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A1D99D-C187-1E5E-7C20-3AFBF9DA8AAB}"/>
              </a:ext>
            </a:extLst>
          </p:cNvPr>
          <p:cNvSpPr txBox="1"/>
          <p:nvPr/>
        </p:nvSpPr>
        <p:spPr>
          <a:xfrm>
            <a:off x="684697" y="3420294"/>
            <a:ext cx="514800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＜目的＞</a:t>
            </a:r>
            <a:br>
              <a:rPr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賛助会員同士の情報交換</a:t>
            </a: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・異業種メンバーとの交流による気づきを得る</a:t>
            </a:r>
            <a:endParaRPr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・宮城地区活動のご紹介と参加のお願い</a:t>
            </a:r>
            <a:endParaRPr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＜内容＞</a:t>
            </a:r>
            <a:br>
              <a:rPr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</a:t>
            </a: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航空自衛隊松島基地</a:t>
            </a:r>
            <a:b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基地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見学会、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QC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サークル活動取組紹介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ja-JP" altLang="en-US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昼食は基地内食堂にて喫食⇒無料</a:t>
            </a:r>
            <a:endParaRPr lang="en-US" altLang="ja-JP" b="1" dirty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・宮城地区活動説明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・交流会</a:t>
            </a:r>
            <a:endParaRPr kumimoji="1" lang="ja-JP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2EA8BB-1C54-346C-753B-346B52043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160" y="1036403"/>
            <a:ext cx="146706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参加費無料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01"/>
    </mc:Choice>
    <mc:Fallback xmlns="">
      <p:transition spd="slow" advTm="271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690DC-2E09-762E-1292-BC4743CD3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CA1F5A-ABA0-BE5C-A2A3-157B6F890DB3}"/>
              </a:ext>
            </a:extLst>
          </p:cNvPr>
          <p:cNvSpPr/>
          <p:nvPr/>
        </p:nvSpPr>
        <p:spPr>
          <a:xfrm>
            <a:off x="186355" y="1334677"/>
            <a:ext cx="4062167" cy="57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anchor="ctr"/>
          <a:lstStyle/>
          <a:p>
            <a:pPr algn="ctr">
              <a:defRPr/>
            </a:pPr>
            <a:r>
              <a:rPr lang="ja-JP" altLang="en-US" sz="2800" b="1" u="sng" dirty="0">
                <a:solidFill>
                  <a:srgbClr val="008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★交流会プログラム★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4982C442-BD58-8B23-A058-FBE3A9AED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559382"/>
              </p:ext>
            </p:extLst>
          </p:nvPr>
        </p:nvGraphicFramePr>
        <p:xfrm>
          <a:off x="216074" y="1938147"/>
          <a:ext cx="6793498" cy="8201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173">
                  <a:extLst>
                    <a:ext uri="{9D8B030D-6E8A-4147-A177-3AD203B41FA5}">
                      <a16:colId xmlns:a16="http://schemas.microsoft.com/office/drawing/2014/main" val="527488129"/>
                    </a:ext>
                  </a:extLst>
                </a:gridCol>
                <a:gridCol w="1113596">
                  <a:extLst>
                    <a:ext uri="{9D8B030D-6E8A-4147-A177-3AD203B41FA5}">
                      <a16:colId xmlns:a16="http://schemas.microsoft.com/office/drawing/2014/main" val="1918161766"/>
                    </a:ext>
                  </a:extLst>
                </a:gridCol>
                <a:gridCol w="765378">
                  <a:extLst>
                    <a:ext uri="{9D8B030D-6E8A-4147-A177-3AD203B41FA5}">
                      <a16:colId xmlns:a16="http://schemas.microsoft.com/office/drawing/2014/main" val="2355442812"/>
                    </a:ext>
                  </a:extLst>
                </a:gridCol>
                <a:gridCol w="4476351">
                  <a:extLst>
                    <a:ext uri="{9D8B030D-6E8A-4147-A177-3AD203B41FA5}">
                      <a16:colId xmlns:a16="http://schemas.microsoft.com/office/drawing/2014/main" val="3176316747"/>
                    </a:ext>
                  </a:extLst>
                </a:gridCol>
              </a:tblGrid>
              <a:tr h="445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Ｎｏ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　間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所用時間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　容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12751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10:45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11:00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受付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航空自衛隊　松島基地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第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航空団司令部３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大会議室　　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4664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11:00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11:05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開会挨拶</a:t>
                      </a:r>
                      <a:b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QC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サークル宮城地区　地区長　庄司　勝 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（ﾘｺｰｲﾝﾀﾞｽﾄﾘｰ㈱ 東北事業所）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555"/>
                  </a:ext>
                </a:extLst>
              </a:tr>
              <a:tr h="83926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11:05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11:30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航空自衛隊　松島基地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基地概要説明とＫＡＩＺＥＮ活動の取り組み紹介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第４航空団司令部装備部計画班長兼整備班長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中原　結城　様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20340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11:30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12:20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≪昼食≫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自衛隊内食堂で日替わり定食体験喫食（無料）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92493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12:20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13:00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≪休憩≫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売店　⇒　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3F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大会議室へもどり名刺交換等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38659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13:00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14:00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基地見学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第４航空団司令部装備部計画班長兼整備班長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中原　結城　様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72505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７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14:00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14:20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グランドチャンピオン大会出場サークル基調発表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いぐすぺ！サークル　　聴講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899617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14:20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14:40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宮城地区の活動について 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QC</a:t>
                      </a:r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サークル宮城地区　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幹事長　平間　勝美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</a:t>
                      </a:r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（ﾘｺｰｲﾝﾀﾞｽﾄﾘｰ㈱ 東北事業所）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66027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14:40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15:55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交流会</a:t>
                      </a:r>
                      <a:b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QC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サークル活動に対する日頃の悩み相談会</a:t>
                      </a:r>
                      <a:b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・ご参加の企業の皆さんで情報交換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764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15:55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16:00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閉会挨拶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QC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サークル宮城地区　副地区長　安達　康広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（トヨタ自動車東日本㈱　本社宮城大衡工場）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78709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E1B961-94B0-35EF-BB82-59C7E00C5CC4}"/>
              </a:ext>
            </a:extLst>
          </p:cNvPr>
          <p:cNvSpPr/>
          <p:nvPr/>
        </p:nvSpPr>
        <p:spPr>
          <a:xfrm>
            <a:off x="1134735" y="493787"/>
            <a:ext cx="5382611" cy="57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anchor="ctr"/>
          <a:lstStyle/>
          <a:p>
            <a:pPr algn="ctr"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宮城地区「賛助会員交流会」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EAA1A1-1A11-0370-C5D9-33687809AA05}"/>
              </a:ext>
            </a:extLst>
          </p:cNvPr>
          <p:cNvSpPr/>
          <p:nvPr/>
        </p:nvSpPr>
        <p:spPr>
          <a:xfrm>
            <a:off x="4032498" y="978720"/>
            <a:ext cx="3133802" cy="830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2" tIns="45701" rIns="91402" bIns="45701" anchor="ctr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開催日：</a:t>
            </a:r>
            <a:r>
              <a:rPr lang="en-US" altLang="ja-JP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2026.5.21</a:t>
            </a: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（木）</a:t>
            </a:r>
            <a:endParaRPr lang="en-US" altLang="ja-JP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時間   ：</a:t>
            </a:r>
            <a:r>
              <a:rPr lang="en-US" altLang="ja-JP" sz="1200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11:00</a:t>
            </a:r>
            <a:r>
              <a:rPr lang="ja-JP" altLang="en-US" sz="1200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～</a:t>
            </a:r>
            <a:r>
              <a:rPr lang="en-US" altLang="ja-JP" sz="1200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16:00</a:t>
            </a:r>
            <a:endParaRPr lang="ja-JP" altLang="en-US" sz="1200" dirty="0">
              <a:solidFill>
                <a:srgbClr val="0000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会場　 ：航空自衛隊松島基地</a:t>
            </a:r>
            <a:endParaRPr lang="en-US" altLang="ja-JP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　　　　　　第４航空団司令部３</a:t>
            </a:r>
            <a:r>
              <a:rPr lang="en-US" altLang="ja-JP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F</a:t>
            </a: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大会議室</a:t>
            </a:r>
            <a:endParaRPr lang="en-US" altLang="ja-JP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90B4B-67E4-3C0E-ED74-B6F3E4391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" y="323950"/>
            <a:ext cx="936104" cy="91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"/>
    </mc:Choice>
    <mc:Fallback xmlns="">
      <p:transition spd="slow" advTm="9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B9B065-EA95-9285-8D31-DDAD9BA1D421}"/>
              </a:ext>
            </a:extLst>
          </p:cNvPr>
          <p:cNvSpPr txBox="1"/>
          <p:nvPr/>
        </p:nvSpPr>
        <p:spPr>
          <a:xfrm>
            <a:off x="419083" y="2196158"/>
            <a:ext cx="2172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会場付近地図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1628D6-8E8D-2CE9-6BB9-24E0EFE01159}"/>
              </a:ext>
            </a:extLst>
          </p:cNvPr>
          <p:cNvSpPr txBox="1"/>
          <p:nvPr/>
        </p:nvSpPr>
        <p:spPr>
          <a:xfrm>
            <a:off x="419084" y="8028806"/>
            <a:ext cx="636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9400" algn="just"/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＊ご来社の際は一旦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総合案内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前にて</a:t>
            </a:r>
            <a:endParaRPr lang="en-US" altLang="ja-JP" sz="16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indent="279400" algn="just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1600" dirty="0">
                <a:effectLst/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【</a:t>
            </a:r>
            <a:r>
              <a:rPr lang="en-US" altLang="ja-JP" sz="1600" dirty="0">
                <a:effectLst/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QC</a:t>
            </a:r>
            <a:r>
              <a:rPr lang="ja-JP" altLang="ja-JP" sz="1600" dirty="0">
                <a:effectLst/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サークル宮城地区賛助会交流会参加】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をお伝えください。</a:t>
            </a:r>
          </a:p>
          <a:p>
            <a:pPr indent="279400" algn="just"/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＊駐車場は係りの者が誘導します。</a:t>
            </a: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9B80E6FA-C005-81D5-0B1A-2B9CE1EA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419" y="2492327"/>
            <a:ext cx="4124060" cy="96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72000" bIns="3600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場　　所：航空自衛隊　松島基地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  <a:sym typeface="Wingdings" pitchFamily="2" charset="2"/>
            </a:endParaRPr>
          </a:p>
          <a:p>
            <a:pPr algn="just">
              <a:spcBef>
                <a:spcPts val="600"/>
              </a:spcBef>
            </a:pP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〒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981‐0503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宮城県東松島市矢本板取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85</a:t>
            </a:r>
          </a:p>
          <a:p>
            <a:pPr algn="just">
              <a:spcBef>
                <a:spcPts val="600"/>
              </a:spcBef>
            </a:pP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TEL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0225‐82‐2111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0C9E62-2B07-C21C-FFBA-D239C356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94" y="8859803"/>
            <a:ext cx="3345752" cy="151972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099DA1-E2F2-774D-5A0A-B61F2311D4E6}"/>
              </a:ext>
            </a:extLst>
          </p:cNvPr>
          <p:cNvSpPr txBox="1"/>
          <p:nvPr/>
        </p:nvSpPr>
        <p:spPr>
          <a:xfrm>
            <a:off x="1793573" y="3441780"/>
            <a:ext cx="533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＊三陸自動車道「矢本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I.C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」より、約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BA7CB49-EE3D-EC42-DCA1-44E0F0047422}"/>
              </a:ext>
            </a:extLst>
          </p:cNvPr>
          <p:cNvGrpSpPr/>
          <p:nvPr/>
        </p:nvGrpSpPr>
        <p:grpSpPr>
          <a:xfrm>
            <a:off x="785641" y="3758492"/>
            <a:ext cx="5787401" cy="4270314"/>
            <a:chOff x="605434" y="2652696"/>
            <a:chExt cx="6102191" cy="492060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CA9BC00-42E0-11CA-CA89-F5B16F1866E7}"/>
                </a:ext>
              </a:extLst>
            </p:cNvPr>
            <p:cNvGrpSpPr/>
            <p:nvPr/>
          </p:nvGrpSpPr>
          <p:grpSpPr>
            <a:xfrm>
              <a:off x="605434" y="2652696"/>
              <a:ext cx="6102191" cy="4920603"/>
              <a:chOff x="750830" y="2878690"/>
              <a:chExt cx="5556827" cy="4494473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C946C412-27EA-B6B6-F3E6-5B7CA5FFB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5495"/>
              <a:stretch>
                <a:fillRect/>
              </a:stretch>
            </p:blipFill>
            <p:spPr>
              <a:xfrm>
                <a:off x="750830" y="2878690"/>
                <a:ext cx="5556827" cy="4494473"/>
              </a:xfrm>
              <a:prstGeom prst="rect">
                <a:avLst/>
              </a:prstGeom>
            </p:spPr>
          </p:pic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FFE62382-E5A1-EC22-94ED-B57AC108E6B5}"/>
                  </a:ext>
                </a:extLst>
              </p:cNvPr>
              <p:cNvSpPr/>
              <p:nvPr/>
            </p:nvSpPr>
            <p:spPr>
              <a:xfrm rot="20968740">
                <a:off x="4583240" y="4961984"/>
                <a:ext cx="527930" cy="1017459"/>
              </a:xfrm>
              <a:custGeom>
                <a:avLst/>
                <a:gdLst>
                  <a:gd name="connsiteX0" fmla="*/ 716280 w 1188720"/>
                  <a:gd name="connsiteY0" fmla="*/ 0 h 1965960"/>
                  <a:gd name="connsiteX1" fmla="*/ 822960 w 1188720"/>
                  <a:gd name="connsiteY1" fmla="*/ 137160 h 1965960"/>
                  <a:gd name="connsiteX2" fmla="*/ 853440 w 1188720"/>
                  <a:gd name="connsiteY2" fmla="*/ 320040 h 1965960"/>
                  <a:gd name="connsiteX3" fmla="*/ 868680 w 1188720"/>
                  <a:gd name="connsiteY3" fmla="*/ 396240 h 1965960"/>
                  <a:gd name="connsiteX4" fmla="*/ 914400 w 1188720"/>
                  <a:gd name="connsiteY4" fmla="*/ 472440 h 1965960"/>
                  <a:gd name="connsiteX5" fmla="*/ 929640 w 1188720"/>
                  <a:gd name="connsiteY5" fmla="*/ 518160 h 1965960"/>
                  <a:gd name="connsiteX6" fmla="*/ 975360 w 1188720"/>
                  <a:gd name="connsiteY6" fmla="*/ 579120 h 1965960"/>
                  <a:gd name="connsiteX7" fmla="*/ 1005840 w 1188720"/>
                  <a:gd name="connsiteY7" fmla="*/ 640080 h 1965960"/>
                  <a:gd name="connsiteX8" fmla="*/ 1021080 w 1188720"/>
                  <a:gd name="connsiteY8" fmla="*/ 777240 h 1965960"/>
                  <a:gd name="connsiteX9" fmla="*/ 1051560 w 1188720"/>
                  <a:gd name="connsiteY9" fmla="*/ 822960 h 1965960"/>
                  <a:gd name="connsiteX10" fmla="*/ 1066800 w 1188720"/>
                  <a:gd name="connsiteY10" fmla="*/ 883920 h 1965960"/>
                  <a:gd name="connsiteX11" fmla="*/ 1127760 w 1188720"/>
                  <a:gd name="connsiteY11" fmla="*/ 990600 h 1965960"/>
                  <a:gd name="connsiteX12" fmla="*/ 1143000 w 1188720"/>
                  <a:gd name="connsiteY12" fmla="*/ 1051560 h 1965960"/>
                  <a:gd name="connsiteX13" fmla="*/ 1173480 w 1188720"/>
                  <a:gd name="connsiteY13" fmla="*/ 1097280 h 1965960"/>
                  <a:gd name="connsiteX14" fmla="*/ 1188720 w 1188720"/>
                  <a:gd name="connsiteY14" fmla="*/ 1143000 h 1965960"/>
                  <a:gd name="connsiteX15" fmla="*/ 1127760 w 1188720"/>
                  <a:gd name="connsiteY15" fmla="*/ 1463040 h 1965960"/>
                  <a:gd name="connsiteX16" fmla="*/ 1021080 w 1188720"/>
                  <a:gd name="connsiteY16" fmla="*/ 1508760 h 1965960"/>
                  <a:gd name="connsiteX17" fmla="*/ 960120 w 1188720"/>
                  <a:gd name="connsiteY17" fmla="*/ 1539240 h 1965960"/>
                  <a:gd name="connsiteX18" fmla="*/ 914400 w 1188720"/>
                  <a:gd name="connsiteY18" fmla="*/ 1569720 h 1965960"/>
                  <a:gd name="connsiteX19" fmla="*/ 838200 w 1188720"/>
                  <a:gd name="connsiteY19" fmla="*/ 1630680 h 1965960"/>
                  <a:gd name="connsiteX20" fmla="*/ 777240 w 1188720"/>
                  <a:gd name="connsiteY20" fmla="*/ 1645920 h 1965960"/>
                  <a:gd name="connsiteX21" fmla="*/ 731520 w 1188720"/>
                  <a:gd name="connsiteY21" fmla="*/ 1661160 h 1965960"/>
                  <a:gd name="connsiteX22" fmla="*/ 685800 w 1188720"/>
                  <a:gd name="connsiteY22" fmla="*/ 1691640 h 1965960"/>
                  <a:gd name="connsiteX23" fmla="*/ 609600 w 1188720"/>
                  <a:gd name="connsiteY23" fmla="*/ 1722120 h 1965960"/>
                  <a:gd name="connsiteX24" fmla="*/ 472440 w 1188720"/>
                  <a:gd name="connsiteY24" fmla="*/ 1813560 h 1965960"/>
                  <a:gd name="connsiteX25" fmla="*/ 350520 w 1188720"/>
                  <a:gd name="connsiteY25" fmla="*/ 1859280 h 1965960"/>
                  <a:gd name="connsiteX26" fmla="*/ 182880 w 1188720"/>
                  <a:gd name="connsiteY26" fmla="*/ 1889760 h 1965960"/>
                  <a:gd name="connsiteX27" fmla="*/ 106680 w 1188720"/>
                  <a:gd name="connsiteY27" fmla="*/ 1920240 h 1965960"/>
                  <a:gd name="connsiteX28" fmla="*/ 45720 w 1188720"/>
                  <a:gd name="connsiteY28" fmla="*/ 1950720 h 1965960"/>
                  <a:gd name="connsiteX29" fmla="*/ 0 w 1188720"/>
                  <a:gd name="connsiteY29" fmla="*/ 1965960 h 19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88720" h="1965960">
                    <a:moveTo>
                      <a:pt x="716280" y="0"/>
                    </a:moveTo>
                    <a:cubicBezTo>
                      <a:pt x="779107" y="62827"/>
                      <a:pt x="795033" y="62689"/>
                      <a:pt x="822960" y="137160"/>
                    </a:cubicBezTo>
                    <a:cubicBezTo>
                      <a:pt x="842947" y="190459"/>
                      <a:pt x="845743" y="270011"/>
                      <a:pt x="853440" y="320040"/>
                    </a:cubicBezTo>
                    <a:cubicBezTo>
                      <a:pt x="857379" y="345642"/>
                      <a:pt x="859060" y="372190"/>
                      <a:pt x="868680" y="396240"/>
                    </a:cubicBezTo>
                    <a:cubicBezTo>
                      <a:pt x="879681" y="423743"/>
                      <a:pt x="901153" y="445946"/>
                      <a:pt x="914400" y="472440"/>
                    </a:cubicBezTo>
                    <a:cubicBezTo>
                      <a:pt x="921584" y="486808"/>
                      <a:pt x="921670" y="504212"/>
                      <a:pt x="929640" y="518160"/>
                    </a:cubicBezTo>
                    <a:cubicBezTo>
                      <a:pt x="942242" y="540213"/>
                      <a:pt x="961898" y="557581"/>
                      <a:pt x="975360" y="579120"/>
                    </a:cubicBezTo>
                    <a:cubicBezTo>
                      <a:pt x="987401" y="598385"/>
                      <a:pt x="995680" y="619760"/>
                      <a:pt x="1005840" y="640080"/>
                    </a:cubicBezTo>
                    <a:cubicBezTo>
                      <a:pt x="1010920" y="685800"/>
                      <a:pt x="1009923" y="732612"/>
                      <a:pt x="1021080" y="777240"/>
                    </a:cubicBezTo>
                    <a:cubicBezTo>
                      <a:pt x="1025522" y="795009"/>
                      <a:pt x="1044345" y="806125"/>
                      <a:pt x="1051560" y="822960"/>
                    </a:cubicBezTo>
                    <a:cubicBezTo>
                      <a:pt x="1059811" y="842212"/>
                      <a:pt x="1059446" y="864308"/>
                      <a:pt x="1066800" y="883920"/>
                    </a:cubicBezTo>
                    <a:cubicBezTo>
                      <a:pt x="1083373" y="928116"/>
                      <a:pt x="1102494" y="952701"/>
                      <a:pt x="1127760" y="990600"/>
                    </a:cubicBezTo>
                    <a:cubicBezTo>
                      <a:pt x="1132840" y="1010920"/>
                      <a:pt x="1134749" y="1032308"/>
                      <a:pt x="1143000" y="1051560"/>
                    </a:cubicBezTo>
                    <a:cubicBezTo>
                      <a:pt x="1150215" y="1068395"/>
                      <a:pt x="1165289" y="1080897"/>
                      <a:pt x="1173480" y="1097280"/>
                    </a:cubicBezTo>
                    <a:cubicBezTo>
                      <a:pt x="1180664" y="1111648"/>
                      <a:pt x="1183640" y="1127760"/>
                      <a:pt x="1188720" y="1143000"/>
                    </a:cubicBezTo>
                    <a:cubicBezTo>
                      <a:pt x="1181808" y="1205211"/>
                      <a:pt x="1204179" y="1386621"/>
                      <a:pt x="1127760" y="1463040"/>
                    </a:cubicBezTo>
                    <a:cubicBezTo>
                      <a:pt x="1084522" y="1506278"/>
                      <a:pt x="1077042" y="1487774"/>
                      <a:pt x="1021080" y="1508760"/>
                    </a:cubicBezTo>
                    <a:cubicBezTo>
                      <a:pt x="999808" y="1516737"/>
                      <a:pt x="979845" y="1527968"/>
                      <a:pt x="960120" y="1539240"/>
                    </a:cubicBezTo>
                    <a:cubicBezTo>
                      <a:pt x="944217" y="1548327"/>
                      <a:pt x="929053" y="1558730"/>
                      <a:pt x="914400" y="1569720"/>
                    </a:cubicBezTo>
                    <a:cubicBezTo>
                      <a:pt x="888378" y="1589237"/>
                      <a:pt x="866634" y="1614883"/>
                      <a:pt x="838200" y="1630680"/>
                    </a:cubicBezTo>
                    <a:cubicBezTo>
                      <a:pt x="819890" y="1640852"/>
                      <a:pt x="797379" y="1640166"/>
                      <a:pt x="777240" y="1645920"/>
                    </a:cubicBezTo>
                    <a:cubicBezTo>
                      <a:pt x="761794" y="1650333"/>
                      <a:pt x="745888" y="1653976"/>
                      <a:pt x="731520" y="1661160"/>
                    </a:cubicBezTo>
                    <a:cubicBezTo>
                      <a:pt x="715137" y="1669351"/>
                      <a:pt x="702183" y="1683449"/>
                      <a:pt x="685800" y="1691640"/>
                    </a:cubicBezTo>
                    <a:cubicBezTo>
                      <a:pt x="661331" y="1703874"/>
                      <a:pt x="633514" y="1708834"/>
                      <a:pt x="609600" y="1722120"/>
                    </a:cubicBezTo>
                    <a:cubicBezTo>
                      <a:pt x="379875" y="1849745"/>
                      <a:pt x="739597" y="1679981"/>
                      <a:pt x="472440" y="1813560"/>
                    </a:cubicBezTo>
                    <a:cubicBezTo>
                      <a:pt x="458456" y="1820552"/>
                      <a:pt x="376900" y="1852685"/>
                      <a:pt x="350520" y="1859280"/>
                    </a:cubicBezTo>
                    <a:cubicBezTo>
                      <a:pt x="307920" y="1869930"/>
                      <a:pt x="223642" y="1882966"/>
                      <a:pt x="182880" y="1889760"/>
                    </a:cubicBezTo>
                    <a:cubicBezTo>
                      <a:pt x="157480" y="1899920"/>
                      <a:pt x="131679" y="1909129"/>
                      <a:pt x="106680" y="1920240"/>
                    </a:cubicBezTo>
                    <a:cubicBezTo>
                      <a:pt x="85920" y="1929467"/>
                      <a:pt x="66602" y="1941771"/>
                      <a:pt x="45720" y="1950720"/>
                    </a:cubicBezTo>
                    <a:cubicBezTo>
                      <a:pt x="30955" y="1957048"/>
                      <a:pt x="0" y="1965960"/>
                      <a:pt x="0" y="1965960"/>
                    </a:cubicBezTo>
                  </a:path>
                </a:pathLst>
              </a:custGeom>
              <a:noFill/>
              <a:ln w="66675">
                <a:solidFill>
                  <a:srgbClr val="FF0000"/>
                </a:solidFill>
                <a:tailEnd type="stealth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03AC679B-4520-D5DF-9C80-48187C62FA06}"/>
                </a:ext>
              </a:extLst>
            </p:cNvPr>
            <p:cNvSpPr/>
            <p:nvPr/>
          </p:nvSpPr>
          <p:spPr>
            <a:xfrm>
              <a:off x="4608561" y="5940574"/>
              <a:ext cx="360041" cy="3591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286A3D-3884-8CB1-0A8C-434E4983E0C3}"/>
              </a:ext>
            </a:extLst>
          </p:cNvPr>
          <p:cNvSpPr txBox="1"/>
          <p:nvPr/>
        </p:nvSpPr>
        <p:spPr>
          <a:xfrm>
            <a:off x="419083" y="251942"/>
            <a:ext cx="6493735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連絡事項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</a:p>
          <a:p>
            <a:pPr algn="just">
              <a:spcBef>
                <a:spcPts val="600"/>
              </a:spcBef>
            </a:pP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昼食は１１：３０より基地内食堂にて全員で日替わりメニューを喫食します。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メニュー・・・ピラフ・鶏肉とトマト煮込み・いかのマリネ・ヨーグルト和え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</a:p>
          <a:p>
            <a:pPr algn="just">
              <a:spcBef>
                <a:spcPts val="600"/>
              </a:spcBef>
            </a:pP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（無料：宮城地区負担）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en-US" altLang="ja-JP" sz="16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アレルギーの方は申し訳ありませんが、持参していただきます。</a:t>
            </a:r>
            <a:endParaRPr lang="en-US" altLang="ja-JP" sz="1600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ja-JP" altLang="en-US" sz="16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事務局まで事前にご連絡願います。</a:t>
            </a:r>
            <a:endParaRPr lang="en-US" altLang="ja-JP" sz="1600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43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3867</TotalTime>
  <Words>623</Words>
  <Application>Microsoft Office PowerPoint</Application>
  <PresentationFormat>ユーザー設定</PresentationFormat>
  <Paragraphs>103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Bookman Old Style</vt:lpstr>
      <vt:lpstr>Calibri</vt:lpstr>
      <vt:lpstr>Century Schoolbook</vt:lpstr>
      <vt:lpstr>Wingdings</vt:lpstr>
      <vt:lpstr>雪藤</vt:lpstr>
      <vt:lpstr>PowerPoint プレゼンテーション</vt:lpstr>
      <vt:lpstr>PowerPoint プレゼンテーション</vt:lpstr>
      <vt:lpstr>PowerPoint プレゼンテーション</vt:lpstr>
    </vt:vector>
  </TitlesOfParts>
  <Company>NECグループ標準PCサービス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1123060169786</dc:creator>
  <cp:lastModifiedBy>Hoshi Yoko 1 (星 陽子)</cp:lastModifiedBy>
  <cp:revision>230</cp:revision>
  <cp:lastPrinted>2026-04-23T07:13:41Z</cp:lastPrinted>
  <dcterms:created xsi:type="dcterms:W3CDTF">2013-07-23T08:31:31Z</dcterms:created>
  <dcterms:modified xsi:type="dcterms:W3CDTF">2026-04-23T07:17:20Z</dcterms:modified>
</cp:coreProperties>
</file>