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5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FFFF66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09675B-3B1C-4B97-A622-41F81CBA4B11}" v="28" dt="2026-06-04T07:50:17.5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shi Yoko 1 (星 陽子)" userId="b648e428-8e08-4433-b737-b2a17a7d8ca1" providerId="ADAL" clId="{3D2C083F-0D23-4A64-9319-090462450C4D}"/>
    <pc:docChg chg="undo custSel addSld delSld modSld">
      <pc:chgData name="Hoshi Yoko 1 (星 陽子)" userId="b648e428-8e08-4433-b737-b2a17a7d8ca1" providerId="ADAL" clId="{3D2C083F-0D23-4A64-9319-090462450C4D}" dt="2026-06-04T07:50:17.505" v="166"/>
      <pc:docMkLst>
        <pc:docMk/>
      </pc:docMkLst>
      <pc:sldChg chg="add del">
        <pc:chgData name="Hoshi Yoko 1 (星 陽子)" userId="b648e428-8e08-4433-b737-b2a17a7d8ca1" providerId="ADAL" clId="{3D2C083F-0D23-4A64-9319-090462450C4D}" dt="2026-06-04T05:44:04.819" v="119" actId="47"/>
        <pc:sldMkLst>
          <pc:docMk/>
          <pc:sldMk cId="4006675931" sldId="261"/>
        </pc:sldMkLst>
      </pc:sldChg>
      <pc:sldChg chg="del">
        <pc:chgData name="Hoshi Yoko 1 (星 陽子)" userId="b648e428-8e08-4433-b737-b2a17a7d8ca1" providerId="ADAL" clId="{3D2C083F-0D23-4A64-9319-090462450C4D}" dt="2026-06-04T05:44:05.910" v="120" actId="47"/>
        <pc:sldMkLst>
          <pc:docMk/>
          <pc:sldMk cId="2662707188" sldId="283"/>
        </pc:sldMkLst>
      </pc:sldChg>
      <pc:sldChg chg="del">
        <pc:chgData name="Hoshi Yoko 1 (星 陽子)" userId="b648e428-8e08-4433-b737-b2a17a7d8ca1" providerId="ADAL" clId="{3D2C083F-0D23-4A64-9319-090462450C4D}" dt="2026-06-04T05:43:33.515" v="116" actId="47"/>
        <pc:sldMkLst>
          <pc:docMk/>
          <pc:sldMk cId="530638186" sldId="284"/>
        </pc:sldMkLst>
      </pc:sldChg>
      <pc:sldChg chg="modSp mod">
        <pc:chgData name="Hoshi Yoko 1 (星 陽子)" userId="b648e428-8e08-4433-b737-b2a17a7d8ca1" providerId="ADAL" clId="{3D2C083F-0D23-4A64-9319-090462450C4D}" dt="2026-06-04T07:50:17.505" v="166"/>
        <pc:sldMkLst>
          <pc:docMk/>
          <pc:sldMk cId="1939478987" sldId="285"/>
        </pc:sldMkLst>
        <pc:spChg chg="mod">
          <ac:chgData name="Hoshi Yoko 1 (星 陽子)" userId="b648e428-8e08-4433-b737-b2a17a7d8ca1" providerId="ADAL" clId="{3D2C083F-0D23-4A64-9319-090462450C4D}" dt="2026-06-04T05:41:59.382" v="115" actId="1076"/>
          <ac:spMkLst>
            <pc:docMk/>
            <pc:sldMk cId="1939478987" sldId="285"/>
            <ac:spMk id="5" creationId="{3CFE3B71-C8CC-B44B-2272-8BCE667441D8}"/>
          </ac:spMkLst>
        </pc:spChg>
        <pc:spChg chg="mod">
          <ac:chgData name="Hoshi Yoko 1 (星 陽子)" userId="b648e428-8e08-4433-b737-b2a17a7d8ca1" providerId="ADAL" clId="{3D2C083F-0D23-4A64-9319-090462450C4D}" dt="2026-06-04T05:41:50.428" v="114" actId="6549"/>
          <ac:spMkLst>
            <pc:docMk/>
            <pc:sldMk cId="1939478987" sldId="285"/>
            <ac:spMk id="9" creationId="{7C0248D6-2E17-4704-32BE-844048B1DA63}"/>
          </ac:spMkLst>
        </pc:spChg>
        <pc:spChg chg="mod">
          <ac:chgData name="Hoshi Yoko 1 (星 陽子)" userId="b648e428-8e08-4433-b737-b2a17a7d8ca1" providerId="ADAL" clId="{3D2C083F-0D23-4A64-9319-090462450C4D}" dt="2026-06-04T07:19:14.275" v="143" actId="1076"/>
          <ac:spMkLst>
            <pc:docMk/>
            <pc:sldMk cId="1939478987" sldId="285"/>
            <ac:spMk id="10" creationId="{0D432C13-EA61-CC65-8C8A-E80D35601463}"/>
          </ac:spMkLst>
        </pc:spChg>
        <pc:spChg chg="mod">
          <ac:chgData name="Hoshi Yoko 1 (星 陽子)" userId="b648e428-8e08-4433-b737-b2a17a7d8ca1" providerId="ADAL" clId="{3D2C083F-0D23-4A64-9319-090462450C4D}" dt="2026-06-04T07:50:17.505" v="166"/>
          <ac:spMkLst>
            <pc:docMk/>
            <pc:sldMk cId="1939478987" sldId="285"/>
            <ac:spMk id="13" creationId="{A0183734-7008-6F37-E2B3-F03E5AA28083}"/>
          </ac:spMkLst>
        </pc:spChg>
        <pc:spChg chg="mod">
          <ac:chgData name="Hoshi Yoko 1 (星 陽子)" userId="b648e428-8e08-4433-b737-b2a17a7d8ca1" providerId="ADAL" clId="{3D2C083F-0D23-4A64-9319-090462450C4D}" dt="2026-06-04T07:19:25.083" v="145" actId="1076"/>
          <ac:spMkLst>
            <pc:docMk/>
            <pc:sldMk cId="1939478987" sldId="285"/>
            <ac:spMk id="18" creationId="{521BD829-A254-AD04-AC46-A0B16CE58E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A8EF2-5EB3-4B2F-A4EA-BD6F2212E0E5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F5A59-8612-4CDE-9104-F198E8F542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217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B34D4-2959-919E-F95C-398CEB7D9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>
            <a:extLst>
              <a:ext uri="{FF2B5EF4-FFF2-40B4-BE49-F238E27FC236}">
                <a16:creationId xmlns:a16="http://schemas.microsoft.com/office/drawing/2014/main" id="{64ECC917-5356-8923-B006-ACD97D2984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>
            <a:extLst>
              <a:ext uri="{FF2B5EF4-FFF2-40B4-BE49-F238E27FC236}">
                <a16:creationId xmlns:a16="http://schemas.microsoft.com/office/drawing/2014/main" id="{8C49A02C-2B49-BFC7-563F-BA784A2A95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ー 3">
            <a:extLst>
              <a:ext uri="{FF2B5EF4-FFF2-40B4-BE49-F238E27FC236}">
                <a16:creationId xmlns:a16="http://schemas.microsoft.com/office/drawing/2014/main" id="{A8AAA867-F6BE-1F67-613E-EC8775243A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9300" indent="-28733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52525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12900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74863" indent="-230188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29018E-7925-4920-A3D5-195CF467A9B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60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6BB98D-2102-5598-566D-98CF6BF31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A2A93-B0EC-4A9A-B35A-7C3E734C1B73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2133D6-C579-5DFE-672A-021F9A6B2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459744-7328-961B-FA03-64D32B56F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E47A2-3D7C-426F-BB03-6B10D1C2179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6451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5E11C-C690-1382-CBA6-BAD095459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5F041-E87E-4FE4-98A0-38A04F68ABAE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F6D790-FDB2-A89C-BB1B-2FC6C43E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79F1BC-EE98-0DF0-06E2-F3502973C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58BA2-7BB0-403A-8747-28551B22EF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593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C4B09A-BC2C-9495-A5BA-83FD41A06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8AF6-29A4-436B-BF3B-D3BBF83AB805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851019-620A-66BC-E155-E40F51F4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81EAD1-496C-46D5-8C61-226AE2708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1C1E7-FA59-480B-B81A-8C64EF4BB3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20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696250-0133-A383-2473-3FA49005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2F96C-D485-4A83-B9AD-148240EDF7D4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3B8A4F-D648-D186-DF49-6AD91A434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A3A00D-EDFC-9040-8F8C-11470C51F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8BDE8-F579-4C28-B85C-667D5043EF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928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2767CC-CE4D-F180-60AA-B109FA8C1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43FFA-4071-42B4-A360-E5656EE534FD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1A8A35-8410-4A9A-541E-409A410FF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FCA4B6-E1A3-C2D5-5900-B4774F27A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4C352-0684-4EF5-8951-55FA4E695D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912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E23D38C-1EE2-97DB-FC62-3B73B3C6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59F55-ACB7-4220-A99D-1DF58CAA036F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60723230-8B20-B74A-A100-6CAF49A9E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36C1780-6A5C-F498-FF2E-7698B078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62B3F-F979-4CD7-8044-DFBB1485B7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164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2F6AC039-A228-C361-B03E-0630232E9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1D6DB-6BAA-4E2E-9469-9A0BFE05FF55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F79849B7-4C6E-9D82-AF08-9447AD2C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C91BB12-FDA7-5355-B242-D6B0FF04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3EE5-A9F6-4165-B808-B6311C8F26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804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2FA9F573-4ADE-2F5D-92C1-84F2B6F34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81968-FB11-4809-A2DB-C3067E4D4B4B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E0049094-D861-2D9D-1F60-5F642F8C2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B402EA50-6403-69AA-3237-9DB4A023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70D15-1FF3-4B3F-A2A8-A9BE778EDC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932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161C9167-49A1-F057-5154-1EC1ED99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A08A6-BDF8-4F5E-906A-198A47658EBB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4758F701-2304-5C52-D982-62F1867E0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FBD580A8-470C-57F1-68CB-AE87DB4E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EA50E-C397-4FF9-9C30-D7775ABCC6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856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211" indent="0">
              <a:buNone/>
              <a:defRPr sz="1200"/>
            </a:lvl2pPr>
            <a:lvl3pPr marL="914423" indent="0">
              <a:buNone/>
              <a:defRPr sz="1001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4549713F-3232-B2CB-25D7-F1EE3DAB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87714-0720-461F-B700-F0921DB24F08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26840FF-E6CA-FC5D-10E9-0D196F3E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8383E8F-C621-8F8F-001B-89404DF97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988D2-AA00-4A5A-BEFC-036C877348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8721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211" indent="0">
              <a:buNone/>
              <a:defRPr sz="1200"/>
            </a:lvl2pPr>
            <a:lvl3pPr marL="914423" indent="0">
              <a:buNone/>
              <a:defRPr sz="1001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DB639A2-EFDA-3A89-AA20-7BB7A2609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7D3F4-C970-4485-945D-92A51812B2A2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4AE58EB-7988-C360-F1C1-41FDE962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64B0B7-E14E-975B-4BF2-57950F1B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CCEE6-EE23-42D7-A47B-80EEC428F3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846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5790E629-583F-590B-A911-CC488B1FF0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FF022F55-BB36-85CB-C2E1-4E8966661B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5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F296A8-7AC1-BC58-030E-F24AB36E4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F050B9F-1129-490A-9957-C69F49C960C7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C60E3D-C1D2-C1D9-2C98-45CE53061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75591C-329A-2C81-B759-43DA7B558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73DAD7F-8D4D-4610-B751-D1CD283A70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16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11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34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8" indent="-34290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9" indent="-28575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7F81E-1A3C-351D-0811-D3B7E3443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0">
            <a:extLst>
              <a:ext uri="{FF2B5EF4-FFF2-40B4-BE49-F238E27FC236}">
                <a16:creationId xmlns:a16="http://schemas.microsoft.com/office/drawing/2014/main" id="{7C0248D6-2E17-4704-32BE-844048B1D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75" y="188010"/>
            <a:ext cx="11849450" cy="111882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cmpd="dbl">
            <a:solidFill>
              <a:srgbClr val="000000"/>
            </a:solidFill>
            <a:prstDash val="solid"/>
            <a:round/>
            <a:headEnd/>
            <a:tailEnd/>
          </a:ln>
          <a:effectLst>
            <a:outerShdw blurRad="63500" sx="102000" sy="102000" algn="ctr" rotWithShape="0">
              <a:schemeClr val="bg1">
                <a:lumMod val="65000"/>
                <a:alpha val="40000"/>
              </a:schemeClr>
            </a:outerShdw>
          </a:effectLst>
        </p:spPr>
        <p:txBody>
          <a:bodyPr lIns="67386" tIns="0" rIns="67386" bIns="0" anchor="ctr"/>
          <a:lstStyle/>
          <a:p>
            <a:pPr algn="ctr" defTabSz="914423" fontAlgn="base">
              <a:spcAft>
                <a:spcPct val="0"/>
              </a:spcAft>
              <a:defRPr/>
            </a:pPr>
            <a:r>
              <a:rPr lang="ja-JP" altLang="en-US" sz="2800" dirty="0">
                <a:ln>
                  <a:solidFill>
                    <a:prstClr val="black"/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 第６７４６回　ＱＣサークル宮城地区 　　</a:t>
            </a:r>
            <a:endParaRPr lang="en-US" altLang="ja-JP" sz="2800" dirty="0">
              <a:ln>
                <a:solidFill>
                  <a:prstClr val="black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endPos="0" dist="50800" dir="5400000" sy="-100000" algn="bl" rotWithShape="0"/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defTabSz="914423" fontAlgn="base">
              <a:spcAft>
                <a:spcPct val="0"/>
              </a:spcAft>
              <a:defRPr/>
            </a:pPr>
            <a:r>
              <a:rPr lang="ja-JP" altLang="en-US" sz="2800" dirty="0">
                <a:ln>
                  <a:solidFill>
                    <a:prstClr val="black"/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endPos="0" dist="50800" dir="5400000" sy="-10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小集団改善活動発表大会（第２０回宮城県知事賞）のご案内</a:t>
            </a:r>
            <a:endParaRPr lang="en-US" altLang="ja-JP" sz="2800" dirty="0">
              <a:ln w="25400"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D432C13-EA61-CC65-8C8A-E80D35601463}"/>
              </a:ext>
            </a:extLst>
          </p:cNvPr>
          <p:cNvSpPr/>
          <p:nvPr/>
        </p:nvSpPr>
        <p:spPr>
          <a:xfrm>
            <a:off x="266963" y="1536217"/>
            <a:ext cx="5612374" cy="3097817"/>
          </a:xfrm>
          <a:prstGeom prst="rect">
            <a:avLst/>
          </a:prstGeom>
          <a:gradFill flip="none" rotWithShape="1">
            <a:gsLst>
              <a:gs pos="51000">
                <a:srgbClr val="FFFFCC"/>
              </a:gs>
              <a:gs pos="0">
                <a:schemeClr val="bg1">
                  <a:lumMod val="95000"/>
                </a:schemeClr>
              </a:gs>
              <a:gs pos="100000">
                <a:srgbClr val="FFFF99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37" tIns="41468" rIns="82937" bIns="41468" anchor="ctr"/>
          <a:lstStyle/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◆開催日：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日（金）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◆時　 間：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12:00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16:25</a:t>
            </a: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発表数により時間変動あり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◆場　所：日立システムズホール仙台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「シアターホール」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宮城県仙台市青葉区旭ケ丘３丁目２７−５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https://www.sendaiycc.jp/access</a:t>
            </a:r>
          </a:p>
        </p:txBody>
      </p:sp>
      <p:pic>
        <p:nvPicPr>
          <p:cNvPr id="3" name="図 1">
            <a:extLst>
              <a:ext uri="{FF2B5EF4-FFF2-40B4-BE49-F238E27FC236}">
                <a16:creationId xmlns:a16="http://schemas.microsoft.com/office/drawing/2014/main" id="{E0397DEB-9F74-68B7-117C-BA1B34B2C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87" y="301650"/>
            <a:ext cx="887611" cy="891539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CFE3B71-C8CC-B44B-2272-8BCE667441D8}"/>
              </a:ext>
            </a:extLst>
          </p:cNvPr>
          <p:cNvSpPr txBox="1"/>
          <p:nvPr/>
        </p:nvSpPr>
        <p:spPr>
          <a:xfrm>
            <a:off x="266963" y="6110280"/>
            <a:ext cx="61264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主催：ＱＣサークル宮城地区　　</a:t>
            </a: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後援：ＱＣサークル本部／一般財団法人 日本科学技術連盟・ＱＣサークル福島地区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0183734-7008-6F37-E2B3-F03E5AA28083}"/>
              </a:ext>
            </a:extLst>
          </p:cNvPr>
          <p:cNvSpPr/>
          <p:nvPr/>
        </p:nvSpPr>
        <p:spPr>
          <a:xfrm>
            <a:off x="6031992" y="1561048"/>
            <a:ext cx="5829037" cy="3072986"/>
          </a:xfrm>
          <a:prstGeom prst="rect">
            <a:avLst/>
          </a:prstGeom>
          <a:gradFill flip="none" rotWithShape="1">
            <a:gsLst>
              <a:gs pos="51000">
                <a:srgbClr val="FFFFCC"/>
              </a:gs>
              <a:gs pos="0">
                <a:schemeClr val="bg1">
                  <a:lumMod val="95000"/>
                </a:schemeClr>
              </a:gs>
              <a:gs pos="100000">
                <a:srgbClr val="FFFF99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937" tIns="41468" rIns="82937" bIns="41468" anchor="ctr"/>
          <a:lstStyle/>
          <a:p>
            <a:pPr algn="ctr"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賛助会社</a:t>
            </a:r>
            <a:r>
              <a:rPr lang="en-US" altLang="ja-JP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一般会社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発表サークル募集</a:t>
            </a:r>
            <a:endParaRPr lang="en-US" altLang="ja-JP" sz="3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日～（予定）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defTabSz="91442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9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問合せ先：</a:t>
            </a:r>
            <a:r>
              <a:rPr lang="en-US" altLang="ja-JP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QC</a:t>
            </a: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サークル宮城地区 事務局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星　陽子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（リコーインダストリー㈱東北事業所 基盤強化Ｇ）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✉</a:t>
            </a:r>
            <a:r>
              <a:rPr lang="en-US" altLang="ja-JP" sz="2000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Yohko_hoshi1@jp.ricoh.com</a:t>
            </a:r>
            <a:r>
              <a:rPr lang="ja-JP" altLang="en-US" sz="2000" b="1" dirty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20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 defTabSz="91442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聴講案内は後日行います　　　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66CC3422-7389-1526-01D2-177469FC6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6480" y="6065367"/>
            <a:ext cx="5798557" cy="551492"/>
          </a:xfrm>
          <a:prstGeom prst="rect">
            <a:avLst/>
          </a:prstGeom>
          <a:gradFill>
            <a:gsLst>
              <a:gs pos="83000">
                <a:srgbClr val="F6DCF6"/>
              </a:gs>
              <a:gs pos="4000">
                <a:srgbClr val="F9C6F9"/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 w="19050" cmpd="sng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lIns="11122" tIns="11122" rIns="11122" bIns="11122" anchor="ctr"/>
          <a:lstStyle/>
          <a:p>
            <a:pPr marL="180000" algn="just">
              <a:defRPr/>
            </a:pPr>
            <a:r>
              <a:rPr lang="ja-JP" altLang="en-US" sz="1400" b="1" dirty="0">
                <a:solidFill>
                  <a:srgbClr val="0000CC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🌸</a:t>
            </a: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ホームページ🌸</a:t>
            </a:r>
            <a:endParaRPr lang="en-US" altLang="ja-JP" sz="1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80000" algn="just">
              <a:defRPr/>
            </a:pPr>
            <a:r>
              <a:rPr lang="ja-JP" altLang="en-US" sz="1600" b="1" dirty="0">
                <a:solidFill>
                  <a:srgbClr val="0000CC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en-US" altLang="ja-JP" sz="1600" b="1" dirty="0">
                <a:solidFill>
                  <a:srgbClr val="0000CC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https://qc-members.jp/tohoku/miyagi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21BD829-A254-AD04-AC46-A0B16CE58EED}"/>
              </a:ext>
            </a:extLst>
          </p:cNvPr>
          <p:cNvSpPr txBox="1"/>
          <p:nvPr/>
        </p:nvSpPr>
        <p:spPr>
          <a:xfrm>
            <a:off x="919088" y="4696787"/>
            <a:ext cx="1182295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宮城県知事賞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授与　及び　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/>
            </a:pP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ＳＧＨ（製造・技術・品証）部門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ＪＨＳ（事務・販売・サービス）部門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algn="ctr">
              <a:defRPr/>
            </a:pP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2027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月開催　東北支部総合大会選考を兼ねた大会です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947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208</Words>
  <Application>Microsoft Office PowerPoint</Application>
  <PresentationFormat>ワイド画面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Hoshi Yoko 1 (星 陽子)</dc:creator>
  <cp:lastModifiedBy>Hoshi Yoko 1 (星 陽子)</cp:lastModifiedBy>
  <cp:revision>3</cp:revision>
  <cp:lastPrinted>2025-08-21T06:56:24Z</cp:lastPrinted>
  <dcterms:created xsi:type="dcterms:W3CDTF">2024-07-25T07:54:58Z</dcterms:created>
  <dcterms:modified xsi:type="dcterms:W3CDTF">2026-06-04T07:50:19Z</dcterms:modified>
</cp:coreProperties>
</file>