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7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7200900" cy="10440988"/>
  <p:notesSz cx="9926638" cy="67976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1pPr>
    <a:lvl2pPr marL="45705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2pPr>
    <a:lvl3pPr marL="91411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3pPr>
    <a:lvl4pPr marL="1371169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4pPr>
    <a:lvl5pPr marL="1828227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5pPr>
    <a:lvl6pPr marL="2285283" algn="l" defTabSz="914114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6pPr>
    <a:lvl7pPr marL="2742340" algn="l" defTabSz="914114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7pPr>
    <a:lvl8pPr marL="3199396" algn="l" defTabSz="914114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8pPr>
    <a:lvl9pPr marL="3656454" algn="l" defTabSz="914114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9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FF99"/>
    <a:srgbClr val="006600"/>
    <a:srgbClr val="FFFFCC"/>
    <a:srgbClr val="0000FF"/>
    <a:srgbClr val="00FF00"/>
    <a:srgbClr val="99FF66"/>
    <a:srgbClr val="CCFF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02" autoAdjust="0"/>
    <p:restoredTop sz="94333" autoAdjust="0"/>
  </p:normalViewPr>
  <p:slideViewPr>
    <p:cSldViewPr>
      <p:cViewPr varScale="1">
        <p:scale>
          <a:sx n="51" d="100"/>
          <a:sy n="51" d="100"/>
        </p:scale>
        <p:origin x="2292" y="36"/>
      </p:cViewPr>
      <p:guideLst>
        <p:guide orient="horz" pos="3289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shi Yoko 1 (星 陽子)" userId="b648e428-8e08-4433-b737-b2a17a7d8ca1" providerId="ADAL" clId="{17A7A99A-068B-46C2-B17A-9110AF7768ED}"/>
    <pc:docChg chg="modSld">
      <pc:chgData name="Hoshi Yoko 1 (星 陽子)" userId="b648e428-8e08-4433-b737-b2a17a7d8ca1" providerId="ADAL" clId="{17A7A99A-068B-46C2-B17A-9110AF7768ED}" dt="2026-03-30T05:11:00.789" v="3" actId="20577"/>
      <pc:docMkLst>
        <pc:docMk/>
      </pc:docMkLst>
      <pc:sldChg chg="modSp mod">
        <pc:chgData name="Hoshi Yoko 1 (星 陽子)" userId="b648e428-8e08-4433-b737-b2a17a7d8ca1" providerId="ADAL" clId="{17A7A99A-068B-46C2-B17A-9110AF7768ED}" dt="2026-03-30T05:11:00.789" v="3" actId="20577"/>
        <pc:sldMkLst>
          <pc:docMk/>
          <pc:sldMk cId="577153103" sldId="265"/>
        </pc:sldMkLst>
        <pc:spChg chg="mod">
          <ac:chgData name="Hoshi Yoko 1 (星 陽子)" userId="b648e428-8e08-4433-b737-b2a17a7d8ca1" providerId="ADAL" clId="{17A7A99A-068B-46C2-B17A-9110AF7768ED}" dt="2026-03-30T05:11:00.789" v="3" actId="20577"/>
          <ac:spMkLst>
            <pc:docMk/>
            <pc:sldMk cId="577153103" sldId="265"/>
            <ac:spMk id="418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1234" cy="340915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3090" y="1"/>
            <a:ext cx="4301234" cy="340915"/>
          </a:xfrm>
          <a:prstGeom prst="rect">
            <a:avLst/>
          </a:prstGeom>
        </p:spPr>
        <p:txBody>
          <a:bodyPr vert="horz" lIns="91306" tIns="45653" rIns="91306" bIns="45653" rtlCol="0"/>
          <a:lstStyle>
            <a:lvl1pPr algn="r">
              <a:defRPr sz="1200"/>
            </a:lvl1pPr>
          </a:lstStyle>
          <a:p>
            <a:fld id="{95FAA8F2-E588-4C56-9FB0-79CCE876335F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6456760"/>
            <a:ext cx="4301234" cy="340915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3090" y="6456760"/>
            <a:ext cx="4301234" cy="340915"/>
          </a:xfrm>
          <a:prstGeom prst="rect">
            <a:avLst/>
          </a:prstGeom>
        </p:spPr>
        <p:txBody>
          <a:bodyPr vert="horz" lIns="91306" tIns="45653" rIns="91306" bIns="45653" rtlCol="0" anchor="b"/>
          <a:lstStyle>
            <a:lvl1pPr algn="r">
              <a:defRPr sz="1200"/>
            </a:lvl1pPr>
          </a:lstStyle>
          <a:p>
            <a:fld id="{F04A2638-11EA-4B9E-9E92-9AECAA3788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169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2402" cy="340157"/>
          </a:xfrm>
          <a:prstGeom prst="rect">
            <a:avLst/>
          </a:prstGeom>
        </p:spPr>
        <p:txBody>
          <a:bodyPr vert="horz" lIns="92101" tIns="46051" rIns="92101" bIns="46051" rtlCol="0"/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1897" y="2"/>
            <a:ext cx="4302400" cy="340157"/>
          </a:xfrm>
          <a:prstGeom prst="rect">
            <a:avLst/>
          </a:prstGeom>
        </p:spPr>
        <p:txBody>
          <a:bodyPr vert="horz" lIns="92101" tIns="46051" rIns="92101" bIns="46051" rtlCol="0"/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A7E324D7-1542-4FAC-A639-5C6A8A88EB53}" type="datetimeFigureOut">
              <a:rPr lang="ja-JP" altLang="en-US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84638" y="509588"/>
            <a:ext cx="1757362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1" tIns="46051" rIns="92101" bIns="46051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1962" y="3228759"/>
            <a:ext cx="7942715" cy="3059227"/>
          </a:xfrm>
          <a:prstGeom prst="rect">
            <a:avLst/>
          </a:prstGeom>
        </p:spPr>
        <p:txBody>
          <a:bodyPr vert="horz" lIns="92101" tIns="46051" rIns="92101" bIns="46051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456425"/>
            <a:ext cx="4302402" cy="340156"/>
          </a:xfrm>
          <a:prstGeom prst="rect">
            <a:avLst/>
          </a:prstGeom>
        </p:spPr>
        <p:txBody>
          <a:bodyPr vert="horz" lIns="92101" tIns="46051" rIns="92101" bIns="46051" rtlCol="0" anchor="b"/>
          <a:lstStyle>
            <a:lvl1pPr algn="l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1897" y="6456425"/>
            <a:ext cx="4302400" cy="340156"/>
          </a:xfrm>
          <a:prstGeom prst="rect">
            <a:avLst/>
          </a:prstGeom>
        </p:spPr>
        <p:txBody>
          <a:bodyPr vert="horz" lIns="92101" tIns="46051" rIns="92101" bIns="46051" rtlCol="0" anchor="b"/>
          <a:lstStyle>
            <a:lvl1pPr algn="r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DB0880C2-B1A1-4D2B-B41C-971914F0AC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928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056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114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169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227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283" algn="l" defTabSz="9141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340" algn="l" defTabSz="9141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396" algn="l" defTabSz="9141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454" algn="l" defTabSz="91411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00113" y="1708746"/>
            <a:ext cx="5400675" cy="3635011"/>
          </a:xfrm>
        </p:spPr>
        <p:txBody>
          <a:bodyPr anchor="b"/>
          <a:lstStyle>
            <a:lvl1pPr algn="ctr">
              <a:defRPr sz="354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00113" y="5483936"/>
            <a:ext cx="5400675" cy="2520821"/>
          </a:xfrm>
        </p:spPr>
        <p:txBody>
          <a:bodyPr/>
          <a:lstStyle>
            <a:lvl1pPr marL="0" indent="0" algn="ctr">
              <a:buNone/>
              <a:defRPr sz="1417"/>
            </a:lvl1pPr>
            <a:lvl2pPr marL="270022" indent="0" algn="ctr">
              <a:buNone/>
              <a:defRPr sz="1181"/>
            </a:lvl2pPr>
            <a:lvl3pPr marL="540045" indent="0" algn="ctr">
              <a:buNone/>
              <a:defRPr sz="1063"/>
            </a:lvl3pPr>
            <a:lvl4pPr marL="810067" indent="0" algn="ctr">
              <a:buNone/>
              <a:defRPr sz="945"/>
            </a:lvl4pPr>
            <a:lvl5pPr marL="1080089" indent="0" algn="ctr">
              <a:buNone/>
              <a:defRPr sz="945"/>
            </a:lvl5pPr>
            <a:lvl6pPr marL="1350112" indent="0" algn="ctr">
              <a:buNone/>
              <a:defRPr sz="945"/>
            </a:lvl6pPr>
            <a:lvl7pPr marL="1620134" indent="0" algn="ctr">
              <a:buNone/>
              <a:defRPr sz="945"/>
            </a:lvl7pPr>
            <a:lvl8pPr marL="1890156" indent="0" algn="ctr">
              <a:buNone/>
              <a:defRPr sz="945"/>
            </a:lvl8pPr>
            <a:lvl9pPr marL="2160179" indent="0" algn="ctr">
              <a:buNone/>
              <a:defRPr sz="945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D22A2E-2BA6-49CA-851A-E04194F4959E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D17552-8BAC-43DB-9E6D-54D0824090CE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786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97EEEE-5FD8-4486-BDB4-83D9DE6D319D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F8DEE-EE13-4B72-B2DC-8A988BF9918B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4467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53144" y="555886"/>
            <a:ext cx="1552694" cy="884825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062" y="555886"/>
            <a:ext cx="4568071" cy="884825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4C5A1D-F4C7-486F-8955-2A43E6304171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F071C0-54C0-409B-A37B-EDB4DC8E016F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3174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19AC11-B7FC-4459-A9F9-4827B7372FCF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72A0C4-3A6A-412E-AD33-F0BC14657BB0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3214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312" y="2602998"/>
            <a:ext cx="6210776" cy="4343160"/>
          </a:xfrm>
        </p:spPr>
        <p:txBody>
          <a:bodyPr anchor="b"/>
          <a:lstStyle>
            <a:lvl1pPr>
              <a:defRPr sz="354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1312" y="6987246"/>
            <a:ext cx="6210776" cy="2283965"/>
          </a:xfrm>
        </p:spPr>
        <p:txBody>
          <a:bodyPr/>
          <a:lstStyle>
            <a:lvl1pPr marL="0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1pPr>
            <a:lvl2pPr marL="270022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2pPr>
            <a:lvl3pPr marL="540045" indent="0">
              <a:buNone/>
              <a:defRPr sz="1063">
                <a:solidFill>
                  <a:schemeClr val="tx1">
                    <a:tint val="75000"/>
                  </a:schemeClr>
                </a:solidFill>
              </a:defRPr>
            </a:lvl3pPr>
            <a:lvl4pPr marL="810067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4pPr>
            <a:lvl5pPr marL="108008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5pPr>
            <a:lvl6pPr marL="1350112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6pPr>
            <a:lvl7pPr marL="1620134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7pPr>
            <a:lvl8pPr marL="1890156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8pPr>
            <a:lvl9pPr marL="2160179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96279B-AD4E-4490-99F5-D2DF9BB65CE7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09FCA3-658C-4944-9557-49AC44E56FF6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7486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062" y="2779430"/>
            <a:ext cx="3060383" cy="6624711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45455" y="2779430"/>
            <a:ext cx="3060383" cy="6624711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B52BA8-E6D5-42F2-9774-C24D6C9C2C03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4DBAA6-52E7-4C56-8D04-76E3CA40D0C4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267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6000" y="555887"/>
            <a:ext cx="6210776" cy="201810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6000" y="2559493"/>
            <a:ext cx="3046318" cy="1254368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6000" y="3813861"/>
            <a:ext cx="3046318" cy="560961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45456" y="2559493"/>
            <a:ext cx="3061320" cy="1254368"/>
          </a:xfrm>
        </p:spPr>
        <p:txBody>
          <a:bodyPr anchor="b"/>
          <a:lstStyle>
            <a:lvl1pPr marL="0" indent="0">
              <a:buNone/>
              <a:defRPr sz="1417" b="1"/>
            </a:lvl1pPr>
            <a:lvl2pPr marL="270022" indent="0">
              <a:buNone/>
              <a:defRPr sz="1181" b="1"/>
            </a:lvl2pPr>
            <a:lvl3pPr marL="540045" indent="0">
              <a:buNone/>
              <a:defRPr sz="1063" b="1"/>
            </a:lvl3pPr>
            <a:lvl4pPr marL="810067" indent="0">
              <a:buNone/>
              <a:defRPr sz="945" b="1"/>
            </a:lvl4pPr>
            <a:lvl5pPr marL="1080089" indent="0">
              <a:buNone/>
              <a:defRPr sz="945" b="1"/>
            </a:lvl5pPr>
            <a:lvl6pPr marL="1350112" indent="0">
              <a:buNone/>
              <a:defRPr sz="945" b="1"/>
            </a:lvl6pPr>
            <a:lvl7pPr marL="1620134" indent="0">
              <a:buNone/>
              <a:defRPr sz="945" b="1"/>
            </a:lvl7pPr>
            <a:lvl8pPr marL="1890156" indent="0">
              <a:buNone/>
              <a:defRPr sz="945" b="1"/>
            </a:lvl8pPr>
            <a:lvl9pPr marL="2160179" indent="0">
              <a:buNone/>
              <a:defRPr sz="945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45456" y="3813861"/>
            <a:ext cx="3061320" cy="560961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0D45BA-86F1-4D13-BA6B-7116E51BAEC9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53751-AB5F-4048-9E73-D82B2FA1FB1B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796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2141BE-C3BB-4701-A3B0-FA0D29CC1C4A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6DAFBD-20CB-4038-A10A-8993543E96B3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64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D1850A-82C1-425E-AE15-B6258562AB9D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BCC205-EA8D-400B-8471-531387C07980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3607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6000" y="696066"/>
            <a:ext cx="2322477" cy="2436231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061320" y="1503310"/>
            <a:ext cx="3645456" cy="7419869"/>
          </a:xfrm>
        </p:spPr>
        <p:txBody>
          <a:bodyPr/>
          <a:lstStyle>
            <a:lvl1pPr>
              <a:defRPr sz="1890"/>
            </a:lvl1pPr>
            <a:lvl2pPr>
              <a:defRPr sz="1654"/>
            </a:lvl2pPr>
            <a:lvl3pPr>
              <a:defRPr sz="1417"/>
            </a:lvl3pPr>
            <a:lvl4pPr>
              <a:defRPr sz="1181"/>
            </a:lvl4pPr>
            <a:lvl5pPr>
              <a:defRPr sz="1181"/>
            </a:lvl5pPr>
            <a:lvl6pPr>
              <a:defRPr sz="1181"/>
            </a:lvl6pPr>
            <a:lvl7pPr>
              <a:defRPr sz="1181"/>
            </a:lvl7pPr>
            <a:lvl8pPr>
              <a:defRPr sz="1181"/>
            </a:lvl8pPr>
            <a:lvl9pPr>
              <a:defRPr sz="118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6000" y="3132296"/>
            <a:ext cx="2322477" cy="5802967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D77527-DDE0-4650-9949-02E5ACCF8930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A7B9D2-E305-419E-99E1-AF8D1EED772F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239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6000" y="696066"/>
            <a:ext cx="2322477" cy="2436231"/>
          </a:xfrm>
        </p:spPr>
        <p:txBody>
          <a:bodyPr anchor="b"/>
          <a:lstStyle>
            <a:lvl1pPr>
              <a:defRPr sz="189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061320" y="1503310"/>
            <a:ext cx="3645456" cy="7419869"/>
          </a:xfrm>
        </p:spPr>
        <p:txBody>
          <a:bodyPr/>
          <a:lstStyle>
            <a:lvl1pPr marL="0" indent="0">
              <a:buNone/>
              <a:defRPr sz="1890"/>
            </a:lvl1pPr>
            <a:lvl2pPr marL="270022" indent="0">
              <a:buNone/>
              <a:defRPr sz="1654"/>
            </a:lvl2pPr>
            <a:lvl3pPr marL="540045" indent="0">
              <a:buNone/>
              <a:defRPr sz="1417"/>
            </a:lvl3pPr>
            <a:lvl4pPr marL="810067" indent="0">
              <a:buNone/>
              <a:defRPr sz="1181"/>
            </a:lvl4pPr>
            <a:lvl5pPr marL="1080089" indent="0">
              <a:buNone/>
              <a:defRPr sz="1181"/>
            </a:lvl5pPr>
            <a:lvl6pPr marL="1350112" indent="0">
              <a:buNone/>
              <a:defRPr sz="1181"/>
            </a:lvl6pPr>
            <a:lvl7pPr marL="1620134" indent="0">
              <a:buNone/>
              <a:defRPr sz="1181"/>
            </a:lvl7pPr>
            <a:lvl8pPr marL="1890156" indent="0">
              <a:buNone/>
              <a:defRPr sz="1181"/>
            </a:lvl8pPr>
            <a:lvl9pPr marL="2160179" indent="0">
              <a:buNone/>
              <a:defRPr sz="1181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6000" y="3132296"/>
            <a:ext cx="2322477" cy="5802967"/>
          </a:xfrm>
        </p:spPr>
        <p:txBody>
          <a:bodyPr/>
          <a:lstStyle>
            <a:lvl1pPr marL="0" indent="0">
              <a:buNone/>
              <a:defRPr sz="945"/>
            </a:lvl1pPr>
            <a:lvl2pPr marL="270022" indent="0">
              <a:buNone/>
              <a:defRPr sz="827"/>
            </a:lvl2pPr>
            <a:lvl3pPr marL="540045" indent="0">
              <a:buNone/>
              <a:defRPr sz="709"/>
            </a:lvl3pPr>
            <a:lvl4pPr marL="810067" indent="0">
              <a:buNone/>
              <a:defRPr sz="591"/>
            </a:lvl4pPr>
            <a:lvl5pPr marL="1080089" indent="0">
              <a:buNone/>
              <a:defRPr sz="591"/>
            </a:lvl5pPr>
            <a:lvl6pPr marL="1350112" indent="0">
              <a:buNone/>
              <a:defRPr sz="591"/>
            </a:lvl6pPr>
            <a:lvl7pPr marL="1620134" indent="0">
              <a:buNone/>
              <a:defRPr sz="591"/>
            </a:lvl7pPr>
            <a:lvl8pPr marL="1890156" indent="0">
              <a:buNone/>
              <a:defRPr sz="591"/>
            </a:lvl8pPr>
            <a:lvl9pPr marL="2160179" indent="0">
              <a:buNone/>
              <a:defRPr sz="59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722E2F-43DE-4230-9B18-9EC90C27582A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385998-918F-45E7-A5EA-D15A6269249A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9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062" y="555887"/>
            <a:ext cx="6210776" cy="2018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062" y="2779430"/>
            <a:ext cx="6210776" cy="6624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062" y="9677250"/>
            <a:ext cx="1620203" cy="5558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24020A7-760D-4A08-86EB-295D5FB667CF}" type="datetimeFigureOut">
              <a:rPr lang="ja-JP" altLang="en-US" smtClean="0"/>
              <a:pPr>
                <a:defRPr/>
              </a:pPr>
              <a:t>2026/3/30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85298" y="9677250"/>
            <a:ext cx="2430304" cy="5558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85635" y="9677250"/>
            <a:ext cx="1620203" cy="5558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5E349C-7E2B-476D-8A50-F5AFC5DB86CA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8043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8" r:id="rId1"/>
    <p:sldLayoutId id="2147484069" r:id="rId2"/>
    <p:sldLayoutId id="2147484070" r:id="rId3"/>
    <p:sldLayoutId id="2147484071" r:id="rId4"/>
    <p:sldLayoutId id="2147484072" r:id="rId5"/>
    <p:sldLayoutId id="2147484073" r:id="rId6"/>
    <p:sldLayoutId id="2147484074" r:id="rId7"/>
    <p:sldLayoutId id="2147484075" r:id="rId8"/>
    <p:sldLayoutId id="2147484076" r:id="rId9"/>
    <p:sldLayoutId id="2147484077" r:id="rId10"/>
    <p:sldLayoutId id="2147484078" r:id="rId11"/>
  </p:sldLayoutIdLst>
  <p:txStyles>
    <p:titleStyle>
      <a:lvl1pPr algn="l" defTabSz="540045" rtl="0" eaLnBrk="1" latinLnBrk="0" hangingPunct="1">
        <a:lnSpc>
          <a:spcPct val="90000"/>
        </a:lnSpc>
        <a:spcBef>
          <a:spcPct val="0"/>
        </a:spcBef>
        <a:buNone/>
        <a:defRPr kumimoji="1" sz="25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5011" indent="-135011" algn="l" defTabSz="540045" rtl="0" eaLnBrk="1" latinLnBrk="0" hangingPunct="1">
        <a:lnSpc>
          <a:spcPct val="90000"/>
        </a:lnSpc>
        <a:spcBef>
          <a:spcPts val="591"/>
        </a:spcBef>
        <a:buFont typeface="Arial" panose="020B0604020202020204" pitchFamily="34" charset="0"/>
        <a:buChar char="•"/>
        <a:defRPr kumimoji="1" sz="1654" kern="1200">
          <a:solidFill>
            <a:schemeClr val="tx1"/>
          </a:solidFill>
          <a:latin typeface="+mn-lt"/>
          <a:ea typeface="+mn-ea"/>
          <a:cs typeface="+mn-cs"/>
        </a:defRPr>
      </a:lvl1pPr>
      <a:lvl2pPr marL="40503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675056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kumimoji="1" sz="1181" kern="1200">
          <a:solidFill>
            <a:schemeClr val="tx1"/>
          </a:solidFill>
          <a:latin typeface="+mn-lt"/>
          <a:ea typeface="+mn-ea"/>
          <a:cs typeface="+mn-cs"/>
        </a:defRPr>
      </a:lvl3pPr>
      <a:lvl4pPr marL="945078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21510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485123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755145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2025167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295190" indent="-135011" algn="l" defTabSz="540045" rtl="0" eaLnBrk="1" latinLnBrk="0" hangingPunct="1">
        <a:lnSpc>
          <a:spcPct val="90000"/>
        </a:lnSpc>
        <a:spcBef>
          <a:spcPts val="295"/>
        </a:spcBef>
        <a:buFont typeface="Arial" panose="020B0604020202020204" pitchFamily="34" charset="0"/>
        <a:buChar char="•"/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40045" rtl="0" eaLnBrk="1" latinLnBrk="0" hangingPunct="1"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1pPr>
      <a:lvl2pPr marL="270022" algn="l" defTabSz="540045" rtl="0" eaLnBrk="1" latinLnBrk="0" hangingPunct="1"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2pPr>
      <a:lvl3pPr marL="540045" algn="l" defTabSz="540045" rtl="0" eaLnBrk="1" latinLnBrk="0" hangingPunct="1"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3pPr>
      <a:lvl4pPr marL="810067" algn="l" defTabSz="540045" rtl="0" eaLnBrk="1" latinLnBrk="0" hangingPunct="1"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4pPr>
      <a:lvl5pPr marL="1080089" algn="l" defTabSz="540045" rtl="0" eaLnBrk="1" latinLnBrk="0" hangingPunct="1"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5pPr>
      <a:lvl6pPr marL="1350112" algn="l" defTabSz="540045" rtl="0" eaLnBrk="1" latinLnBrk="0" hangingPunct="1"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6pPr>
      <a:lvl7pPr marL="1620134" algn="l" defTabSz="540045" rtl="0" eaLnBrk="1" latinLnBrk="0" hangingPunct="1"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7pPr>
      <a:lvl8pPr marL="1890156" algn="l" defTabSz="540045" rtl="0" eaLnBrk="1" latinLnBrk="0" hangingPunct="1"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8pPr>
      <a:lvl9pPr marL="2160179" algn="l" defTabSz="540045" rtl="0" eaLnBrk="1" latinLnBrk="0" hangingPunct="1">
        <a:defRPr kumimoji="1" sz="10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272555"/>
              </p:ext>
            </p:extLst>
          </p:nvPr>
        </p:nvGraphicFramePr>
        <p:xfrm>
          <a:off x="136525" y="2845569"/>
          <a:ext cx="6911975" cy="266035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63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2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9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62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97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6761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＜</a:t>
                      </a:r>
                      <a:r>
                        <a:rPr lang="ja-JP" altLang="en-US" sz="1400" b="1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連絡担当者＞</a:t>
                      </a:r>
                      <a:endParaRPr lang="ja-JP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1" marR="7331" marT="7331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1" marR="7331" marT="7331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1" marR="7331" marT="7331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1" marR="7331" marT="7331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89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会社名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089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所在地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〒　</a:t>
                      </a:r>
                      <a:endParaRPr lang="en-US" altLang="ja-JP" sz="1200" u="none" strike="noStrike" dirty="0"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1" marR="7331" marT="733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79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所属・役職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氏名</a:t>
                      </a: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99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E</a:t>
                      </a:r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メールアドレス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電話</a:t>
                      </a: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ｻｰｸﾙ数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66685"/>
              </p:ext>
            </p:extLst>
          </p:nvPr>
        </p:nvGraphicFramePr>
        <p:xfrm>
          <a:off x="136525" y="5658323"/>
          <a:ext cx="6878637" cy="345060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211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6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4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4491">
                  <a:extLst>
                    <a:ext uri="{9D8B030D-6E8A-4147-A177-3AD203B41FA5}">
                      <a16:colId xmlns:a16="http://schemas.microsoft.com/office/drawing/2014/main" val="2948224335"/>
                    </a:ext>
                  </a:extLst>
                </a:gridCol>
              </a:tblGrid>
              <a:tr h="357667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zh-CN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＜</a:t>
                      </a:r>
                      <a:r>
                        <a:rPr lang="zh-CN" altLang="en-US" sz="1400" b="1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参加者</a:t>
                      </a:r>
                      <a:r>
                        <a:rPr lang="ja-JP" altLang="en-US" sz="1400" b="1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名簿</a:t>
                      </a:r>
                      <a:r>
                        <a:rPr lang="zh-CN" altLang="en-US" sz="1400" b="1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＞</a:t>
                      </a:r>
                    </a:p>
                  </a:txBody>
                  <a:tcPr marL="7330" marR="7330" marT="7332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1" marR="7331" marT="7331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1" marR="7331" marT="7331" marB="0"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CN" altLang="en-US" sz="1400" b="1" u="none" strike="noStrike" dirty="0"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6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（フリガナ）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部　　署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QCC</a:t>
                      </a:r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活動での役割</a:t>
                      </a:r>
                      <a:endParaRPr lang="en-US" altLang="ja-JP" sz="1200" u="none" strike="noStrike" dirty="0"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（例：推進事務局、サークルリーダーなど）</a:t>
                      </a:r>
                    </a:p>
                  </a:txBody>
                  <a:tcPr marL="7330" marR="7330" marT="733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交通手段</a:t>
                      </a:r>
                    </a:p>
                  </a:txBody>
                  <a:tcPr marL="7330" marR="7330" marT="733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参加者氏名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職　　位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86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86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86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862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u="none" strike="noStrike" dirty="0">
                          <a:effectLst/>
                          <a:latin typeface="Meiryo UI" pitchFamily="50" charset="-128"/>
                          <a:ea typeface="Meiryo UI" pitchFamily="50" charset="-128"/>
                          <a:cs typeface="Meiryo UI" pitchFamily="50" charset="-128"/>
                        </a:rPr>
                        <a:t>　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itchFamily="50" charset="-128"/>
                        <a:ea typeface="Meiryo UI" pitchFamily="50" charset="-128"/>
                        <a:cs typeface="Meiryo UI" pitchFamily="50" charset="-128"/>
                      </a:endParaRPr>
                    </a:p>
                  </a:txBody>
                  <a:tcPr marL="7330" marR="7330" marT="7332" marB="0" anchor="ctr"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144066" y="9252942"/>
            <a:ext cx="6878638" cy="9986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備考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連絡事項等）：</a:t>
            </a:r>
          </a:p>
          <a:p>
            <a:pPr>
              <a:defRPr/>
            </a:pPr>
            <a:endParaRPr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83" name="正方形/長方形 2"/>
          <p:cNvSpPr>
            <a:spLocks noChangeArrowheads="1"/>
          </p:cNvSpPr>
          <p:nvPr/>
        </p:nvSpPr>
        <p:spPr bwMode="auto">
          <a:xfrm>
            <a:off x="3074449" y="1016877"/>
            <a:ext cx="4126451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＜申込先＞</a:t>
            </a:r>
            <a:endParaRPr lang="en-US" altLang="ja-JP" sz="14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</a:t>
            </a:r>
            <a:r>
              <a:rPr lang="ja-JP" altLang="fr-FR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ＱＣサークル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宮城</a:t>
            </a:r>
            <a:r>
              <a:rPr lang="ja-JP" altLang="fr-FR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地区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事務局</a:t>
            </a:r>
            <a:endParaRPr lang="en-US" altLang="ja-JP" sz="14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リコーインダストリー（株）東北事業所</a:t>
            </a:r>
            <a:endParaRPr lang="en-US" altLang="ja-JP" sz="14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 ものづくり価値向上推進室　基盤強化グループ</a:t>
            </a:r>
            <a:endParaRPr lang="en-US" altLang="ja-JP" sz="14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　　　星 陽子　</a:t>
            </a:r>
            <a:endParaRPr lang="ja-JP" altLang="fr-FR" sz="14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400" dirty="0">
                <a:solidFill>
                  <a:srgbClr val="0000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lang="fr-FR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E-mail</a:t>
            </a:r>
            <a:r>
              <a:rPr lang="ja-JP" altLang="fr-FR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：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yohko_hoshi1@jp.ricoh.com</a:t>
            </a:r>
          </a:p>
          <a:p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lang="fr-FR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TEL</a:t>
            </a:r>
            <a:r>
              <a:rPr lang="ja-JP" altLang="en-US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 </a:t>
            </a:r>
            <a:r>
              <a:rPr lang="fr-FR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:</a:t>
            </a:r>
            <a:r>
              <a:rPr lang="en-US" altLang="ja-JP" sz="14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080-7341-4875</a:t>
            </a:r>
            <a:endParaRPr lang="fr-FR" altLang="ja-JP" sz="14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31763" y="35918"/>
            <a:ext cx="6883400" cy="11525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ctr">
              <a:defRPr/>
            </a:pPr>
            <a:r>
              <a:rPr lang="ja-JP" altLang="en-US" b="1" spc="3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　　</a:t>
            </a:r>
            <a:r>
              <a:rPr lang="ja-JP" altLang="en-US" b="1" spc="3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ＱＣサークル宮城地区（２０２６年度）</a:t>
            </a:r>
            <a:br>
              <a:rPr lang="ja-JP" altLang="en-US" b="1" spc="3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</a:br>
            <a:r>
              <a:rPr lang="ja-JP" altLang="en-US" sz="3600" b="1" spc="3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itchFamily="50" charset="-128"/>
                <a:ea typeface="Meiryo UI" pitchFamily="50" charset="-128"/>
                <a:cs typeface="Meiryo UI" pitchFamily="50" charset="-128"/>
              </a:rPr>
              <a:t>賛助会員交流会　参加申込書</a:t>
            </a:r>
          </a:p>
        </p:txBody>
      </p:sp>
      <p:sp>
        <p:nvSpPr>
          <p:cNvPr id="4185" name="正方形/長方形 2"/>
          <p:cNvSpPr>
            <a:spLocks noChangeArrowheads="1"/>
          </p:cNvSpPr>
          <p:nvPr/>
        </p:nvSpPr>
        <p:spPr bwMode="auto">
          <a:xfrm>
            <a:off x="150262" y="2197899"/>
            <a:ext cx="28087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締切日</a:t>
            </a:r>
            <a:endParaRPr lang="en-US" altLang="ja-JP" b="1" dirty="0">
              <a:solidFill>
                <a:srgbClr val="FF0000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en-US" altLang="ja-JP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2026</a:t>
            </a:r>
            <a:r>
              <a:rPr lang="ja-JP" altLang="en-US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年４月</a:t>
            </a:r>
            <a:r>
              <a:rPr lang="en-US" altLang="ja-JP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24</a:t>
            </a:r>
            <a:r>
              <a:rPr lang="ja-JP" altLang="en-US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日（金）</a:t>
            </a:r>
          </a:p>
        </p:txBody>
      </p:sp>
      <p:sp>
        <p:nvSpPr>
          <p:cNvPr id="9" name="正方形/長方形 2"/>
          <p:cNvSpPr>
            <a:spLocks noChangeArrowheads="1"/>
          </p:cNvSpPr>
          <p:nvPr/>
        </p:nvSpPr>
        <p:spPr bwMode="auto">
          <a:xfrm>
            <a:off x="58611" y="70358"/>
            <a:ext cx="1368152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solidFill>
                  <a:srgbClr val="FF0000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参加費無料</a:t>
            </a:r>
          </a:p>
        </p:txBody>
      </p:sp>
    </p:spTree>
    <p:extLst>
      <p:ext uri="{BB962C8B-B14F-4D97-AF65-F5344CB8AC3E}">
        <p14:creationId xmlns:p14="http://schemas.microsoft.com/office/powerpoint/2010/main" val="577153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Wistaria</Template>
  <TotalTime>2475</TotalTime>
  <Words>137</Words>
  <Application>Microsoft Office PowerPoint</Application>
  <PresentationFormat>ユーザー設定</PresentationFormat>
  <Paragraphs>46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Calibri</vt:lpstr>
      <vt:lpstr>Office テーマ</vt:lpstr>
      <vt:lpstr>PowerPoint プレゼンテーション</vt:lpstr>
    </vt:vector>
  </TitlesOfParts>
  <Company>NECグループ標準PCサービス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1123060169786</dc:creator>
  <cp:lastModifiedBy>Hoshi Yoko 1 (星 陽子)</cp:lastModifiedBy>
  <cp:revision>214</cp:revision>
  <cp:lastPrinted>2024-02-23T05:01:41Z</cp:lastPrinted>
  <dcterms:created xsi:type="dcterms:W3CDTF">2013-07-23T08:31:31Z</dcterms:created>
  <dcterms:modified xsi:type="dcterms:W3CDTF">2026-03-30T05:11:09Z</dcterms:modified>
</cp:coreProperties>
</file>