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56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04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29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89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59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64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6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1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93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93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65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067CD-04BA-40BE-94B6-DE44F80CEA90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571D7-0890-4AB0-B212-29DB45B9E3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9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ピンクと黄色の押しピンのフレーム | フレーム 無料, マスキングテープカード, 誕生日の壁紙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850" y="-1100217"/>
            <a:ext cx="3106960" cy="77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グループ化 22"/>
          <p:cNvGrpSpPr/>
          <p:nvPr/>
        </p:nvGrpSpPr>
        <p:grpSpPr>
          <a:xfrm>
            <a:off x="2212391" y="2624434"/>
            <a:ext cx="2672446" cy="4347555"/>
            <a:chOff x="1716559" y="2859395"/>
            <a:chExt cx="3446148" cy="5290140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6559" y="2859395"/>
              <a:ext cx="3446148" cy="5290140"/>
            </a:xfrm>
            <a:prstGeom prst="rect">
              <a:avLst/>
            </a:prstGeom>
          </p:spPr>
        </p:pic>
        <p:sp>
          <p:nvSpPr>
            <p:cNvPr id="18" name="フローチャート: 結合子 17"/>
            <p:cNvSpPr/>
            <p:nvPr/>
          </p:nvSpPr>
          <p:spPr>
            <a:xfrm>
              <a:off x="2680590" y="4722210"/>
              <a:ext cx="108000" cy="101754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19" name="フローチャート: 結合子 18"/>
            <p:cNvSpPr/>
            <p:nvPr/>
          </p:nvSpPr>
          <p:spPr>
            <a:xfrm>
              <a:off x="3929970" y="3711260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20" name="フローチャート: 結合子 19"/>
            <p:cNvSpPr/>
            <p:nvPr/>
          </p:nvSpPr>
          <p:spPr>
            <a:xfrm flipH="1">
              <a:off x="2762116" y="7074147"/>
              <a:ext cx="74432" cy="65594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30" name="正方形/長方形 29"/>
          <p:cNvSpPr/>
          <p:nvPr/>
        </p:nvSpPr>
        <p:spPr>
          <a:xfrm>
            <a:off x="4862359" y="2535689"/>
            <a:ext cx="1910454" cy="1078388"/>
          </a:xfrm>
          <a:prstGeom prst="rect">
            <a:avLst/>
          </a:prstGeom>
          <a:solidFill>
            <a:srgbClr val="FFCCFF">
              <a:alpha val="92000"/>
            </a:srgb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会場：四日市市文化会館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第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6621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回　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サークル大会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参加費：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5,500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&lt;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青葉大会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 　時　： ５月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日（金）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698813" y="3664898"/>
            <a:ext cx="2074000" cy="995793"/>
          </a:xfrm>
          <a:prstGeom prst="rect">
            <a:avLst/>
          </a:prstGeom>
          <a:solidFill>
            <a:srgbClr val="FFCCFF">
              <a:alpha val="92000"/>
            </a:srgb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bIns="0"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会場：</a:t>
            </a:r>
            <a:r>
              <a:rPr kumimoji="1" lang="ja-JP" altLang="en-US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三重間総合文化センター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第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6675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回　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サークル大会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参加費：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5,500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&lt;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フレッシュ＆チャレンジ大会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　 時　：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kumimoji="1" lang="en-US" altLang="ja-JP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日（木）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821929" y="4740649"/>
            <a:ext cx="1950883" cy="9331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会場：三重県</a:t>
            </a:r>
            <a:r>
              <a:rPr kumimoji="1" lang="ja-JP" altLang="en-US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勤労者福祉会館</a:t>
            </a: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ＱＣサークル ミニ発表会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参加費：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5,500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900" b="1" noProof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　 時：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年１月</a:t>
            </a:r>
            <a:r>
              <a:rPr kumimoji="1" lang="en-US" altLang="ja-JP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</a:t>
            </a:r>
            <a:r>
              <a:rPr kumimoji="1" lang="en-US" altLang="ja-JP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kumimoji="1" lang="en-US" altLang="ja-JP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38" name="直線矢印コネクタ 37"/>
          <p:cNvCxnSpPr>
            <a:cxnSpLocks/>
            <a:stCxn id="13" idx="0"/>
          </p:cNvCxnSpPr>
          <p:nvPr/>
        </p:nvCxnSpPr>
        <p:spPr>
          <a:xfrm flipV="1">
            <a:off x="2363323" y="6144922"/>
            <a:ext cx="711710" cy="1428977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cxnSpLocks/>
            <a:endCxn id="16" idx="5"/>
          </p:cNvCxnSpPr>
          <p:nvPr/>
        </p:nvCxnSpPr>
        <p:spPr>
          <a:xfrm flipH="1" flipV="1">
            <a:off x="3762133" y="4317472"/>
            <a:ext cx="1049885" cy="97989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cxnSpLocks/>
            <a:endCxn id="15" idx="6"/>
          </p:cNvCxnSpPr>
          <p:nvPr/>
        </p:nvCxnSpPr>
        <p:spPr>
          <a:xfrm flipH="1">
            <a:off x="3703624" y="4080189"/>
            <a:ext cx="981616" cy="13933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図 63" descr="黄色い押しピンを刺したメモ用紙のフレーム枠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420" y="-2080005"/>
            <a:ext cx="2693740" cy="64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正方形/長方形 71"/>
          <p:cNvSpPr/>
          <p:nvPr/>
        </p:nvSpPr>
        <p:spPr>
          <a:xfrm>
            <a:off x="108152" y="670159"/>
            <a:ext cx="651036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『</a:t>
            </a:r>
            <a:r>
              <a:rPr kumimoji="0" lang="en-US" altLang="ja-JP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サークル活動</a:t>
            </a:r>
            <a:r>
              <a:rPr kumimoji="0" lang="en-US" altLang="ja-JP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</a:t>
            </a: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小集団改善活動</a:t>
            </a:r>
            <a:r>
              <a:rPr kumimoji="0" lang="en-US" altLang="ja-JP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の基本を大切に、　　　</a:t>
            </a:r>
            <a:endParaRPr kumimoji="0" lang="en-US" altLang="ja-JP" sz="2000" b="1" i="0" u="none" strike="noStrike" kern="1200" cap="none" spc="0" normalizeH="0" baseline="0" noProof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多様化・環境変化の中、人材育成と職場活性化に</a:t>
            </a:r>
            <a:endParaRPr kumimoji="0" lang="en-US" altLang="ja-JP" sz="2000" b="1" i="0" u="none" strike="noStrike" kern="1200" cap="none" spc="0" normalizeH="0" baseline="0" noProof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ja-JP" altLang="en-US" sz="2000" b="1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つなげよう</a:t>
            </a:r>
            <a:r>
              <a:rPr kumimoji="0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！</a:t>
            </a:r>
            <a:r>
              <a:rPr kumimoji="0" lang="en-US" altLang="ja-JP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』</a:t>
            </a:r>
            <a:endParaRPr kumimoji="0" lang="ja-JP" altLang="en-US" sz="2000" b="1" i="0" u="none" strike="noStrike" kern="1200" cap="none" spc="0" normalizeH="0" baseline="0" noProof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016000" y="226253"/>
            <a:ext cx="4793295" cy="540281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2025</a:t>
            </a:r>
            <a:r>
              <a:rPr kumimoji="0" lang="ja-JP" altLang="en-US" sz="2800" b="0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年度　活動スローガン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677495" y="1778602"/>
            <a:ext cx="5654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2025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年度ＱＣサークル三重地区　主な行事開催場所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108152" y="2167989"/>
            <a:ext cx="784908" cy="2077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入門ｺｰｽ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2680608" y="2184425"/>
            <a:ext cx="958467" cy="190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ﾘｰﾀﾞｰｺｰｽ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4753352" y="2184896"/>
            <a:ext cx="958466" cy="2022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ﾐﾆ発表会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5785825" y="2176778"/>
            <a:ext cx="950554" cy="213675"/>
          </a:xfrm>
          <a:prstGeom prst="rect">
            <a:avLst/>
          </a:prstGeom>
          <a:solidFill>
            <a:srgbClr val="FFCCFF">
              <a:alpha val="92000"/>
            </a:srgb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ｻｰｸﾙ大会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972976" y="2166664"/>
            <a:ext cx="792760" cy="213463"/>
          </a:xfrm>
          <a:prstGeom prst="rect">
            <a:avLst/>
          </a:prstGeom>
          <a:solidFill>
            <a:srgbClr val="FFFF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初級ｺｰｽ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1812656" y="2168912"/>
            <a:ext cx="786148" cy="205893"/>
          </a:xfrm>
          <a:prstGeom prst="rect">
            <a:avLst/>
          </a:prstGeom>
          <a:solidFill>
            <a:srgbClr val="92D05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中級ｺｰｽ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3704600" y="2170806"/>
            <a:ext cx="970922" cy="209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ｱﾄﾞﾊﾞｲｻﾞｰｺｰｽ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FCEA557-3BD6-A621-92D0-5AD7B9A5E19E}"/>
              </a:ext>
            </a:extLst>
          </p:cNvPr>
          <p:cNvGrpSpPr/>
          <p:nvPr/>
        </p:nvGrpSpPr>
        <p:grpSpPr>
          <a:xfrm>
            <a:off x="53725" y="3143267"/>
            <a:ext cx="6405975" cy="4136869"/>
            <a:chOff x="41722" y="2691035"/>
            <a:chExt cx="6405975" cy="4136869"/>
          </a:xfrm>
        </p:grpSpPr>
        <p:sp>
          <p:nvSpPr>
            <p:cNvPr id="22" name="正方形/長方形 21"/>
            <p:cNvSpPr/>
            <p:nvPr/>
          </p:nvSpPr>
          <p:spPr>
            <a:xfrm>
              <a:off x="51297" y="4666342"/>
              <a:ext cx="2260148" cy="1023537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QC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サークル研修会　中級コース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参加費：</a:t>
              </a: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11,0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００円 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   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： 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19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木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(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金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)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   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：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10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16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木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17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(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金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)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9928" y="5751063"/>
              <a:ext cx="2268090" cy="107684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QC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サークル研修会　 リーダーコース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参加費：</a:t>
              </a: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11,000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円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第１回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 </a:t>
              </a:r>
            </a:p>
            <a:p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    日　時：　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7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3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(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木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)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・４日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(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金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)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　</a:t>
              </a:r>
              <a:endParaRPr kumimoji="1" lang="en-US" altLang="ja-JP" sz="90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第２回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　</a:t>
              </a:r>
              <a:endParaRPr kumimoji="1" lang="en-US" altLang="ja-JP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    日　時：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12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18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(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木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)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19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金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4193105" y="5407487"/>
              <a:ext cx="2254592" cy="7445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>
                <a:lnSpc>
                  <a:spcPct val="150000"/>
                </a:lnSpc>
                <a:defRPr/>
              </a:pP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【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会場：三重県</a:t>
              </a:r>
              <a:r>
                <a:rPr kumimoji="1" lang="ja-JP" altLang="en-US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勤労者福祉会館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】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QC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サークル研修会 アドバイザーコース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参加費</a:t>
              </a: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:5,500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円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  時　： 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2026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年 </a:t>
              </a:r>
              <a:r>
                <a: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23</a:t>
              </a: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日（金）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92" name="正方形/長方形 91"/>
            <p:cNvSpPr/>
            <p:nvPr/>
          </p:nvSpPr>
          <p:spPr>
            <a:xfrm>
              <a:off x="51296" y="2691035"/>
              <a:ext cx="2260150" cy="110046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QC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サークル研修会　入門コース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参加費：</a:t>
              </a: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5,500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円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 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   ： 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17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日（木） </a:t>
              </a:r>
              <a:endParaRPr kumimoji="1" lang="en-US" altLang="ja-JP" sz="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 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   ： 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18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日（金）</a:t>
              </a:r>
              <a:endParaRPr kumimoji="1"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3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 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   ： </a:t>
              </a:r>
              <a:r>
                <a:rPr kumimoji="1" lang="en-US" altLang="ja-JP" sz="9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28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日（木）</a:t>
              </a:r>
              <a:endParaRPr kumimoji="1" lang="en-US" altLang="ja-JP" sz="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>
                <a:lnSpc>
                  <a:spcPct val="150000"/>
                </a:lnSpc>
                <a:defRPr/>
              </a:pPr>
              <a:endParaRPr kumimoji="1" lang="en-US" altLang="ja-JP" sz="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          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C497B768-1008-FADE-8958-C89B197390B1}"/>
                </a:ext>
              </a:extLst>
            </p:cNvPr>
            <p:cNvSpPr/>
            <p:nvPr/>
          </p:nvSpPr>
          <p:spPr>
            <a:xfrm>
              <a:off x="41722" y="3838255"/>
              <a:ext cx="2260149" cy="7773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QC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サークル研修会　初級コース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参加費：</a:t>
              </a:r>
              <a:r>
                <a:rPr kumimoji="1" lang="en-US" altLang="ja-JP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5,500</a:t>
              </a:r>
              <a:r>
                <a:rPr kumimoji="1" lang="ja-JP" alt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円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&lt;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第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回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&gt; 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 時    ： 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8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月</a:t>
              </a:r>
              <a:r>
                <a:rPr kumimoji="1" lang="en-US" altLang="ja-JP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29</a:t>
              </a:r>
              <a:r>
                <a:rPr kumimoji="1" lang="ja-JP" altLang="en-US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日（金） </a:t>
              </a:r>
              <a:endParaRPr kumimoji="1" lang="en-US" altLang="ja-JP" sz="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19C939E-92CD-E4A9-1C38-E85BB8E19011}"/>
              </a:ext>
            </a:extLst>
          </p:cNvPr>
          <p:cNvSpPr/>
          <p:nvPr/>
        </p:nvSpPr>
        <p:spPr>
          <a:xfrm>
            <a:off x="1233248" y="7573899"/>
            <a:ext cx="2260150" cy="1001160"/>
          </a:xfrm>
          <a:prstGeom prst="rect">
            <a:avLst/>
          </a:prstGeom>
          <a:solidFill>
            <a:srgbClr val="FFFF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会場：尾鷲市民文化会館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サークル研修会　初級コース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参加費：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5,500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&lt;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第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回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　 時　：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kumimoji="1" lang="en-US" altLang="ja-JP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日（土）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AE33B37-9E1A-5515-5C22-092EF26B9600}"/>
              </a:ext>
            </a:extLst>
          </p:cNvPr>
          <p:cNvSpPr/>
          <p:nvPr/>
        </p:nvSpPr>
        <p:spPr>
          <a:xfrm>
            <a:off x="3857692" y="7236612"/>
            <a:ext cx="2260150" cy="1001160"/>
          </a:xfrm>
          <a:prstGeom prst="rect">
            <a:avLst/>
          </a:prstGeom>
          <a:solidFill>
            <a:srgbClr val="FFFF0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会場：伊賀市　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Wingdings" panose="05000000000000000000" pitchFamily="2" charset="2"/>
              </a:rPr>
              <a:t>ゆめぽりすセンター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QC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サークル研修会　初級コース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参加費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:5,500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&lt;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第</a:t>
            </a:r>
            <a:r>
              <a:rPr kumimoji="1" lang="en-US" altLang="ja-JP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回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　 時　：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9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日（金）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655B4040-BE7E-0C94-574F-CF1F40B61E58}"/>
              </a:ext>
            </a:extLst>
          </p:cNvPr>
          <p:cNvCxnSpPr>
            <a:cxnSpLocks/>
            <a:stCxn id="30" idx="1"/>
            <a:endCxn id="19" idx="5"/>
          </p:cNvCxnSpPr>
          <p:nvPr/>
        </p:nvCxnSpPr>
        <p:spPr>
          <a:xfrm flipH="1">
            <a:off x="4000352" y="3074883"/>
            <a:ext cx="862007" cy="32539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93EF040C-2162-C49D-3239-B429E632B1BD}"/>
              </a:ext>
            </a:extLst>
          </p:cNvPr>
          <p:cNvCxnSpPr>
            <a:cxnSpLocks/>
          </p:cNvCxnSpPr>
          <p:nvPr/>
        </p:nvCxnSpPr>
        <p:spPr>
          <a:xfrm flipV="1">
            <a:off x="2363323" y="4246094"/>
            <a:ext cx="1261767" cy="96114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54A29592-C05A-DC48-4032-B3AC5EE825A0}"/>
              </a:ext>
            </a:extLst>
          </p:cNvPr>
          <p:cNvCxnSpPr>
            <a:cxnSpLocks/>
          </p:cNvCxnSpPr>
          <p:nvPr/>
        </p:nvCxnSpPr>
        <p:spPr>
          <a:xfrm flipH="1" flipV="1">
            <a:off x="3043978" y="4241477"/>
            <a:ext cx="1101370" cy="2995135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2C95C05F-C06C-565F-0303-53740ACF5ACB}"/>
              </a:ext>
            </a:extLst>
          </p:cNvPr>
          <p:cNvSpPr/>
          <p:nvPr/>
        </p:nvSpPr>
        <p:spPr>
          <a:xfrm>
            <a:off x="33713" y="2904050"/>
            <a:ext cx="2343595" cy="44613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会場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三重県総合文化センター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CFF05EE-BCC8-AF31-3897-2F70E6C9F4E3}"/>
              </a:ext>
            </a:extLst>
          </p:cNvPr>
          <p:cNvSpPr/>
          <p:nvPr/>
        </p:nvSpPr>
        <p:spPr>
          <a:xfrm>
            <a:off x="8643715" y="1196282"/>
            <a:ext cx="1106015" cy="55109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7C07604-98C5-6817-8801-3468A7CE5124}"/>
              </a:ext>
            </a:extLst>
          </p:cNvPr>
          <p:cNvSpPr/>
          <p:nvPr/>
        </p:nvSpPr>
        <p:spPr>
          <a:xfrm>
            <a:off x="5735875" y="3889387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BC09CB9-C1D1-2DF8-3B27-86BB38B939BB}"/>
              </a:ext>
            </a:extLst>
          </p:cNvPr>
          <p:cNvSpPr/>
          <p:nvPr/>
        </p:nvSpPr>
        <p:spPr>
          <a:xfrm>
            <a:off x="8660790" y="2998351"/>
            <a:ext cx="1697209" cy="381602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中止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573A5C8-6F45-53FC-47A5-C9604B4899D7}"/>
              </a:ext>
            </a:extLst>
          </p:cNvPr>
          <p:cNvSpPr/>
          <p:nvPr/>
        </p:nvSpPr>
        <p:spPr>
          <a:xfrm>
            <a:off x="8660790" y="3568473"/>
            <a:ext cx="3429000" cy="5225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事前参加アンケート結果にて入門、初級コース共定員オーバーである為、追加開催</a:t>
            </a:r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3887C9FE-02F9-3D0E-1B60-8DEBAACE45F7}"/>
              </a:ext>
            </a:extLst>
          </p:cNvPr>
          <p:cNvSpPr/>
          <p:nvPr/>
        </p:nvSpPr>
        <p:spPr>
          <a:xfrm>
            <a:off x="47279" y="0"/>
            <a:ext cx="6689100" cy="2024860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ローチャート: 結合子 14">
            <a:extLst>
              <a:ext uri="{FF2B5EF4-FFF2-40B4-BE49-F238E27FC236}">
                <a16:creationId xmlns:a16="http://schemas.microsoft.com/office/drawing/2014/main" id="{724C8DFA-8265-D63F-52EB-A8444CF47E4A}"/>
              </a:ext>
            </a:extLst>
          </p:cNvPr>
          <p:cNvSpPr/>
          <p:nvPr/>
        </p:nvSpPr>
        <p:spPr>
          <a:xfrm>
            <a:off x="3619871" y="4177711"/>
            <a:ext cx="83753" cy="836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フローチャート: 結合子 15">
            <a:extLst>
              <a:ext uri="{FF2B5EF4-FFF2-40B4-BE49-F238E27FC236}">
                <a16:creationId xmlns:a16="http://schemas.microsoft.com/office/drawing/2014/main" id="{F6D43E08-1117-8939-37EB-0452085877BA}"/>
              </a:ext>
            </a:extLst>
          </p:cNvPr>
          <p:cNvSpPr/>
          <p:nvPr/>
        </p:nvSpPr>
        <p:spPr>
          <a:xfrm>
            <a:off x="3690645" y="4246094"/>
            <a:ext cx="83753" cy="836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61D3FB64-EC11-725D-1B49-C1CB7B6CCD61}"/>
              </a:ext>
            </a:extLst>
          </p:cNvPr>
          <p:cNvCxnSpPr>
            <a:cxnSpLocks/>
            <a:endCxn id="16" idx="4"/>
          </p:cNvCxnSpPr>
          <p:nvPr/>
        </p:nvCxnSpPr>
        <p:spPr>
          <a:xfrm flipH="1" flipV="1">
            <a:off x="3732522" y="4329718"/>
            <a:ext cx="689519" cy="153963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DE797644-F63A-5503-F9D8-3E7A790DC706}"/>
              </a:ext>
            </a:extLst>
          </p:cNvPr>
          <p:cNvSpPr/>
          <p:nvPr/>
        </p:nvSpPr>
        <p:spPr>
          <a:xfrm>
            <a:off x="2243900" y="8176257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CCA61C8-BF27-1D40-B873-F6B39E66A8A9}"/>
              </a:ext>
            </a:extLst>
          </p:cNvPr>
          <p:cNvSpPr/>
          <p:nvPr/>
        </p:nvSpPr>
        <p:spPr>
          <a:xfrm>
            <a:off x="1168829" y="6600792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1D78DA3C-6320-EDD6-DAA7-D9104F4B978B}"/>
              </a:ext>
            </a:extLst>
          </p:cNvPr>
          <p:cNvSpPr/>
          <p:nvPr/>
        </p:nvSpPr>
        <p:spPr>
          <a:xfrm>
            <a:off x="1168828" y="5520118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44623E34-095B-50AF-2C2D-CBF8F76E215C}"/>
              </a:ext>
            </a:extLst>
          </p:cNvPr>
          <p:cNvSpPr/>
          <p:nvPr/>
        </p:nvSpPr>
        <p:spPr>
          <a:xfrm>
            <a:off x="1123450" y="3607929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BEC4A9B8-11A9-96B0-ABF0-B8846134C973}"/>
              </a:ext>
            </a:extLst>
          </p:cNvPr>
          <p:cNvSpPr/>
          <p:nvPr/>
        </p:nvSpPr>
        <p:spPr>
          <a:xfrm>
            <a:off x="5642564" y="3192920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1E86ECF9-AD51-536C-5063-15C3D16E46FC}"/>
              </a:ext>
            </a:extLst>
          </p:cNvPr>
          <p:cNvSpPr/>
          <p:nvPr/>
        </p:nvSpPr>
        <p:spPr>
          <a:xfrm>
            <a:off x="5149474" y="7744862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7E3C28DF-92CC-8C41-DA96-AD102A3E4CD9}"/>
              </a:ext>
            </a:extLst>
          </p:cNvPr>
          <p:cNvSpPr/>
          <p:nvPr/>
        </p:nvSpPr>
        <p:spPr>
          <a:xfrm>
            <a:off x="9034116" y="6707887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5F9E1A67-32D3-56B3-C54F-EF512275D3DA}"/>
              </a:ext>
            </a:extLst>
          </p:cNvPr>
          <p:cNvSpPr/>
          <p:nvPr/>
        </p:nvSpPr>
        <p:spPr>
          <a:xfrm>
            <a:off x="1145937" y="4591442"/>
            <a:ext cx="950555" cy="38160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終了</a:t>
            </a:r>
          </a:p>
        </p:txBody>
      </p:sp>
    </p:spTree>
    <p:extLst>
      <p:ext uri="{BB962C8B-B14F-4D97-AF65-F5344CB8AC3E}">
        <p14:creationId xmlns:p14="http://schemas.microsoft.com/office/powerpoint/2010/main" val="396081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8ebe8dd-0607-42d3-9c74-6012e5c0d8ed">
      <Terms xmlns="http://schemas.microsoft.com/office/infopath/2007/PartnerControls"/>
    </lcf76f155ced4ddcb4097134ff3c332f>
    <TaxCatchAll xmlns="2b01f686-82e9-4669-a5a2-3634a441e8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F374562446D2341BD88E0147E06A7F8" ma:contentTypeVersion="14" ma:contentTypeDescription="新しいドキュメントを作成します。" ma:contentTypeScope="" ma:versionID="b7023646c3dd32b30266f443af4ed31f">
  <xsd:schema xmlns:xsd="http://www.w3.org/2001/XMLSchema" xmlns:xs="http://www.w3.org/2001/XMLSchema" xmlns:p="http://schemas.microsoft.com/office/2006/metadata/properties" xmlns:ns2="b8ebe8dd-0607-42d3-9c74-6012e5c0d8ed" xmlns:ns3="2b01f686-82e9-4669-a5a2-3634a441e81e" targetNamespace="http://schemas.microsoft.com/office/2006/metadata/properties" ma:root="true" ma:fieldsID="a8b1e832e57e3b6f24c3acace77ec8e2" ns2:_="" ns3:_="">
    <xsd:import namespace="b8ebe8dd-0607-42d3-9c74-6012e5c0d8ed"/>
    <xsd:import namespace="2b01f686-82e9-4669-a5a2-3634a441e8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be8dd-0607-42d3-9c74-6012e5c0d8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ce391acf-b2a8-4a1c-9c03-161b1cee91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1f686-82e9-4669-a5a2-3634a441e81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8941380-169f-412c-891d-e06104f69dc6}" ma:internalName="TaxCatchAll" ma:showField="CatchAllData" ma:web="2b01f686-82e9-4669-a5a2-3634a441e8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17E4CD-62B1-4116-9AFB-468A2D7E3E34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b8ebe8dd-0607-42d3-9c74-6012e5c0d8ed"/>
    <ds:schemaRef ds:uri="http://schemas.microsoft.com/office/2006/documentManagement/types"/>
    <ds:schemaRef ds:uri="http://schemas.microsoft.com/office/infopath/2007/PartnerControls"/>
    <ds:schemaRef ds:uri="2b01f686-82e9-4669-a5a2-3634a441e81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5E0378-1E9C-4E77-B8A7-4A09186A4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5CF8F0-EA88-479B-8EA9-C5110FF5E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be8dd-0607-42d3-9c74-6012e5c0d8ed"/>
    <ds:schemaRef ds:uri="2b01f686-82e9-4669-a5a2-3634a441e8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449</Words>
  <Application>Microsoft Office PowerPoint</Application>
  <PresentationFormat>画面に合わせる (4:3)</PresentationFormat>
  <Paragraphs>79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横浜ゴム株式会社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Lisa</dc:creator>
  <cp:lastModifiedBy>東海支部三重地区 QCサークル</cp:lastModifiedBy>
  <cp:revision>24</cp:revision>
  <cp:lastPrinted>2022-04-27T02:52:57Z</cp:lastPrinted>
  <dcterms:created xsi:type="dcterms:W3CDTF">2022-03-09T07:49:59Z</dcterms:created>
  <dcterms:modified xsi:type="dcterms:W3CDTF">2025-12-09T00:58:29Z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0x0101002F374562446D2341BD88E0147E06A7F8</vt:lpwstr>
  </property>
  <property fmtid="{D5CDD505-2E9C-101B-9397-08002B2CF9AE}" pid="3" name="MediaServiceImageTags">
    <vt:lpwstr/>
  </property>
</Properties>
</file>