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3"/>
  </p:notesMasterIdLst>
  <p:sldIdLst>
    <p:sldId id="295" r:id="rId2"/>
  </p:sldIdLst>
  <p:sldSz cx="13920788" cy="10440988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461B0064-C8DF-45BE-96D6-628C70ACFC85}">
          <p14:sldIdLst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89" userDrawn="1">
          <p15:clr>
            <a:srgbClr val="A4A3A4"/>
          </p15:clr>
        </p15:guide>
        <p15:guide id="2" pos="4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33CC"/>
    <a:srgbClr val="FFCCFF"/>
    <a:srgbClr val="FF99FF"/>
    <a:srgbClr val="FF00FF"/>
    <a:srgbClr val="E2F0D9"/>
    <a:srgbClr val="FFFF99"/>
    <a:srgbClr val="00FF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404" autoAdjust="0"/>
  </p:normalViewPr>
  <p:slideViewPr>
    <p:cSldViewPr>
      <p:cViewPr>
        <p:scale>
          <a:sx n="50" d="100"/>
          <a:sy n="50" d="100"/>
        </p:scale>
        <p:origin x="1304" y="0"/>
      </p:cViewPr>
      <p:guideLst>
        <p:guide orient="horz" pos="3289"/>
        <p:guide pos="4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4" y="2"/>
            <a:ext cx="2919412" cy="493713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7E324D7-1542-4FAC-A639-5C6A8A88EB53}" type="datetimeFigureOut">
              <a:rPr lang="ja-JP" altLang="en-US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7" rIns="91414" bIns="4570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4" tIns="45707" rIns="91414" bIns="4570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4" y="9371013"/>
            <a:ext cx="2919412" cy="49371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DB0880C2-B1A1-4D2B-B41C-971914F0A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2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5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1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6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2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283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40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96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54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4059" y="1708746"/>
            <a:ext cx="11832670" cy="3635011"/>
          </a:xfrm>
        </p:spPr>
        <p:txBody>
          <a:bodyPr anchor="b"/>
          <a:lstStyle>
            <a:lvl1pPr algn="ctr">
              <a:defRPr sz="91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0099" y="5483936"/>
            <a:ext cx="10440591" cy="2520821"/>
          </a:xfrm>
        </p:spPr>
        <p:txBody>
          <a:bodyPr/>
          <a:lstStyle>
            <a:lvl1pPr marL="0" indent="0" algn="ctr">
              <a:buNone/>
              <a:defRPr sz="3654"/>
            </a:lvl1pPr>
            <a:lvl2pPr marL="696041" indent="0" algn="ctr">
              <a:buNone/>
              <a:defRPr sz="3045"/>
            </a:lvl2pPr>
            <a:lvl3pPr marL="1392083" indent="0" algn="ctr">
              <a:buNone/>
              <a:defRPr sz="2740"/>
            </a:lvl3pPr>
            <a:lvl4pPr marL="2088124" indent="0" algn="ctr">
              <a:buNone/>
              <a:defRPr sz="2436"/>
            </a:lvl4pPr>
            <a:lvl5pPr marL="2784165" indent="0" algn="ctr">
              <a:buNone/>
              <a:defRPr sz="2436"/>
            </a:lvl5pPr>
            <a:lvl6pPr marL="3480206" indent="0" algn="ctr">
              <a:buNone/>
              <a:defRPr sz="2436"/>
            </a:lvl6pPr>
            <a:lvl7pPr marL="4176248" indent="0" algn="ctr">
              <a:buNone/>
              <a:defRPr sz="2436"/>
            </a:lvl7pPr>
            <a:lvl8pPr marL="4872289" indent="0" algn="ctr">
              <a:buNone/>
              <a:defRPr sz="2436"/>
            </a:lvl8pPr>
            <a:lvl9pPr marL="5568330" indent="0" algn="ctr">
              <a:buNone/>
              <a:defRPr sz="243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05958-3B40-4934-8B18-F7C2E98F320D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F51F1-AD95-4428-9FCB-5A3C87BB08C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91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38E57-15E1-4850-8F5A-B8871AE6E115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05F37-4446-4E9D-9428-8872A84867E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393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62065" y="555886"/>
            <a:ext cx="3001670" cy="884825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7055" y="555886"/>
            <a:ext cx="8831000" cy="884825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F1E543-5DF3-4814-BE4E-F23B2ADC41A5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3DA27-3A2F-4D39-9CFE-C77B3A7CE8C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146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15E6D-DBB5-4FCA-85E8-A73B657E0323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A3AD11-E996-4C67-9446-7821265C1CB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36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804" y="2602999"/>
            <a:ext cx="12006680" cy="4343160"/>
          </a:xfrm>
        </p:spPr>
        <p:txBody>
          <a:bodyPr anchor="b"/>
          <a:lstStyle>
            <a:lvl1pPr>
              <a:defRPr sz="91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9804" y="6987248"/>
            <a:ext cx="12006680" cy="2283965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6041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2083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812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416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80206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6248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228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833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B7639-08F0-499D-9F59-2123A1F30663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4248A-727D-40A5-A6AB-2CA76A073DE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352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7054" y="2779430"/>
            <a:ext cx="5916335" cy="66247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7399" y="2779430"/>
            <a:ext cx="5916335" cy="66247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EE9A38-7F90-4C2D-85A8-B7E7584F4B24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01FE-DE35-4227-B630-521CBCD75F2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53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67" y="555888"/>
            <a:ext cx="12006680" cy="20181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869" y="2559493"/>
            <a:ext cx="5889145" cy="1254368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6041" indent="0">
              <a:buNone/>
              <a:defRPr sz="3045" b="1"/>
            </a:lvl2pPr>
            <a:lvl3pPr marL="1392083" indent="0">
              <a:buNone/>
              <a:defRPr sz="2740" b="1"/>
            </a:lvl3pPr>
            <a:lvl4pPr marL="2088124" indent="0">
              <a:buNone/>
              <a:defRPr sz="2436" b="1"/>
            </a:lvl4pPr>
            <a:lvl5pPr marL="2784165" indent="0">
              <a:buNone/>
              <a:defRPr sz="2436" b="1"/>
            </a:lvl5pPr>
            <a:lvl6pPr marL="3480206" indent="0">
              <a:buNone/>
              <a:defRPr sz="2436" b="1"/>
            </a:lvl6pPr>
            <a:lvl7pPr marL="4176248" indent="0">
              <a:buNone/>
              <a:defRPr sz="2436" b="1"/>
            </a:lvl7pPr>
            <a:lvl8pPr marL="4872289" indent="0">
              <a:buNone/>
              <a:defRPr sz="2436" b="1"/>
            </a:lvl8pPr>
            <a:lvl9pPr marL="5568330" indent="0">
              <a:buNone/>
              <a:defRPr sz="24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8869" y="3813861"/>
            <a:ext cx="5889145" cy="56096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47400" y="2559493"/>
            <a:ext cx="5918148" cy="1254368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6041" indent="0">
              <a:buNone/>
              <a:defRPr sz="3045" b="1"/>
            </a:lvl2pPr>
            <a:lvl3pPr marL="1392083" indent="0">
              <a:buNone/>
              <a:defRPr sz="2740" b="1"/>
            </a:lvl3pPr>
            <a:lvl4pPr marL="2088124" indent="0">
              <a:buNone/>
              <a:defRPr sz="2436" b="1"/>
            </a:lvl4pPr>
            <a:lvl5pPr marL="2784165" indent="0">
              <a:buNone/>
              <a:defRPr sz="2436" b="1"/>
            </a:lvl5pPr>
            <a:lvl6pPr marL="3480206" indent="0">
              <a:buNone/>
              <a:defRPr sz="2436" b="1"/>
            </a:lvl6pPr>
            <a:lvl7pPr marL="4176248" indent="0">
              <a:buNone/>
              <a:defRPr sz="2436" b="1"/>
            </a:lvl7pPr>
            <a:lvl8pPr marL="4872289" indent="0">
              <a:buNone/>
              <a:defRPr sz="2436" b="1"/>
            </a:lvl8pPr>
            <a:lvl9pPr marL="5568330" indent="0">
              <a:buNone/>
              <a:defRPr sz="24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47400" y="3813861"/>
            <a:ext cx="5918148" cy="56096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D8326B-22F1-4622-A6EC-1EAFE8D1047C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4B11-C20C-4805-B859-2C1BA64DC51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796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FD3DF-95DD-4E95-8FDB-1338F5F7A955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64A9C-4E29-4FA8-9316-DBCF50ABE27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579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4BD7E-19A8-4468-9D66-411DB72CA9B4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CB2CC-A70A-4535-B8F7-D142B4A6318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792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68" y="696066"/>
            <a:ext cx="4489816" cy="2436231"/>
          </a:xfrm>
        </p:spPr>
        <p:txBody>
          <a:bodyPr anchor="b"/>
          <a:lstStyle>
            <a:lvl1pPr>
              <a:defRPr sz="48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8148" y="1503311"/>
            <a:ext cx="7047399" cy="7419869"/>
          </a:xfrm>
        </p:spPr>
        <p:txBody>
          <a:bodyPr/>
          <a:lstStyle>
            <a:lvl1pPr>
              <a:defRPr sz="4872"/>
            </a:lvl1pPr>
            <a:lvl2pPr>
              <a:defRPr sz="4263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8868" y="3132296"/>
            <a:ext cx="4489816" cy="5802967"/>
          </a:xfrm>
        </p:spPr>
        <p:txBody>
          <a:bodyPr/>
          <a:lstStyle>
            <a:lvl1pPr marL="0" indent="0">
              <a:buNone/>
              <a:defRPr sz="2436"/>
            </a:lvl1pPr>
            <a:lvl2pPr marL="696041" indent="0">
              <a:buNone/>
              <a:defRPr sz="2131"/>
            </a:lvl2pPr>
            <a:lvl3pPr marL="1392083" indent="0">
              <a:buNone/>
              <a:defRPr sz="1827"/>
            </a:lvl3pPr>
            <a:lvl4pPr marL="2088124" indent="0">
              <a:buNone/>
              <a:defRPr sz="1522"/>
            </a:lvl4pPr>
            <a:lvl5pPr marL="2784165" indent="0">
              <a:buNone/>
              <a:defRPr sz="1522"/>
            </a:lvl5pPr>
            <a:lvl6pPr marL="3480206" indent="0">
              <a:buNone/>
              <a:defRPr sz="1522"/>
            </a:lvl6pPr>
            <a:lvl7pPr marL="4176248" indent="0">
              <a:buNone/>
              <a:defRPr sz="1522"/>
            </a:lvl7pPr>
            <a:lvl8pPr marL="4872289" indent="0">
              <a:buNone/>
              <a:defRPr sz="1522"/>
            </a:lvl8pPr>
            <a:lvl9pPr marL="5568330" indent="0">
              <a:buNone/>
              <a:defRPr sz="15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B3ABEE-A3E4-4B23-9C5E-3C4724A02369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45DFA-11D5-4671-8290-BF4F7D98F3D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596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68" y="696066"/>
            <a:ext cx="4489816" cy="2436231"/>
          </a:xfrm>
        </p:spPr>
        <p:txBody>
          <a:bodyPr anchor="b"/>
          <a:lstStyle>
            <a:lvl1pPr>
              <a:defRPr sz="48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18148" y="1503311"/>
            <a:ext cx="7047399" cy="7419869"/>
          </a:xfrm>
        </p:spPr>
        <p:txBody>
          <a:bodyPr anchor="t"/>
          <a:lstStyle>
            <a:lvl1pPr marL="0" indent="0">
              <a:buNone/>
              <a:defRPr sz="4872"/>
            </a:lvl1pPr>
            <a:lvl2pPr marL="696041" indent="0">
              <a:buNone/>
              <a:defRPr sz="4263"/>
            </a:lvl2pPr>
            <a:lvl3pPr marL="1392083" indent="0">
              <a:buNone/>
              <a:defRPr sz="3654"/>
            </a:lvl3pPr>
            <a:lvl4pPr marL="2088124" indent="0">
              <a:buNone/>
              <a:defRPr sz="3045"/>
            </a:lvl4pPr>
            <a:lvl5pPr marL="2784165" indent="0">
              <a:buNone/>
              <a:defRPr sz="3045"/>
            </a:lvl5pPr>
            <a:lvl6pPr marL="3480206" indent="0">
              <a:buNone/>
              <a:defRPr sz="3045"/>
            </a:lvl6pPr>
            <a:lvl7pPr marL="4176248" indent="0">
              <a:buNone/>
              <a:defRPr sz="3045"/>
            </a:lvl7pPr>
            <a:lvl8pPr marL="4872289" indent="0">
              <a:buNone/>
              <a:defRPr sz="3045"/>
            </a:lvl8pPr>
            <a:lvl9pPr marL="5568330" indent="0">
              <a:buNone/>
              <a:defRPr sz="304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8868" y="3132296"/>
            <a:ext cx="4489816" cy="5802967"/>
          </a:xfrm>
        </p:spPr>
        <p:txBody>
          <a:bodyPr/>
          <a:lstStyle>
            <a:lvl1pPr marL="0" indent="0">
              <a:buNone/>
              <a:defRPr sz="2436"/>
            </a:lvl1pPr>
            <a:lvl2pPr marL="696041" indent="0">
              <a:buNone/>
              <a:defRPr sz="2131"/>
            </a:lvl2pPr>
            <a:lvl3pPr marL="1392083" indent="0">
              <a:buNone/>
              <a:defRPr sz="1827"/>
            </a:lvl3pPr>
            <a:lvl4pPr marL="2088124" indent="0">
              <a:buNone/>
              <a:defRPr sz="1522"/>
            </a:lvl4pPr>
            <a:lvl5pPr marL="2784165" indent="0">
              <a:buNone/>
              <a:defRPr sz="1522"/>
            </a:lvl5pPr>
            <a:lvl6pPr marL="3480206" indent="0">
              <a:buNone/>
              <a:defRPr sz="1522"/>
            </a:lvl6pPr>
            <a:lvl7pPr marL="4176248" indent="0">
              <a:buNone/>
              <a:defRPr sz="1522"/>
            </a:lvl7pPr>
            <a:lvl8pPr marL="4872289" indent="0">
              <a:buNone/>
              <a:defRPr sz="1522"/>
            </a:lvl8pPr>
            <a:lvl9pPr marL="5568330" indent="0">
              <a:buNone/>
              <a:defRPr sz="15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65FDE2-63D2-40BE-B5DE-8CC038BFFF25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712A2-A522-478B-B21B-F30F451F667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99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7054" y="555888"/>
            <a:ext cx="12006680" cy="2018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054" y="2779430"/>
            <a:ext cx="12006680" cy="6624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054" y="9677251"/>
            <a:ext cx="3132177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4020A7-760D-4A08-86EB-295D5FB667CF}" type="datetimeFigureOut">
              <a:rPr lang="ja-JP" altLang="en-US" smtClean="0"/>
              <a:pPr>
                <a:defRPr/>
              </a:pPr>
              <a:t>2025/8/4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11261" y="9677251"/>
            <a:ext cx="4698266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31557" y="9677251"/>
            <a:ext cx="3132177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5E349C-7E2B-476D-8A50-F5AFC5DB86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155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1392083" rtl="0" eaLnBrk="1" latinLnBrk="0" hangingPunct="1">
        <a:lnSpc>
          <a:spcPct val="90000"/>
        </a:lnSpc>
        <a:spcBef>
          <a:spcPct val="0"/>
        </a:spcBef>
        <a:buNone/>
        <a:defRPr kumimoji="1" sz="66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021" indent="-348021" algn="l" defTabSz="1392083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kumimoji="1" sz="4263" kern="1200">
          <a:solidFill>
            <a:schemeClr val="tx1"/>
          </a:solidFill>
          <a:latin typeface="+mn-lt"/>
          <a:ea typeface="+mn-ea"/>
          <a:cs typeface="+mn-cs"/>
        </a:defRPr>
      </a:lvl1pPr>
      <a:lvl2pPr marL="1044062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40103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6144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2186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8227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4268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20310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6351" indent="-348021" algn="l" defTabSz="1392083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6041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2083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8124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4165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80206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6248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2289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8330" algn="l" defTabSz="1392083" rtl="0" eaLnBrk="1" latinLnBrk="0" hangingPunct="1">
        <a:defRPr kumimoji="1"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表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040788"/>
              </p:ext>
            </p:extLst>
          </p:nvPr>
        </p:nvGraphicFramePr>
        <p:xfrm>
          <a:off x="920128" y="1185613"/>
          <a:ext cx="12665002" cy="307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6989">
                  <a:extLst>
                    <a:ext uri="{9D8B030D-6E8A-4147-A177-3AD203B41FA5}">
                      <a16:colId xmlns:a16="http://schemas.microsoft.com/office/drawing/2014/main" val="2113033448"/>
                    </a:ext>
                  </a:extLst>
                </a:gridCol>
                <a:gridCol w="9797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313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東北支部・福島地区行事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福島地区会員顔合わせ会（㈱小松製作所　郡山工場）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marL="0" marR="0" lvl="0" indent="0" algn="r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JHS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 グランドチャンピオン大会（日経ホール）</a:t>
                      </a:r>
                      <a:r>
                        <a:rPr kumimoji="1"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社会福祉法人 郡山清和救護園</a:t>
                      </a:r>
                      <a:r>
                        <a:rPr kumimoji="1"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様出場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604062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6636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回東北支部総合大会（三春交流館　まほら）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486941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6648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サークル（小集団改善活動）福島地区大会（日産自動車いわき工場）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997506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リーダー研修会（デンソー福島）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8178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日（金）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QCC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東北支部賛助会員事務局様向け勉強会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4379455"/>
                  </a:ext>
                </a:extLst>
              </a:tr>
              <a:tr h="3843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ビギナー研修会（郡山市民プラザ）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181886"/>
                  </a:ext>
                </a:extLst>
              </a:tr>
            </a:tbl>
          </a:graphicData>
        </a:graphic>
      </p:graphicFrame>
      <p:sp>
        <p:nvSpPr>
          <p:cNvPr id="95" name="正方形/長方形 94"/>
          <p:cNvSpPr/>
          <p:nvPr/>
        </p:nvSpPr>
        <p:spPr>
          <a:xfrm>
            <a:off x="623690" y="107926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＜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QC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福島地区　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25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年度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QC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イベント日程＞</a:t>
            </a:r>
            <a:endParaRPr lang="ja-JP" altLang="ja-JP" sz="3200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77518" y="4509175"/>
            <a:ext cx="4783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各研修会概要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】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6343CB5-C65E-21C4-7209-9CF8317E0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1405" y="1570094"/>
            <a:ext cx="946367" cy="46939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9C1B84F-34D9-0D4F-6586-530B3C909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2635" y="2762126"/>
            <a:ext cx="1154264" cy="375594"/>
          </a:xfrm>
          <a:prstGeom prst="rect">
            <a:avLst/>
          </a:prstGeom>
        </p:spPr>
      </p:pic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9E24F968-61E9-9392-4EDE-D5B73FAC5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059432"/>
              </p:ext>
            </p:extLst>
          </p:nvPr>
        </p:nvGraphicFramePr>
        <p:xfrm>
          <a:off x="920128" y="5004748"/>
          <a:ext cx="12665002" cy="496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113033448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40245937"/>
                    </a:ext>
                  </a:extLst>
                </a:gridCol>
              </a:tblGrid>
              <a:tr h="379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2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・既に</a:t>
                      </a:r>
                      <a:r>
                        <a:rPr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サークル活動を経験されて流れを</a:t>
                      </a:r>
                      <a:endParaRPr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理解している方</a:t>
                      </a:r>
                      <a:endParaRPr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・これからリーダーとして活躍してほしい方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●座学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サークルとは（基本理念）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サークルを行う基本的な流れとリーダの役割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手法を上手く使いこなそう！</a:t>
                      </a: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●演習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・仮説職場の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1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年間の業績から、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職場に潜む問題を抽出し、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ストーリに沿って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解決策を導き出す。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（グループワークによるディスカッション形式）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2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ビギナー研修会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初心者～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経験年数３年以下程度の方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・これからＱＣ活動を始めようとしている方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●座学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サークルとは（基本理念）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サークル活動の進め方とメリット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ストーリの中で、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QC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手法を使ってみよう！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●演習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・実際のモノづくりを体験し、データ取りやメンバーとの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意見交換の中から問題点やより良いモノづくりを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行う為の秘策を見つける。</a:t>
                      </a:r>
                      <a:endParaRPr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>
                        <a:defRPr/>
                      </a:pP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（グループワークによるディスカッション形式）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139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日（予定）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19363"/>
                  </a:ext>
                </a:extLst>
              </a:tr>
            </a:tbl>
          </a:graphicData>
        </a:graphic>
      </p:graphicFrame>
      <p:pic>
        <p:nvPicPr>
          <p:cNvPr id="34" name="図 33">
            <a:extLst>
              <a:ext uri="{FF2B5EF4-FFF2-40B4-BE49-F238E27FC236}">
                <a16:creationId xmlns:a16="http://schemas.microsoft.com/office/drawing/2014/main" id="{ADD5EEFA-E02E-C364-21C5-CD4B0FB82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855" y="1960884"/>
            <a:ext cx="946367" cy="46939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64ECFF3-F117-E88C-3A30-8A5A14066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8098" y="2344807"/>
            <a:ext cx="946367" cy="46939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38E590-648A-8AAC-9936-8548F9B3E1CA}"/>
              </a:ext>
            </a:extLst>
          </p:cNvPr>
          <p:cNvSpPr/>
          <p:nvPr/>
        </p:nvSpPr>
        <p:spPr>
          <a:xfrm>
            <a:off x="767706" y="782124"/>
            <a:ext cx="4783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各イベント日程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53795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hyperlink" Target="mailto:daisuke.endo.j8t@jpgr.denso.com" TargetMode="External"/></Relationships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400" dirty="0" smtClean="0">
            <a:solidFill>
              <a:srgbClr val="467886"/>
            </a:solidFill>
            <a:effectLst/>
            <a:latin typeface="Meiryo UI" panose="020B0604030504040204" pitchFamily="50" charset="-128"/>
            <a:cs typeface="Times New Roman" panose="02020603050405020304" pitchFamily="18" charset="0"/>
            <a:hlinkClick xmlns:r="http://schemas.openxmlformats.org/officeDocument/2006/relationships" r:id="rId1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4291</TotalTime>
  <Words>383</Words>
  <Application>Microsoft Office PowerPoint</Application>
  <PresentationFormat>ユーザー設定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NECグループ標準PCサービス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1123060169786</dc:creator>
  <cp:lastModifiedBy>Daisuke Endo (遠藤 大亮)</cp:lastModifiedBy>
  <cp:revision>364</cp:revision>
  <cp:lastPrinted>2025-05-13T23:14:33Z</cp:lastPrinted>
  <dcterms:created xsi:type="dcterms:W3CDTF">2013-07-23T08:31:31Z</dcterms:created>
  <dcterms:modified xsi:type="dcterms:W3CDTF">2025-08-04T07:32:31Z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ed1414a-99f2-46f9-bbe5-740af8d1b502_Enabled">
    <vt:lpwstr>true</vt:lpwstr>
  </property>
  <property fmtid="{D5CDD505-2E9C-101B-9397-08002B2CF9AE}" pid="3" name="MSIP_Label_7ed1414a-99f2-46f9-bbe5-740af8d1b502_SetDate">
    <vt:lpwstr>2025-04-28T05:22:33Z</vt:lpwstr>
  </property>
  <property fmtid="{D5CDD505-2E9C-101B-9397-08002B2CF9AE}" pid="4" name="MSIP_Label_7ed1414a-99f2-46f9-bbe5-740af8d1b502_Method">
    <vt:lpwstr>Standard</vt:lpwstr>
  </property>
  <property fmtid="{D5CDD505-2E9C-101B-9397-08002B2CF9AE}" pid="5" name="MSIP_Label_7ed1414a-99f2-46f9-bbe5-740af8d1b502_Name">
    <vt:lpwstr>G_MIP_Confidential_Standard</vt:lpwstr>
  </property>
  <property fmtid="{D5CDD505-2E9C-101B-9397-08002B2CF9AE}" pid="6" name="MSIP_Label_7ed1414a-99f2-46f9-bbe5-740af8d1b502_SiteId">
    <vt:lpwstr>69405920-b673-4f7c-8845-e124e9d08af2</vt:lpwstr>
  </property>
  <property fmtid="{D5CDD505-2E9C-101B-9397-08002B2CF9AE}" pid="7" name="MSIP_Label_7ed1414a-99f2-46f9-bbe5-740af8d1b502_ActionId">
    <vt:lpwstr>4c1d8fde-a521-4416-99ec-929e1d195b9e</vt:lpwstr>
  </property>
  <property fmtid="{D5CDD505-2E9C-101B-9397-08002B2CF9AE}" pid="8" name="MSIP_Label_7ed1414a-99f2-46f9-bbe5-740af8d1b502_ContentBits">
    <vt:lpwstr>1</vt:lpwstr>
  </property>
  <property fmtid="{D5CDD505-2E9C-101B-9397-08002B2CF9AE}" pid="9" name="ClassificationContentMarkingHeaderLocations">
    <vt:lpwstr>Office テーマ:8</vt:lpwstr>
  </property>
  <property fmtid="{D5CDD505-2E9C-101B-9397-08002B2CF9AE}" pid="10" name="ClassificationContentMarkingHeaderText">
    <vt:lpwstr>CONFIDENTIAL</vt:lpwstr>
  </property>
</Properties>
</file>