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6" r:id="rId3"/>
  </p:sldIdLst>
  <p:sldSz cx="7200900" cy="10440988"/>
  <p:notesSz cx="9926638" cy="67976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0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11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1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22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5283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2340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199396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6454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99FF"/>
    <a:srgbClr val="008000"/>
    <a:srgbClr val="FFFFCC"/>
    <a:srgbClr val="0033CC"/>
    <a:srgbClr val="0000FF"/>
    <a:srgbClr val="00FF00"/>
    <a:srgbClr val="FFFF99"/>
    <a:srgbClr val="99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0BDCCB-2073-42A9-8425-C590BDC72C0C}" v="13" dt="2025-05-30T07:08:03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02" autoAdjust="0"/>
    <p:restoredTop sz="94333" autoAdjust="0"/>
  </p:normalViewPr>
  <p:slideViewPr>
    <p:cSldViewPr>
      <p:cViewPr>
        <p:scale>
          <a:sx n="75" d="100"/>
          <a:sy n="75" d="100"/>
        </p:scale>
        <p:origin x="1968" y="-1530"/>
      </p:cViewPr>
      <p:guideLst>
        <p:guide orient="horz" pos="3289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shi Yoko 1 (星 陽子)" userId="b648e428-8e08-4433-b737-b2a17a7d8ca1" providerId="ADAL" clId="{9CFF4230-4DEF-472A-8018-B5757CC85B61}"/>
    <pc:docChg chg="undo custSel modSld">
      <pc:chgData name="Hoshi Yoko 1 (星 陽子)" userId="b648e428-8e08-4433-b737-b2a17a7d8ca1" providerId="ADAL" clId="{9CFF4230-4DEF-472A-8018-B5757CC85B61}" dt="2025-05-30T02:25:56.058" v="293" actId="6549"/>
      <pc:docMkLst>
        <pc:docMk/>
      </pc:docMkLst>
      <pc:sldChg chg="modSp mod">
        <pc:chgData name="Hoshi Yoko 1 (星 陽子)" userId="b648e428-8e08-4433-b737-b2a17a7d8ca1" providerId="ADAL" clId="{9CFF4230-4DEF-472A-8018-B5757CC85B61}" dt="2025-05-30T02:25:56.058" v="293" actId="6549"/>
        <pc:sldMkLst>
          <pc:docMk/>
          <pc:sldMk cId="0" sldId="260"/>
        </pc:sldMkLst>
        <pc:spChg chg="mod">
          <ac:chgData name="Hoshi Yoko 1 (星 陽子)" userId="b648e428-8e08-4433-b737-b2a17a7d8ca1" providerId="ADAL" clId="{9CFF4230-4DEF-472A-8018-B5757CC85B61}" dt="2025-05-30T01:55:21.460" v="37" actId="20577"/>
          <ac:spMkLst>
            <pc:docMk/>
            <pc:sldMk cId="0" sldId="260"/>
            <ac:spMk id="8" creationId="{C8601550-934B-68C9-B2AD-64BBB3E32B99}"/>
          </ac:spMkLst>
        </pc:spChg>
        <pc:spChg chg="mod">
          <ac:chgData name="Hoshi Yoko 1 (星 陽子)" userId="b648e428-8e08-4433-b737-b2a17a7d8ca1" providerId="ADAL" clId="{9CFF4230-4DEF-472A-8018-B5757CC85B61}" dt="2025-05-30T02:25:56.058" v="293" actId="6549"/>
          <ac:spMkLst>
            <pc:docMk/>
            <pc:sldMk cId="0" sldId="260"/>
            <ac:spMk id="11" creationId="{29A1D99D-C187-1E5E-7C20-3AFBF9DA8AAB}"/>
          </ac:spMkLst>
        </pc:spChg>
        <pc:spChg chg="mod">
          <ac:chgData name="Hoshi Yoko 1 (星 陽子)" userId="b648e428-8e08-4433-b737-b2a17a7d8ca1" providerId="ADAL" clId="{9CFF4230-4DEF-472A-8018-B5757CC85B61}" dt="2025-05-28T08:39:01.546" v="3" actId="20577"/>
          <ac:spMkLst>
            <pc:docMk/>
            <pc:sldMk cId="0" sldId="260"/>
            <ac:spMk id="2050" creationId="{00000000-0000-0000-0000-000000000000}"/>
          </ac:spMkLst>
        </pc:spChg>
      </pc:sldChg>
      <pc:sldChg chg="modSp mod">
        <pc:chgData name="Hoshi Yoko 1 (星 陽子)" userId="b648e428-8e08-4433-b737-b2a17a7d8ca1" providerId="ADAL" clId="{9CFF4230-4DEF-472A-8018-B5757CC85B61}" dt="2025-05-30T02:16:16.163" v="158" actId="20577"/>
        <pc:sldMkLst>
          <pc:docMk/>
          <pc:sldMk cId="2839165579" sldId="266"/>
        </pc:sldMkLst>
        <pc:spChg chg="mod">
          <ac:chgData name="Hoshi Yoko 1 (星 陽子)" userId="b648e428-8e08-4433-b737-b2a17a7d8ca1" providerId="ADAL" clId="{9CFF4230-4DEF-472A-8018-B5757CC85B61}" dt="2025-05-28T08:39:32.329" v="4" actId="207"/>
          <ac:spMkLst>
            <pc:docMk/>
            <pc:sldMk cId="2839165579" sldId="266"/>
            <ac:spMk id="2" creationId="{00000000-0000-0000-0000-000000000000}"/>
          </ac:spMkLst>
        </pc:spChg>
        <pc:graphicFrameChg chg="modGraphic">
          <ac:chgData name="Hoshi Yoko 1 (星 陽子)" userId="b648e428-8e08-4433-b737-b2a17a7d8ca1" providerId="ADAL" clId="{9CFF4230-4DEF-472A-8018-B5757CC85B61}" dt="2025-05-30T02:16:16.163" v="158" actId="20577"/>
          <ac:graphicFrameMkLst>
            <pc:docMk/>
            <pc:sldMk cId="2839165579" sldId="266"/>
            <ac:graphicFrameMk id="4" creationId="{00000000-0000-0000-0000-000000000000}"/>
          </ac:graphicFrameMkLst>
        </pc:graphicFrameChg>
      </pc:sldChg>
    </pc:docChg>
  </pc:docChgLst>
  <pc:docChgLst>
    <pc:chgData name="Hoshi Yoko 1 (星 陽子)" userId="b648e428-8e08-4433-b737-b2a17a7d8ca1" providerId="ADAL" clId="{F40BDCCB-2073-42A9-8425-C590BDC72C0C}"/>
    <pc:docChg chg="custSel modSld">
      <pc:chgData name="Hoshi Yoko 1 (星 陽子)" userId="b648e428-8e08-4433-b737-b2a17a7d8ca1" providerId="ADAL" clId="{F40BDCCB-2073-42A9-8425-C590BDC72C0C}" dt="2025-06-01T23:42:46.545" v="608" actId="20577"/>
      <pc:docMkLst>
        <pc:docMk/>
      </pc:docMkLst>
      <pc:sldChg chg="modSp mod">
        <pc:chgData name="Hoshi Yoko 1 (星 陽子)" userId="b648e428-8e08-4433-b737-b2a17a7d8ca1" providerId="ADAL" clId="{F40BDCCB-2073-42A9-8425-C590BDC72C0C}" dt="2025-06-01T23:42:46.545" v="608" actId="20577"/>
        <pc:sldMkLst>
          <pc:docMk/>
          <pc:sldMk cId="0" sldId="260"/>
        </pc:sldMkLst>
        <pc:spChg chg="mod">
          <ac:chgData name="Hoshi Yoko 1 (星 陽子)" userId="b648e428-8e08-4433-b737-b2a17a7d8ca1" providerId="ADAL" clId="{F40BDCCB-2073-42A9-8425-C590BDC72C0C}" dt="2025-06-01T23:42:46.545" v="608" actId="20577"/>
          <ac:spMkLst>
            <pc:docMk/>
            <pc:sldMk cId="0" sldId="260"/>
            <ac:spMk id="8" creationId="{C8601550-934B-68C9-B2AD-64BBB3E32B99}"/>
          </ac:spMkLst>
        </pc:spChg>
      </pc:sldChg>
      <pc:sldChg chg="modSp mod">
        <pc:chgData name="Hoshi Yoko 1 (星 陽子)" userId="b648e428-8e08-4433-b737-b2a17a7d8ca1" providerId="ADAL" clId="{F40BDCCB-2073-42A9-8425-C590BDC72C0C}" dt="2025-05-30T07:14:14.625" v="600" actId="20577"/>
        <pc:sldMkLst>
          <pc:docMk/>
          <pc:sldMk cId="2839165579" sldId="266"/>
        </pc:sldMkLst>
        <pc:spChg chg="mod">
          <ac:chgData name="Hoshi Yoko 1 (星 陽子)" userId="b648e428-8e08-4433-b737-b2a17a7d8ca1" providerId="ADAL" clId="{F40BDCCB-2073-42A9-8425-C590BDC72C0C}" dt="2025-05-30T06:58:29.303" v="222" actId="1035"/>
          <ac:spMkLst>
            <pc:docMk/>
            <pc:sldMk cId="2839165579" sldId="266"/>
            <ac:spMk id="2" creationId="{00000000-0000-0000-0000-000000000000}"/>
          </ac:spMkLst>
        </pc:spChg>
        <pc:spChg chg="mod">
          <ac:chgData name="Hoshi Yoko 1 (星 陽子)" userId="b648e428-8e08-4433-b737-b2a17a7d8ca1" providerId="ADAL" clId="{F40BDCCB-2073-42A9-8425-C590BDC72C0C}" dt="2025-05-30T06:58:29.303" v="222" actId="1035"/>
          <ac:spMkLst>
            <pc:docMk/>
            <pc:sldMk cId="2839165579" sldId="266"/>
            <ac:spMk id="7" creationId="{00000000-0000-0000-0000-000000000000}"/>
          </ac:spMkLst>
        </pc:spChg>
        <pc:spChg chg="mod">
          <ac:chgData name="Hoshi Yoko 1 (星 陽子)" userId="b648e428-8e08-4433-b737-b2a17a7d8ca1" providerId="ADAL" clId="{F40BDCCB-2073-42A9-8425-C590BDC72C0C}" dt="2025-05-30T06:58:29.303" v="222" actId="1035"/>
          <ac:spMkLst>
            <pc:docMk/>
            <pc:sldMk cId="2839165579" sldId="266"/>
            <ac:spMk id="8" creationId="{00000000-0000-0000-0000-000000000000}"/>
          </ac:spMkLst>
        </pc:spChg>
        <pc:graphicFrameChg chg="mod modGraphic">
          <ac:chgData name="Hoshi Yoko 1 (星 陽子)" userId="b648e428-8e08-4433-b737-b2a17a7d8ca1" providerId="ADAL" clId="{F40BDCCB-2073-42A9-8425-C590BDC72C0C}" dt="2025-05-30T07:14:14.625" v="600" actId="20577"/>
          <ac:graphicFrameMkLst>
            <pc:docMk/>
            <pc:sldMk cId="2839165579" sldId="266"/>
            <ac:graphicFrameMk id="4" creationId="{00000000-0000-0000-0000-000000000000}"/>
          </ac:graphicFrameMkLst>
        </pc:graphicFrameChg>
        <pc:picChg chg="mod">
          <ac:chgData name="Hoshi Yoko 1 (星 陽子)" userId="b648e428-8e08-4433-b737-b2a17a7d8ca1" providerId="ADAL" clId="{F40BDCCB-2073-42A9-8425-C590BDC72C0C}" dt="2025-05-30T06:58:29.303" v="222" actId="1035"/>
          <ac:picMkLst>
            <pc:docMk/>
            <pc:sldMk cId="2839165579" sldId="266"/>
            <ac:picMk id="3" creationId="{BBDD2FE3-D925-297B-3893-1066EB7E238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95FAA8F2-E588-4C56-9FB0-79CCE876335F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F04A2638-11EA-4B9E-9E92-9AECAA3788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169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402" cy="340157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897" y="2"/>
            <a:ext cx="4302400" cy="340157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7E324D7-1542-4FAC-A639-5C6A8A88EB53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509588"/>
            <a:ext cx="1757362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1" rIns="92101" bIns="4605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1962" y="3228759"/>
            <a:ext cx="7942715" cy="3059227"/>
          </a:xfrm>
          <a:prstGeom prst="rect">
            <a:avLst/>
          </a:prstGeom>
        </p:spPr>
        <p:txBody>
          <a:bodyPr vert="horz" lIns="92101" tIns="46051" rIns="92101" bIns="4605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425"/>
            <a:ext cx="4302402" cy="340156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897" y="6456425"/>
            <a:ext cx="4302400" cy="340156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B0880C2-B1A1-4D2B-B41C-971914F0A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2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5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1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6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2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283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40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96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54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7200900" cy="10440988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lIns="100771" tIns="50386" rIns="100771" bIns="50386"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7200900" cy="104409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1" tIns="50386" rIns="100771" bIns="50386" anchor="ctr"/>
          <a:lstStyle/>
          <a:p>
            <a:pPr algn="ctr">
              <a:defRPr/>
            </a:pPr>
            <a:endParaRPr kumimoji="0" lang="ja-JP" altLang="en-US" dirty="0"/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281262" y="6308105"/>
            <a:ext cx="5006936" cy="108761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25005" y="3806602"/>
            <a:ext cx="5063168" cy="2303301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236274" y="6569126"/>
            <a:ext cx="5040630" cy="180543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503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5958-3B40-4934-8B18-F7C2E98F320D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51F1-AD95-4428-9FCB-5A3C87BB08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3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38E57-15E1-4850-8F5A-B8871AE6E115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5F37-4446-4E9D-9428-8872A84867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692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56944" y="418127"/>
            <a:ext cx="1383911" cy="89086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8" y="418127"/>
            <a:ext cx="5040643" cy="89086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E543-5DF3-4814-BE4E-F23B2ADC41A5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DA27-3A2F-4D39-9CFE-C77B3A7CE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728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15E6D-DBB5-4FCA-85E8-A73B657E0323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3AD11-E996-4C67-9446-7821265C1C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94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7200900" cy="10440988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lIns="100771" tIns="50386" rIns="100771" bIns="50386"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4760" y="0"/>
            <a:ext cx="7200901" cy="104409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1" tIns="50386" rIns="100771" bIns="50386" anchor="ctr"/>
          <a:lstStyle/>
          <a:p>
            <a:pPr algn="ctr">
              <a:defRPr/>
            </a:pPr>
            <a:endParaRPr kumimoji="0" lang="ja-JP" altLang="en-US"/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562550" y="7069432"/>
            <a:ext cx="6132059" cy="108761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549" y="7178196"/>
            <a:ext cx="6120765" cy="1196372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4" y="2936516"/>
            <a:ext cx="6120765" cy="4099073"/>
          </a:xfrm>
        </p:spPr>
        <p:txBody>
          <a:bodyPr anchor="b"/>
          <a:lstStyle>
            <a:lvl1pPr marL="0" indent="0">
              <a:buNone/>
              <a:defRPr sz="2200" baseline="0">
                <a:solidFill>
                  <a:schemeClr val="tx2">
                    <a:tint val="75000"/>
                  </a:schemeClr>
                </a:solidFill>
              </a:defRPr>
            </a:lvl1pPr>
            <a:lvl2pPr marL="5038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7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5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4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2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1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8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B7639-08F0-499D-9F59-2123A1F30663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248A-727D-40A5-A6AB-2CA76A073D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138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6" y="2436236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436236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E9A38-7F90-4C2D-85A8-B7E7584F4B24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701FE-DE35-4227-B630-521CBCD75F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307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337142"/>
            <a:ext cx="318164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59" indent="0">
              <a:buNone/>
              <a:defRPr sz="2200" b="1"/>
            </a:lvl2pPr>
            <a:lvl3pPr marL="1007719" indent="0">
              <a:buNone/>
              <a:defRPr sz="2000" b="1"/>
            </a:lvl3pPr>
            <a:lvl4pPr marL="1511578" indent="0">
              <a:buNone/>
              <a:defRPr sz="1800" b="1"/>
            </a:lvl4pPr>
            <a:lvl5pPr marL="2015437" indent="0">
              <a:buNone/>
              <a:defRPr sz="1800" b="1"/>
            </a:lvl5pPr>
            <a:lvl6pPr marL="2519297" indent="0">
              <a:buNone/>
              <a:defRPr sz="1800" b="1"/>
            </a:lvl6pPr>
            <a:lvl7pPr marL="3023156" indent="0">
              <a:buNone/>
              <a:defRPr sz="1800" b="1"/>
            </a:lvl7pPr>
            <a:lvl8pPr marL="3527015" indent="0">
              <a:buNone/>
              <a:defRPr sz="1800" b="1"/>
            </a:lvl8pPr>
            <a:lvl9pPr marL="4030874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8" y="3311150"/>
            <a:ext cx="318164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0" y="2337142"/>
            <a:ext cx="318289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59" indent="0">
              <a:buNone/>
              <a:defRPr sz="2200" b="1"/>
            </a:lvl2pPr>
            <a:lvl3pPr marL="1007719" indent="0">
              <a:buNone/>
              <a:defRPr sz="2000" b="1"/>
            </a:lvl3pPr>
            <a:lvl4pPr marL="1511578" indent="0">
              <a:buNone/>
              <a:defRPr sz="1800" b="1"/>
            </a:lvl4pPr>
            <a:lvl5pPr marL="2015437" indent="0">
              <a:buNone/>
              <a:defRPr sz="1800" b="1"/>
            </a:lvl5pPr>
            <a:lvl6pPr marL="2519297" indent="0">
              <a:buNone/>
              <a:defRPr sz="1800" b="1"/>
            </a:lvl6pPr>
            <a:lvl7pPr marL="3023156" indent="0">
              <a:buNone/>
              <a:defRPr sz="1800" b="1"/>
            </a:lvl7pPr>
            <a:lvl8pPr marL="3527015" indent="0">
              <a:buNone/>
              <a:defRPr sz="1800" b="1"/>
            </a:lvl8pPr>
            <a:lvl9pPr marL="4030874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0" y="3311150"/>
            <a:ext cx="318289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8326B-22F1-4622-A6EC-1EAFE8D1047C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64B11-C20C-4805-B859-2C1BA64DC5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64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780" y="435008"/>
            <a:ext cx="6053276" cy="1196372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D3DF-95DD-4E95-8FDB-1338F5F7A955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4A9C-4E29-4FA8-9316-DBCF50ABE2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959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BD7E-19A8-4468-9D66-411DB72CA9B4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B2CC-A70A-4535-B8F7-D142B4A631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84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5709"/>
            <a:ext cx="2369046" cy="176916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15708"/>
            <a:ext cx="4025503" cy="891109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6" y="2184878"/>
            <a:ext cx="2369046" cy="7141926"/>
          </a:xfrm>
        </p:spPr>
        <p:txBody>
          <a:bodyPr/>
          <a:lstStyle>
            <a:lvl1pPr marL="0" indent="0">
              <a:buNone/>
              <a:defRPr sz="1500"/>
            </a:lvl1pPr>
            <a:lvl2pPr marL="503859" indent="0">
              <a:buNone/>
              <a:defRPr sz="1300"/>
            </a:lvl2pPr>
            <a:lvl3pPr marL="1007719" indent="0">
              <a:buNone/>
              <a:defRPr sz="1100"/>
            </a:lvl3pPr>
            <a:lvl4pPr marL="1511578" indent="0">
              <a:buNone/>
              <a:defRPr sz="1100"/>
            </a:lvl4pPr>
            <a:lvl5pPr marL="2015437" indent="0">
              <a:buNone/>
              <a:defRPr sz="1100"/>
            </a:lvl5pPr>
            <a:lvl6pPr marL="2519297" indent="0">
              <a:buNone/>
              <a:defRPr sz="1100"/>
            </a:lvl6pPr>
            <a:lvl7pPr marL="3023156" indent="0">
              <a:buNone/>
              <a:defRPr sz="1100"/>
            </a:lvl7pPr>
            <a:lvl8pPr marL="3527015" indent="0">
              <a:buNone/>
              <a:defRPr sz="1100"/>
            </a:lvl8pPr>
            <a:lvl9pPr marL="4030874" indent="0">
              <a:buNone/>
              <a:defRPr sz="1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3ABEE-A3E4-4B23-9C5E-3C4724A02369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5DFA-11D5-4671-8290-BF4F7D98F3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250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4060" y="7395719"/>
            <a:ext cx="2414053" cy="862833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62668" y="1087574"/>
            <a:ext cx="4320540" cy="6264593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rtlCol="0">
            <a:normAutofit/>
            <a:sp3d extrusionH="57150">
              <a:bevelT w="38100" h="38100" prst="angle"/>
            </a:sp3d>
          </a:bodyPr>
          <a:lstStyle>
            <a:lvl1pPr marL="0" indent="0">
              <a:buNone/>
              <a:defRPr sz="3500"/>
            </a:lvl1pPr>
            <a:lvl2pPr marL="503859" indent="0">
              <a:buNone/>
              <a:defRPr sz="3100"/>
            </a:lvl2pPr>
            <a:lvl3pPr marL="1007719" indent="0">
              <a:buNone/>
              <a:defRPr sz="2600"/>
            </a:lvl3pPr>
            <a:lvl4pPr marL="1511578" indent="0">
              <a:buNone/>
              <a:defRPr sz="2200"/>
            </a:lvl4pPr>
            <a:lvl5pPr marL="2015437" indent="0">
              <a:buNone/>
              <a:defRPr sz="2200"/>
            </a:lvl5pPr>
            <a:lvl6pPr marL="2519297" indent="0">
              <a:buNone/>
              <a:defRPr sz="2200"/>
            </a:lvl6pPr>
            <a:lvl7pPr marL="3023156" indent="0">
              <a:buNone/>
              <a:defRPr sz="2200"/>
            </a:lvl7pPr>
            <a:lvl8pPr marL="3527015" indent="0">
              <a:buNone/>
              <a:defRPr sz="2200"/>
            </a:lvl8pPr>
            <a:lvl9pPr marL="4030874" indent="0">
              <a:buNone/>
              <a:defRPr sz="22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0325" y="8265804"/>
            <a:ext cx="2407788" cy="964368"/>
          </a:xfrm>
        </p:spPr>
        <p:txBody>
          <a:bodyPr/>
          <a:lstStyle>
            <a:lvl1pPr marL="0" indent="0">
              <a:buNone/>
              <a:defRPr sz="1500"/>
            </a:lvl1pPr>
            <a:lvl2pPr marL="503859" indent="0">
              <a:buNone/>
              <a:defRPr sz="1300"/>
            </a:lvl2pPr>
            <a:lvl3pPr marL="1007719" indent="0">
              <a:buNone/>
              <a:defRPr sz="1100"/>
            </a:lvl3pPr>
            <a:lvl4pPr marL="1511578" indent="0">
              <a:buNone/>
              <a:defRPr sz="1100"/>
            </a:lvl4pPr>
            <a:lvl5pPr marL="2015437" indent="0">
              <a:buNone/>
              <a:defRPr sz="1100"/>
            </a:lvl5pPr>
            <a:lvl6pPr marL="2519297" indent="0">
              <a:buNone/>
              <a:defRPr sz="1100"/>
            </a:lvl6pPr>
            <a:lvl7pPr marL="3023156" indent="0">
              <a:buNone/>
              <a:defRPr sz="1100"/>
            </a:lvl7pPr>
            <a:lvl8pPr marL="3527015" indent="0">
              <a:buNone/>
              <a:defRPr sz="1100"/>
            </a:lvl8pPr>
            <a:lvl9pPr marL="4030874" indent="0">
              <a:buNone/>
              <a:defRPr sz="1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FDE2-63D2-40BE-B5DE-8CC038BFFF25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12A2-A522-478B-B21B-F30F451F66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220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7200900" cy="10440988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1" tIns="50386" rIns="100771" bIns="50386" anchor="ctr"/>
          <a:lstStyle/>
          <a:p>
            <a:pPr algn="ctr">
              <a:defRPr/>
            </a:pPr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0" y="0"/>
            <a:ext cx="7145338" cy="10440988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0771" tIns="50386" rIns="100771" bIns="50386"/>
          <a:lstStyle/>
          <a:p>
            <a:pPr>
              <a:defRPr/>
            </a:pPr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360366" y="419102"/>
            <a:ext cx="6480175" cy="1739900"/>
          </a:xfrm>
          <a:prstGeom prst="rect">
            <a:avLst/>
          </a:prstGeom>
        </p:spPr>
        <p:txBody>
          <a:bodyPr vert="horz" lIns="100771" tIns="50386" rIns="100771" bIns="50386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60366" y="2282828"/>
            <a:ext cx="6480175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71" tIns="50386" rIns="100771" bIns="503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360366" y="9677400"/>
            <a:ext cx="1679575" cy="557213"/>
          </a:xfrm>
          <a:prstGeom prst="rect">
            <a:avLst/>
          </a:prstGeom>
        </p:spPr>
        <p:txBody>
          <a:bodyPr vert="horz" lIns="100771" tIns="50386" rIns="100771" bIns="50386" rtlCol="0" anchor="ctr"/>
          <a:lstStyle>
            <a:lvl1pPr algn="ct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24020A7-760D-4A08-86EB-295D5FB667CF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626" y="9677400"/>
            <a:ext cx="2279650" cy="557213"/>
          </a:xfrm>
          <a:prstGeom prst="rect">
            <a:avLst/>
          </a:prstGeom>
        </p:spPr>
        <p:txBody>
          <a:bodyPr vert="horz" lIns="100771" tIns="50386" rIns="100771" bIns="50386" rtlCol="0" anchor="ctr"/>
          <a:lstStyle>
            <a:lvl1pPr algn="ct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5160966" y="9677400"/>
            <a:ext cx="1679575" cy="557213"/>
          </a:xfrm>
          <a:prstGeom prst="rect">
            <a:avLst/>
          </a:prstGeom>
        </p:spPr>
        <p:txBody>
          <a:bodyPr vert="horz" lIns="100771" tIns="50386" rIns="100771" bIns="50386" rtlCol="0" anchor="ctr"/>
          <a:lstStyle>
            <a:lvl1pPr algn="ct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5E349C-7E2B-476D-8A50-F5AFC5DB86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9" r:id="rId2"/>
    <p:sldLayoutId id="214748396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90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5pPr>
      <a:lvl6pPr marL="457056" algn="ctr" rtl="0" fontAlgn="base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6pPr>
      <a:lvl7pPr marL="914114" algn="ctr" rtl="0" fontAlgn="base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7pPr>
      <a:lvl8pPr marL="1371169" algn="ctr" rtl="0" fontAlgn="base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8pPr>
      <a:lvl9pPr marL="1828227" algn="ctr" rtl="0" fontAlgn="base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Bookman Old Style" pitchFamily="18" charset="0"/>
          <a:ea typeface="HGP明朝E" pitchFamily="18" charset="-128"/>
        </a:defRPr>
      </a:lvl9pPr>
    </p:titleStyle>
    <p:bodyStyle>
      <a:lvl1pPr marL="377705" indent="-377705" algn="l" rtl="0" eaLnBrk="0" fontAlgn="base" hangingPunct="0">
        <a:spcBef>
          <a:spcPct val="20000"/>
        </a:spcBef>
        <a:spcAft>
          <a:spcPct val="0"/>
        </a:spcAft>
        <a:buClr>
          <a:srgbClr val="826285"/>
        </a:buClr>
        <a:buSzPct val="60000"/>
        <a:buFont typeface="Wingdings" pitchFamily="2" charset="2"/>
        <a:buChar char="u"/>
        <a:defRPr kumimoji="1" sz="3500">
          <a:solidFill>
            <a:schemeClr val="tx2"/>
          </a:solidFill>
          <a:latin typeface="+mn-lt"/>
          <a:ea typeface="+mn-ea"/>
          <a:cs typeface="+mn-cs"/>
        </a:defRPr>
      </a:lvl1pPr>
      <a:lvl2pPr marL="817307" indent="-314227" algn="l" rtl="0" eaLnBrk="0" fontAlgn="base" hangingPunct="0">
        <a:spcBef>
          <a:spcPct val="20000"/>
        </a:spcBef>
        <a:spcAft>
          <a:spcPct val="0"/>
        </a:spcAft>
        <a:buClr>
          <a:srgbClr val="898995"/>
        </a:buClr>
        <a:buSzPct val="55000"/>
        <a:buFont typeface="Wingdings" pitchFamily="2" charset="2"/>
        <a:buChar char="u"/>
        <a:defRPr kumimoji="1" sz="3100">
          <a:solidFill>
            <a:schemeClr val="tx2"/>
          </a:solidFill>
          <a:latin typeface="+mn-lt"/>
          <a:ea typeface="+mn-ea"/>
          <a:cs typeface="+mn-cs"/>
        </a:defRPr>
      </a:lvl2pPr>
      <a:lvl3pPr marL="1258493" indent="-250747" algn="l" rtl="0" eaLnBrk="0" fontAlgn="base" hangingPunct="0">
        <a:spcBef>
          <a:spcPct val="20000"/>
        </a:spcBef>
        <a:spcAft>
          <a:spcPct val="0"/>
        </a:spcAft>
        <a:buClr>
          <a:srgbClr val="906351"/>
        </a:buClr>
        <a:buSzPct val="55000"/>
        <a:buFont typeface="Wingdings" pitchFamily="2" charset="2"/>
        <a:buChar char="u"/>
        <a:defRPr kumimoji="1" sz="2600">
          <a:solidFill>
            <a:schemeClr val="tx2"/>
          </a:solidFill>
          <a:latin typeface="+mn-lt"/>
          <a:ea typeface="+mn-ea"/>
          <a:cs typeface="+mn-cs"/>
        </a:defRPr>
      </a:lvl3pPr>
      <a:lvl4pPr marL="1763159" indent="-250747" algn="l" rtl="0" eaLnBrk="0" fontAlgn="base" hangingPunct="0">
        <a:spcBef>
          <a:spcPct val="20000"/>
        </a:spcBef>
        <a:spcAft>
          <a:spcPct val="0"/>
        </a:spcAft>
        <a:buClr>
          <a:srgbClr val="708B7E"/>
        </a:buClr>
        <a:buSzPct val="50000"/>
        <a:buFont typeface="Wingdings" pitchFamily="2" charset="2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4pPr>
      <a:lvl5pPr marL="2266239" indent="-250747" algn="l" rtl="0" eaLnBrk="0" fontAlgn="base" hangingPunct="0">
        <a:spcBef>
          <a:spcPct val="20000"/>
        </a:spcBef>
        <a:spcAft>
          <a:spcPct val="0"/>
        </a:spcAft>
        <a:buClr>
          <a:srgbClr val="8B8B69"/>
        </a:buClr>
        <a:buSzPct val="45000"/>
        <a:buFont typeface="Wingdings" pitchFamily="2" charset="2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5pPr>
      <a:lvl6pPr marL="2771227" indent="-25193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6pPr>
      <a:lvl7pPr marL="3275086" indent="-25193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7pPr>
      <a:lvl8pPr marL="3778945" indent="-25193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8pPr>
      <a:lvl9pPr marL="4282803" indent="-25193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503859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1007719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511578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2015437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519297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3023156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527015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4030874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0"/>
          <p:cNvSpPr>
            <a:spLocks noChangeArrowheads="1"/>
          </p:cNvSpPr>
          <p:nvPr/>
        </p:nvSpPr>
        <p:spPr bwMode="auto">
          <a:xfrm>
            <a:off x="388258" y="539974"/>
            <a:ext cx="6348416" cy="2880836"/>
          </a:xfrm>
          <a:prstGeom prst="roundRect">
            <a:avLst>
              <a:gd name="adj" fmla="val 13078"/>
            </a:avLst>
          </a:prstGeom>
          <a:solidFill>
            <a:schemeClr val="bg1"/>
          </a:solidFill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74272" tIns="8887" rIns="74272" bIns="8887" anchor="ctr"/>
          <a:lstStyle/>
          <a:p>
            <a:pPr>
              <a:defRPr/>
            </a:pPr>
            <a:r>
              <a:rPr lang="ja-JP" altLang="en-US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</a:t>
            </a:r>
            <a:r>
              <a:rPr lang="ja-JP" altLang="en-US" sz="14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2025</a:t>
            </a:r>
            <a:r>
              <a:rPr lang="ja-JP" altLang="en-US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　</a:t>
            </a:r>
            <a:r>
              <a:rPr lang="en-US" altLang="ja-JP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QC</a:t>
            </a:r>
            <a:r>
              <a:rPr lang="ja-JP" altLang="en-US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サークル東北支部　宮城地区</a:t>
            </a:r>
            <a:endParaRPr lang="en-US" altLang="ja-JP" sz="1600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600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1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</a:t>
            </a:r>
            <a:r>
              <a:rPr lang="ja-JP" alt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24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「賛助会員様限定」</a:t>
            </a:r>
            <a:endParaRPr lang="en-US" altLang="ja-JP" sz="2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40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賛助会員交流会</a:t>
            </a:r>
            <a:endParaRPr lang="en-US" altLang="ja-JP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400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4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600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宮城地区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スローガン</a:t>
            </a:r>
            <a:r>
              <a: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>
              <a:defRPr/>
            </a:pPr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QC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サークル活動を通じて、賛助会員会社同士の交流を強化し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仲間の輪を広げよう！！</a:t>
            </a:r>
          </a:p>
        </p:txBody>
      </p:sp>
      <p:sp>
        <p:nvSpPr>
          <p:cNvPr id="4101" name="Rectangle 24"/>
          <p:cNvSpPr>
            <a:spLocks noChangeArrowheads="1"/>
          </p:cNvSpPr>
          <p:nvPr/>
        </p:nvSpPr>
        <p:spPr bwMode="auto">
          <a:xfrm>
            <a:off x="1297401" y="9880574"/>
            <a:ext cx="4396570" cy="38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36000">
            <a:spAutoFit/>
          </a:bodyPr>
          <a:lstStyle/>
          <a:p>
            <a:pPr algn="ctr"/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主催　　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QC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サークル東北支部　宮城地区</a:t>
            </a:r>
            <a:endParaRPr lang="en-US" altLang="ja-JP" sz="2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2DC9D0D-DDB3-2537-C942-47A1B9B9A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32" y="724330"/>
            <a:ext cx="1161460" cy="113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666633"/>
                  </a:outerShdw>
                </a:effectLst>
              </a14:hiddenEffects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ABA7A60-52E6-7AA9-D0AC-AB20D0282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594" y="4428406"/>
            <a:ext cx="2304256" cy="2304256"/>
          </a:xfrm>
          <a:prstGeom prst="rect">
            <a:avLst/>
          </a:prstGeom>
        </p:spPr>
      </p:pic>
      <p:sp>
        <p:nvSpPr>
          <p:cNvPr id="8" name="Rectangle 24">
            <a:extLst>
              <a:ext uri="{FF2B5EF4-FFF2-40B4-BE49-F238E27FC236}">
                <a16:creationId xmlns:a16="http://schemas.microsoft.com/office/drawing/2014/main" id="{C8601550-934B-68C9-B2AD-64BBB3E32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468" y="7524750"/>
            <a:ext cx="6831532" cy="19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3600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日　　時：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2025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日（木）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13:00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16:30</a:t>
            </a:r>
          </a:p>
          <a:p>
            <a:pPr algn="just">
              <a:spcBef>
                <a:spcPts val="600"/>
              </a:spcBef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場　　所：リコーインダストリー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itchFamily="2" charset="2"/>
              </a:rPr>
              <a:t>（株）東北事業所</a:t>
            </a:r>
            <a:endParaRPr lang="en-US" altLang="ja-JP" sz="2000" dirty="0">
              <a:latin typeface="Meiryo UI" pitchFamily="50" charset="-128"/>
              <a:ea typeface="Meiryo UI" pitchFamily="50" charset="-128"/>
              <a:cs typeface="Meiryo UI" pitchFamily="50" charset="-128"/>
              <a:sym typeface="Wingdings" pitchFamily="2" charset="2"/>
            </a:endParaRPr>
          </a:p>
          <a:p>
            <a:pPr algn="just">
              <a:spcBef>
                <a:spcPts val="600"/>
              </a:spcBef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〒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989-1695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宮城県柴田郡柴田町神明堂３－１</a:t>
            </a:r>
            <a:endParaRPr lang="en-US" altLang="ja-JP" sz="2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Bef>
                <a:spcPts val="600"/>
              </a:spcBef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080-7341-4875</a:t>
            </a:r>
          </a:p>
          <a:p>
            <a:pPr algn="just">
              <a:spcBef>
                <a:spcPts val="600"/>
              </a:spcBef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応募人数：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名ほど（３名まで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/1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社）</a:t>
            </a:r>
            <a:endParaRPr lang="en-US" altLang="ja-JP" sz="2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A1D99D-C187-1E5E-7C20-3AFBF9DA8AAB}"/>
              </a:ext>
            </a:extLst>
          </p:cNvPr>
          <p:cNvSpPr txBox="1"/>
          <p:nvPr/>
        </p:nvSpPr>
        <p:spPr>
          <a:xfrm>
            <a:off x="180642" y="3852342"/>
            <a:ext cx="5139548" cy="36317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＜目的＞</a:t>
            </a:r>
            <a:br>
              <a:rPr lang="en-US" altLang="ja-JP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賛助会員同士の情報交換</a:t>
            </a: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・異業種メンバーとの交流による気づきを得る</a:t>
            </a: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・宮城地区活動のご紹介と参加のお願い</a:t>
            </a: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＜内容＞</a:t>
            </a:r>
            <a:br>
              <a:rPr lang="en-US" altLang="ja-JP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・リコーインダストリー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株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東北事業所</a:t>
            </a:r>
            <a:b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工場見学会、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QC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サークル活動取組紹介</a:t>
            </a: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・宮城地区活動説明</a:t>
            </a: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・交流会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42EA8BB-1C54-346C-753B-346B52043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3160" y="1036403"/>
            <a:ext cx="146706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参加費無料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01"/>
    </mc:Choice>
    <mc:Fallback xmlns="">
      <p:transition spd="slow" advTm="2710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86355" y="1334677"/>
            <a:ext cx="4062167" cy="577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2" tIns="45701" rIns="91402" bIns="45701" anchor="ctr"/>
          <a:lstStyle/>
          <a:p>
            <a:pPr algn="ctr">
              <a:defRPr/>
            </a:pPr>
            <a:r>
              <a:rPr lang="ja-JP" altLang="en-US" sz="2800" b="1" u="sng" dirty="0">
                <a:solidFill>
                  <a:srgbClr val="008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★交流会プログラム★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23414"/>
              </p:ext>
            </p:extLst>
          </p:nvPr>
        </p:nvGraphicFramePr>
        <p:xfrm>
          <a:off x="104085" y="2196158"/>
          <a:ext cx="6992729" cy="8052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234">
                  <a:extLst>
                    <a:ext uri="{9D8B030D-6E8A-4147-A177-3AD203B41FA5}">
                      <a16:colId xmlns:a16="http://schemas.microsoft.com/office/drawing/2014/main" val="527488129"/>
                    </a:ext>
                  </a:extLst>
                </a:gridCol>
                <a:gridCol w="1579935">
                  <a:extLst>
                    <a:ext uri="{9D8B030D-6E8A-4147-A177-3AD203B41FA5}">
                      <a16:colId xmlns:a16="http://schemas.microsoft.com/office/drawing/2014/main" val="1918161766"/>
                    </a:ext>
                  </a:extLst>
                </a:gridCol>
                <a:gridCol w="430972">
                  <a:extLst>
                    <a:ext uri="{9D8B030D-6E8A-4147-A177-3AD203B41FA5}">
                      <a16:colId xmlns:a16="http://schemas.microsoft.com/office/drawing/2014/main" val="2355442812"/>
                    </a:ext>
                  </a:extLst>
                </a:gridCol>
                <a:gridCol w="4609588">
                  <a:extLst>
                    <a:ext uri="{9D8B030D-6E8A-4147-A177-3AD203B41FA5}">
                      <a16:colId xmlns:a16="http://schemas.microsoft.com/office/drawing/2014/main" val="3176316747"/>
                    </a:ext>
                  </a:extLst>
                </a:gridCol>
              </a:tblGrid>
              <a:tr h="7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Ｎｏ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間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所用時間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　容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912751"/>
                  </a:ext>
                </a:extLst>
              </a:tr>
              <a:tr h="779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12:45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リコーインダストリー　本館プレゼンルーム</a:t>
                      </a:r>
                      <a:endParaRPr lang="en-US" altLang="ja-JP" sz="14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4664"/>
                  </a:ext>
                </a:extLst>
              </a:tr>
              <a:tr h="6461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開会挨拶</a:t>
                      </a:r>
                      <a:b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サークル宮城地区　地区長　庄司　勝 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055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13:10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</a:t>
                      </a:r>
                      <a:r>
                        <a:rPr lang="zh-TW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挨拶</a:t>
                      </a:r>
                      <a:br>
                        <a:rPr lang="zh-TW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リコーインダストリー</a:t>
                      </a:r>
                      <a:r>
                        <a:rPr lang="en-US" altLang="ja-JP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</a:t>
                      </a:r>
                      <a:r>
                        <a:rPr lang="en-US" altLang="ja-JP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東北事業所　</a:t>
                      </a:r>
                      <a:endParaRPr lang="en-US" altLang="ja-JP" sz="14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96734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13:10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14:40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工場見学</a:t>
                      </a:r>
                      <a:endParaRPr lang="en-US" altLang="ja-JP" sz="14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会社・工場概要説明、工場見学、質疑応答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4934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14:40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14:50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休憩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592493"/>
                  </a:ext>
                </a:extLst>
              </a:tr>
              <a:tr h="779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14:50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15:05</a:t>
                      </a: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宮城地区活動の説明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サークル宮城地区　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幹事長　平間　勝美</a:t>
                      </a:r>
                      <a:endParaRPr lang="en-US" altLang="ja-JP" sz="14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（リコーインダストリー）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366027"/>
                  </a:ext>
                </a:extLst>
              </a:tr>
              <a:tr h="6605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15:25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リコーインダストリー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東北事業所</a:t>
                      </a:r>
                      <a:endParaRPr lang="en-US" altLang="ja-JP" sz="14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ｻｰｸﾙ・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KAIZEN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活動の取組み紹介</a:t>
                      </a:r>
                      <a:endParaRPr lang="en-US" altLang="ja-JP" sz="14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98693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15:25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16:25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交流会</a:t>
                      </a:r>
                      <a:b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サークル活動に対する日頃の悩み相談会</a:t>
                      </a:r>
                      <a:b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・ご参加の企業の皆さんで情報交換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79764"/>
                  </a:ext>
                </a:extLst>
              </a:tr>
              <a:tr h="779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200" b="0" i="0" u="none" strike="noStrike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17" marR="8317" marT="8317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16:25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16:30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閉会挨拶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サークル宮城地区　副地区長　安達　康広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317" marR="8317" marT="83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78709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134735" y="493787"/>
            <a:ext cx="5382611" cy="577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2" tIns="45701" rIns="91402" bIns="45701" anchor="ctr"/>
          <a:lstStyle/>
          <a:p>
            <a:pPr algn="ctr"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宮城地区「賛助会員交流会」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250764" y="1234774"/>
            <a:ext cx="2983432" cy="646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02" tIns="45701" rIns="91402" bIns="45701" anchor="ctr">
            <a:spAutoFit/>
          </a:bodyPr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開催日：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2025.7.23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（水）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会場　 ：リコーインダストリー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株</a:t>
            </a:r>
            <a:r>
              <a:rPr lang="en-US" altLang="ja-JP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東北事業所</a:t>
            </a:r>
            <a:endParaRPr lang="en-US" altLang="ja-JP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　　　　　　　　本館プレゼンルーム</a:t>
            </a:r>
            <a:endParaRPr lang="ja-JP" altLang="en-US" sz="12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DD2FE3-D925-297B-3893-1066EB7E2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98" y="323950"/>
            <a:ext cx="936104" cy="91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666633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16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2"/>
    </mc:Choice>
    <mc:Fallback xmlns="">
      <p:transition spd="slow" advTm="922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2731</TotalTime>
  <Words>384</Words>
  <Application>Microsoft Office PowerPoint</Application>
  <PresentationFormat>ユーザー設定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Bookman Old Style</vt:lpstr>
      <vt:lpstr>Calibri</vt:lpstr>
      <vt:lpstr>Century Schoolbook</vt:lpstr>
      <vt:lpstr>Wingdings</vt:lpstr>
      <vt:lpstr>雪藤</vt:lpstr>
      <vt:lpstr>PowerPoint プレゼンテーション</vt:lpstr>
      <vt:lpstr>PowerPoint プレゼンテーション</vt:lpstr>
    </vt:vector>
  </TitlesOfParts>
  <Company>NECグループ標準PCサービス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1123060169786</dc:creator>
  <cp:lastModifiedBy>Hoshi Yoko 1 (星 陽子)</cp:lastModifiedBy>
  <cp:revision>226</cp:revision>
  <cp:lastPrinted>2024-03-07T00:47:04Z</cp:lastPrinted>
  <dcterms:created xsi:type="dcterms:W3CDTF">2013-07-23T08:31:31Z</dcterms:created>
  <dcterms:modified xsi:type="dcterms:W3CDTF">2025-06-01T23:42:50Z</dcterms:modified>
</cp:coreProperties>
</file>