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67" r:id="rId1"/>
  </p:sldMasterIdLst>
  <p:notesMasterIdLst>
    <p:notesMasterId r:id="rId3"/>
  </p:notesMasterIdLst>
  <p:handoutMasterIdLst>
    <p:handoutMasterId r:id="rId4"/>
  </p:handoutMasterIdLst>
  <p:sldIdLst>
    <p:sldId id="265" r:id="rId2"/>
  </p:sldIdLst>
  <p:sldSz cx="7200900" cy="10440988"/>
  <p:notesSz cx="9926638" cy="6797675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1pPr>
    <a:lvl2pPr marL="457056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2pPr>
    <a:lvl3pPr marL="914114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3pPr>
    <a:lvl4pPr marL="1371169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4pPr>
    <a:lvl5pPr marL="1828227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5pPr>
    <a:lvl6pPr marL="2285283" algn="l" defTabSz="914114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6pPr>
    <a:lvl7pPr marL="2742340" algn="l" defTabSz="914114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7pPr>
    <a:lvl8pPr marL="3199396" algn="l" defTabSz="914114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8pPr>
    <a:lvl9pPr marL="3656454" algn="l" defTabSz="914114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89">
          <p15:clr>
            <a:srgbClr val="A4A3A4"/>
          </p15:clr>
        </p15:guide>
        <p15:guide id="2" pos="22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006600"/>
    <a:srgbClr val="FFFFCC"/>
    <a:srgbClr val="0033CC"/>
    <a:srgbClr val="0000FF"/>
    <a:srgbClr val="00FF00"/>
    <a:srgbClr val="99FF66"/>
    <a:srgbClr val="CCFFFF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91A0E50-FDCB-47A5-97F7-9D02B0B37E81}" v="13" dt="2025-06-01T23:59:07.25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802" autoAdjust="0"/>
    <p:restoredTop sz="94333" autoAdjust="0"/>
  </p:normalViewPr>
  <p:slideViewPr>
    <p:cSldViewPr>
      <p:cViewPr>
        <p:scale>
          <a:sx n="75" d="100"/>
          <a:sy n="75" d="100"/>
        </p:scale>
        <p:origin x="1968" y="-612"/>
      </p:cViewPr>
      <p:guideLst>
        <p:guide orient="horz" pos="3289"/>
        <p:guide pos="22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handoutMaster" Target="handoutMasters/handout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oshi Yoko 1 (星 陽子)" userId="b648e428-8e08-4433-b737-b2a17a7d8ca1" providerId="ADAL" clId="{291A0E50-FDCB-47A5-97F7-9D02B0B37E81}"/>
    <pc:docChg chg="custSel modSld">
      <pc:chgData name="Hoshi Yoko 1 (星 陽子)" userId="b648e428-8e08-4433-b737-b2a17a7d8ca1" providerId="ADAL" clId="{291A0E50-FDCB-47A5-97F7-9D02B0B37E81}" dt="2025-06-02T00:00:15.518" v="407" actId="20577"/>
      <pc:docMkLst>
        <pc:docMk/>
      </pc:docMkLst>
      <pc:sldChg chg="addSp delSp modSp mod">
        <pc:chgData name="Hoshi Yoko 1 (星 陽子)" userId="b648e428-8e08-4433-b737-b2a17a7d8ca1" providerId="ADAL" clId="{291A0E50-FDCB-47A5-97F7-9D02B0B37E81}" dt="2025-06-02T00:00:15.518" v="407" actId="20577"/>
        <pc:sldMkLst>
          <pc:docMk/>
          <pc:sldMk cId="577153103" sldId="265"/>
        </pc:sldMkLst>
        <pc:spChg chg="mod">
          <ac:chgData name="Hoshi Yoko 1 (星 陽子)" userId="b648e428-8e08-4433-b737-b2a17a7d8ca1" providerId="ADAL" clId="{291A0E50-FDCB-47A5-97F7-9D02B0B37E81}" dt="2025-06-01T23:54:39.352" v="367" actId="14100"/>
          <ac:spMkLst>
            <pc:docMk/>
            <pc:sldMk cId="577153103" sldId="265"/>
            <ac:spMk id="2" creationId="{00000000-0000-0000-0000-000000000000}"/>
          </ac:spMkLst>
        </pc:spChg>
        <pc:spChg chg="add del mod">
          <ac:chgData name="Hoshi Yoko 1 (星 陽子)" userId="b648e428-8e08-4433-b737-b2a17a7d8ca1" providerId="ADAL" clId="{291A0E50-FDCB-47A5-97F7-9D02B0B37E81}" dt="2025-06-01T23:54:34.800" v="366" actId="478"/>
          <ac:spMkLst>
            <pc:docMk/>
            <pc:sldMk cId="577153103" sldId="265"/>
            <ac:spMk id="3" creationId="{76C6FE29-CF59-04BF-1D58-1333D433FFB0}"/>
          </ac:spMkLst>
        </pc:spChg>
        <pc:spChg chg="mod">
          <ac:chgData name="Hoshi Yoko 1 (星 陽子)" userId="b648e428-8e08-4433-b737-b2a17a7d8ca1" providerId="ADAL" clId="{291A0E50-FDCB-47A5-97F7-9D02B0B37E81}" dt="2025-05-28T07:31:13.593" v="3" actId="20577"/>
          <ac:spMkLst>
            <pc:docMk/>
            <pc:sldMk cId="577153103" sldId="265"/>
            <ac:spMk id="4" creationId="{00000000-0000-0000-0000-000000000000}"/>
          </ac:spMkLst>
        </pc:spChg>
        <pc:spChg chg="mod">
          <ac:chgData name="Hoshi Yoko 1 (星 陽子)" userId="b648e428-8e08-4433-b737-b2a17a7d8ca1" providerId="ADAL" clId="{291A0E50-FDCB-47A5-97F7-9D02B0B37E81}" dt="2025-05-28T07:49:49.830" v="300" actId="20577"/>
          <ac:spMkLst>
            <pc:docMk/>
            <pc:sldMk cId="577153103" sldId="265"/>
            <ac:spMk id="4183" creationId="{00000000-0000-0000-0000-000000000000}"/>
          </ac:spMkLst>
        </pc:spChg>
        <pc:spChg chg="mod">
          <ac:chgData name="Hoshi Yoko 1 (星 陽子)" userId="b648e428-8e08-4433-b737-b2a17a7d8ca1" providerId="ADAL" clId="{291A0E50-FDCB-47A5-97F7-9D02B0B37E81}" dt="2025-05-28T07:46:24.722" v="290" actId="20577"/>
          <ac:spMkLst>
            <pc:docMk/>
            <pc:sldMk cId="577153103" sldId="265"/>
            <ac:spMk id="4185" creationId="{00000000-0000-0000-0000-000000000000}"/>
          </ac:spMkLst>
        </pc:spChg>
        <pc:graphicFrameChg chg="mod modGraphic">
          <ac:chgData name="Hoshi Yoko 1 (星 陽子)" userId="b648e428-8e08-4433-b737-b2a17a7d8ca1" providerId="ADAL" clId="{291A0E50-FDCB-47A5-97F7-9D02B0B37E81}" dt="2025-06-02T00:00:15.518" v="407" actId="20577"/>
          <ac:graphicFrameMkLst>
            <pc:docMk/>
            <pc:sldMk cId="577153103" sldId="265"/>
            <ac:graphicFrameMk id="7" creationId="{00000000-0000-0000-0000-000000000000}"/>
          </ac:graphicFrameMkLst>
        </pc:graphicFrameChg>
        <pc:graphicFrameChg chg="mod modGraphic">
          <ac:chgData name="Hoshi Yoko 1 (星 陽子)" userId="b648e428-8e08-4433-b737-b2a17a7d8ca1" providerId="ADAL" clId="{291A0E50-FDCB-47A5-97F7-9D02B0B37E81}" dt="2025-06-01T23:59:07.258" v="396"/>
          <ac:graphicFrameMkLst>
            <pc:docMk/>
            <pc:sldMk cId="577153103" sldId="265"/>
            <ac:graphicFrameMk id="8" creationId="{00000000-0000-0000-0000-000000000000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4301234" cy="340915"/>
          </a:xfrm>
          <a:prstGeom prst="rect">
            <a:avLst/>
          </a:prstGeom>
        </p:spPr>
        <p:txBody>
          <a:bodyPr vert="horz" lIns="91306" tIns="45653" rIns="91306" bIns="4565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623090" y="1"/>
            <a:ext cx="4301234" cy="340915"/>
          </a:xfrm>
          <a:prstGeom prst="rect">
            <a:avLst/>
          </a:prstGeom>
        </p:spPr>
        <p:txBody>
          <a:bodyPr vert="horz" lIns="91306" tIns="45653" rIns="91306" bIns="45653" rtlCol="0"/>
          <a:lstStyle>
            <a:lvl1pPr algn="r">
              <a:defRPr sz="1200"/>
            </a:lvl1pPr>
          </a:lstStyle>
          <a:p>
            <a:fld id="{95FAA8F2-E588-4C56-9FB0-79CCE876335F}" type="datetimeFigureOut">
              <a:rPr kumimoji="1" lang="ja-JP" altLang="en-US" smtClean="0"/>
              <a:t>2025/6/2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" y="6456760"/>
            <a:ext cx="4301234" cy="340915"/>
          </a:xfrm>
          <a:prstGeom prst="rect">
            <a:avLst/>
          </a:prstGeom>
        </p:spPr>
        <p:txBody>
          <a:bodyPr vert="horz" lIns="91306" tIns="45653" rIns="91306" bIns="4565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623090" y="6456760"/>
            <a:ext cx="4301234" cy="340915"/>
          </a:xfrm>
          <a:prstGeom prst="rect">
            <a:avLst/>
          </a:prstGeom>
        </p:spPr>
        <p:txBody>
          <a:bodyPr vert="horz" lIns="91306" tIns="45653" rIns="91306" bIns="45653" rtlCol="0" anchor="b"/>
          <a:lstStyle>
            <a:lvl1pPr algn="r">
              <a:defRPr sz="1200"/>
            </a:lvl1pPr>
          </a:lstStyle>
          <a:p>
            <a:fld id="{F04A2638-11EA-4B9E-9E92-9AECAA3788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01698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4302402" cy="340157"/>
          </a:xfrm>
          <a:prstGeom prst="rect">
            <a:avLst/>
          </a:prstGeom>
        </p:spPr>
        <p:txBody>
          <a:bodyPr vert="horz" lIns="92101" tIns="46051" rIns="92101" bIns="46051" rtlCol="0"/>
          <a:lstStyle>
            <a:lvl1pPr algn="l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1897" y="2"/>
            <a:ext cx="4302400" cy="340157"/>
          </a:xfrm>
          <a:prstGeom prst="rect">
            <a:avLst/>
          </a:prstGeom>
        </p:spPr>
        <p:txBody>
          <a:bodyPr vert="horz" lIns="92101" tIns="46051" rIns="92101" bIns="46051" rtlCol="0"/>
          <a:lstStyle>
            <a:lvl1pPr algn="r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fld id="{A7E324D7-1542-4FAC-A639-5C6A8A88EB53}" type="datetimeFigureOut">
              <a:rPr lang="ja-JP" altLang="en-US"/>
              <a:pPr>
                <a:defRPr/>
              </a:pPr>
              <a:t>2025/6/2</a:t>
            </a:fld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84638" y="509588"/>
            <a:ext cx="1757362" cy="25511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01" tIns="46051" rIns="92101" bIns="46051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1962" y="3228759"/>
            <a:ext cx="7942715" cy="3059227"/>
          </a:xfrm>
          <a:prstGeom prst="rect">
            <a:avLst/>
          </a:prstGeom>
        </p:spPr>
        <p:txBody>
          <a:bodyPr vert="horz" lIns="92101" tIns="46051" rIns="92101" bIns="46051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6456425"/>
            <a:ext cx="4302402" cy="340156"/>
          </a:xfrm>
          <a:prstGeom prst="rect">
            <a:avLst/>
          </a:prstGeom>
        </p:spPr>
        <p:txBody>
          <a:bodyPr vert="horz" lIns="92101" tIns="46051" rIns="92101" bIns="46051" rtlCol="0" anchor="b"/>
          <a:lstStyle>
            <a:lvl1pPr algn="l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1897" y="6456425"/>
            <a:ext cx="4302400" cy="340156"/>
          </a:xfrm>
          <a:prstGeom prst="rect">
            <a:avLst/>
          </a:prstGeom>
        </p:spPr>
        <p:txBody>
          <a:bodyPr vert="horz" lIns="92101" tIns="46051" rIns="92101" bIns="46051" rtlCol="0" anchor="b"/>
          <a:lstStyle>
            <a:lvl1pPr algn="r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fld id="{DB0880C2-B1A1-4D2B-B41C-971914F0ACC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59284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056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114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169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227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5283" algn="l" defTabSz="914114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2340" algn="l" defTabSz="914114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199396" algn="l" defTabSz="914114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6454" algn="l" defTabSz="914114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00113" y="1708746"/>
            <a:ext cx="5400675" cy="3635011"/>
          </a:xfrm>
        </p:spPr>
        <p:txBody>
          <a:bodyPr anchor="b"/>
          <a:lstStyle>
            <a:lvl1pPr algn="ctr">
              <a:defRPr sz="3544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900113" y="5483936"/>
            <a:ext cx="5400675" cy="2520821"/>
          </a:xfrm>
        </p:spPr>
        <p:txBody>
          <a:bodyPr/>
          <a:lstStyle>
            <a:lvl1pPr marL="0" indent="0" algn="ctr">
              <a:buNone/>
              <a:defRPr sz="1417"/>
            </a:lvl1pPr>
            <a:lvl2pPr marL="270022" indent="0" algn="ctr">
              <a:buNone/>
              <a:defRPr sz="1181"/>
            </a:lvl2pPr>
            <a:lvl3pPr marL="540045" indent="0" algn="ctr">
              <a:buNone/>
              <a:defRPr sz="1063"/>
            </a:lvl3pPr>
            <a:lvl4pPr marL="810067" indent="0" algn="ctr">
              <a:buNone/>
              <a:defRPr sz="945"/>
            </a:lvl4pPr>
            <a:lvl5pPr marL="1080089" indent="0" algn="ctr">
              <a:buNone/>
              <a:defRPr sz="945"/>
            </a:lvl5pPr>
            <a:lvl6pPr marL="1350112" indent="0" algn="ctr">
              <a:buNone/>
              <a:defRPr sz="945"/>
            </a:lvl6pPr>
            <a:lvl7pPr marL="1620134" indent="0" algn="ctr">
              <a:buNone/>
              <a:defRPr sz="945"/>
            </a:lvl7pPr>
            <a:lvl8pPr marL="1890156" indent="0" algn="ctr">
              <a:buNone/>
              <a:defRPr sz="945"/>
            </a:lvl8pPr>
            <a:lvl9pPr marL="2160179" indent="0" algn="ctr">
              <a:buNone/>
              <a:defRPr sz="945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3D22A2E-2BA6-49CA-851A-E04194F4959E}" type="datetimeFigureOut">
              <a:rPr lang="ja-JP" altLang="en-US" smtClean="0"/>
              <a:pPr>
                <a:defRPr/>
              </a:pPr>
              <a:t>2025/6/2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D17552-8BAC-43DB-9E6D-54D0824090CE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57863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C97EEEE-5FD8-4486-BDB4-83D9DE6D319D}" type="datetimeFigureOut">
              <a:rPr lang="ja-JP" altLang="en-US" smtClean="0"/>
              <a:pPr>
                <a:defRPr/>
              </a:pPr>
              <a:t>2025/6/2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8F8DEE-EE13-4B72-B2DC-8A988BF9918B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94467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153144" y="555886"/>
            <a:ext cx="1552694" cy="884825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062" y="555886"/>
            <a:ext cx="4568071" cy="884825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04C5A1D-F4C7-486F-8955-2A43E6304171}" type="datetimeFigureOut">
              <a:rPr lang="ja-JP" altLang="en-US" smtClean="0"/>
              <a:pPr>
                <a:defRPr/>
              </a:pPr>
              <a:t>2025/6/2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F071C0-54C0-409B-A37B-EDB4DC8E016F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83174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B19AC11-B7FC-4459-A9F9-4827B7372FCF}" type="datetimeFigureOut">
              <a:rPr lang="ja-JP" altLang="en-US" smtClean="0"/>
              <a:pPr>
                <a:defRPr/>
              </a:pPr>
              <a:t>2025/6/2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2A0C4-3A6A-412E-AD33-F0BC14657BB0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32147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1312" y="2602998"/>
            <a:ext cx="6210776" cy="4343160"/>
          </a:xfrm>
        </p:spPr>
        <p:txBody>
          <a:bodyPr anchor="b"/>
          <a:lstStyle>
            <a:lvl1pPr>
              <a:defRPr sz="3544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1312" y="6987246"/>
            <a:ext cx="6210776" cy="2283965"/>
          </a:xfrm>
        </p:spPr>
        <p:txBody>
          <a:bodyPr/>
          <a:lstStyle>
            <a:lvl1pPr marL="0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1pPr>
            <a:lvl2pPr marL="270022" indent="0">
              <a:buNone/>
              <a:defRPr sz="1181">
                <a:solidFill>
                  <a:schemeClr val="tx1">
                    <a:tint val="75000"/>
                  </a:schemeClr>
                </a:solidFill>
              </a:defRPr>
            </a:lvl2pPr>
            <a:lvl3pPr marL="540045" indent="0">
              <a:buNone/>
              <a:defRPr sz="1063">
                <a:solidFill>
                  <a:schemeClr val="tx1">
                    <a:tint val="75000"/>
                  </a:schemeClr>
                </a:solidFill>
              </a:defRPr>
            </a:lvl3pPr>
            <a:lvl4pPr marL="810067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4pPr>
            <a:lvl5pPr marL="1080089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5pPr>
            <a:lvl6pPr marL="1350112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6pPr>
            <a:lvl7pPr marL="1620134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7pPr>
            <a:lvl8pPr marL="1890156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8pPr>
            <a:lvl9pPr marL="2160179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296279B-AD4E-4490-99F5-D2DF9BB65CE7}" type="datetimeFigureOut">
              <a:rPr lang="ja-JP" altLang="en-US" smtClean="0"/>
              <a:pPr>
                <a:defRPr/>
              </a:pPr>
              <a:t>2025/6/2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09FCA3-658C-4944-9557-49AC44E56FF6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57486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062" y="2779430"/>
            <a:ext cx="3060383" cy="6624711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645455" y="2779430"/>
            <a:ext cx="3060383" cy="6624711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4B52BA8-E6D5-42F2-9774-C24D6C9C2C03}" type="datetimeFigureOut">
              <a:rPr lang="ja-JP" altLang="en-US" smtClean="0"/>
              <a:pPr>
                <a:defRPr/>
              </a:pPr>
              <a:t>2025/6/2</a:t>
            </a:fld>
            <a:endParaRPr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4DBAA6-52E7-4C56-8D04-76E3CA40D0C4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82678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6000" y="555887"/>
            <a:ext cx="6210776" cy="2018108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6000" y="2559493"/>
            <a:ext cx="3046318" cy="1254368"/>
          </a:xfrm>
        </p:spPr>
        <p:txBody>
          <a:bodyPr anchor="b"/>
          <a:lstStyle>
            <a:lvl1pPr marL="0" indent="0">
              <a:buNone/>
              <a:defRPr sz="1417" b="1"/>
            </a:lvl1pPr>
            <a:lvl2pPr marL="270022" indent="0">
              <a:buNone/>
              <a:defRPr sz="1181" b="1"/>
            </a:lvl2pPr>
            <a:lvl3pPr marL="540045" indent="0">
              <a:buNone/>
              <a:defRPr sz="1063" b="1"/>
            </a:lvl3pPr>
            <a:lvl4pPr marL="810067" indent="0">
              <a:buNone/>
              <a:defRPr sz="945" b="1"/>
            </a:lvl4pPr>
            <a:lvl5pPr marL="1080089" indent="0">
              <a:buNone/>
              <a:defRPr sz="945" b="1"/>
            </a:lvl5pPr>
            <a:lvl6pPr marL="1350112" indent="0">
              <a:buNone/>
              <a:defRPr sz="945" b="1"/>
            </a:lvl6pPr>
            <a:lvl7pPr marL="1620134" indent="0">
              <a:buNone/>
              <a:defRPr sz="945" b="1"/>
            </a:lvl7pPr>
            <a:lvl8pPr marL="1890156" indent="0">
              <a:buNone/>
              <a:defRPr sz="945" b="1"/>
            </a:lvl8pPr>
            <a:lvl9pPr marL="2160179" indent="0">
              <a:buNone/>
              <a:defRPr sz="945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6000" y="3813861"/>
            <a:ext cx="3046318" cy="5609615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645456" y="2559493"/>
            <a:ext cx="3061320" cy="1254368"/>
          </a:xfrm>
        </p:spPr>
        <p:txBody>
          <a:bodyPr anchor="b"/>
          <a:lstStyle>
            <a:lvl1pPr marL="0" indent="0">
              <a:buNone/>
              <a:defRPr sz="1417" b="1"/>
            </a:lvl1pPr>
            <a:lvl2pPr marL="270022" indent="0">
              <a:buNone/>
              <a:defRPr sz="1181" b="1"/>
            </a:lvl2pPr>
            <a:lvl3pPr marL="540045" indent="0">
              <a:buNone/>
              <a:defRPr sz="1063" b="1"/>
            </a:lvl3pPr>
            <a:lvl4pPr marL="810067" indent="0">
              <a:buNone/>
              <a:defRPr sz="945" b="1"/>
            </a:lvl4pPr>
            <a:lvl5pPr marL="1080089" indent="0">
              <a:buNone/>
              <a:defRPr sz="945" b="1"/>
            </a:lvl5pPr>
            <a:lvl6pPr marL="1350112" indent="0">
              <a:buNone/>
              <a:defRPr sz="945" b="1"/>
            </a:lvl6pPr>
            <a:lvl7pPr marL="1620134" indent="0">
              <a:buNone/>
              <a:defRPr sz="945" b="1"/>
            </a:lvl7pPr>
            <a:lvl8pPr marL="1890156" indent="0">
              <a:buNone/>
              <a:defRPr sz="945" b="1"/>
            </a:lvl8pPr>
            <a:lvl9pPr marL="2160179" indent="0">
              <a:buNone/>
              <a:defRPr sz="945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645456" y="3813861"/>
            <a:ext cx="3061320" cy="5609615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90D45BA-86F1-4D13-BA6B-7116E51BAEC9}" type="datetimeFigureOut">
              <a:rPr lang="ja-JP" altLang="en-US" smtClean="0"/>
              <a:pPr>
                <a:defRPr/>
              </a:pPr>
              <a:t>2025/6/2</a:t>
            </a:fld>
            <a:endParaRPr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D53751-AB5F-4048-9E73-D82B2FA1FB1B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37960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B2141BE-C3BB-4701-A3B0-FA0D29CC1C4A}" type="datetimeFigureOut">
              <a:rPr lang="ja-JP" altLang="en-US" smtClean="0"/>
              <a:pPr>
                <a:defRPr/>
              </a:pPr>
              <a:t>2025/6/2</a:t>
            </a:fld>
            <a:endParaRPr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6DAFBD-20CB-4038-A10A-8993543E96B3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3647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DD1850A-82C1-425E-AE15-B6258562AB9D}" type="datetimeFigureOut">
              <a:rPr lang="ja-JP" altLang="en-US" smtClean="0"/>
              <a:pPr>
                <a:defRPr/>
              </a:pPr>
              <a:t>2025/6/2</a:t>
            </a:fld>
            <a:endParaRPr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BCC205-EA8D-400B-8471-531387C07980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03607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6000" y="696066"/>
            <a:ext cx="2322477" cy="2436231"/>
          </a:xfrm>
        </p:spPr>
        <p:txBody>
          <a:bodyPr anchor="b"/>
          <a:lstStyle>
            <a:lvl1pPr>
              <a:defRPr sz="189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061320" y="1503310"/>
            <a:ext cx="3645456" cy="7419869"/>
          </a:xfrm>
        </p:spPr>
        <p:txBody>
          <a:bodyPr/>
          <a:lstStyle>
            <a:lvl1pPr>
              <a:defRPr sz="1890"/>
            </a:lvl1pPr>
            <a:lvl2pPr>
              <a:defRPr sz="1654"/>
            </a:lvl2pPr>
            <a:lvl3pPr>
              <a:defRPr sz="1417"/>
            </a:lvl3pPr>
            <a:lvl4pPr>
              <a:defRPr sz="1181"/>
            </a:lvl4pPr>
            <a:lvl5pPr>
              <a:defRPr sz="1181"/>
            </a:lvl5pPr>
            <a:lvl6pPr>
              <a:defRPr sz="1181"/>
            </a:lvl6pPr>
            <a:lvl7pPr>
              <a:defRPr sz="1181"/>
            </a:lvl7pPr>
            <a:lvl8pPr>
              <a:defRPr sz="1181"/>
            </a:lvl8pPr>
            <a:lvl9pPr>
              <a:defRPr sz="118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6000" y="3132296"/>
            <a:ext cx="2322477" cy="5802967"/>
          </a:xfrm>
        </p:spPr>
        <p:txBody>
          <a:bodyPr/>
          <a:lstStyle>
            <a:lvl1pPr marL="0" indent="0">
              <a:buNone/>
              <a:defRPr sz="945"/>
            </a:lvl1pPr>
            <a:lvl2pPr marL="270022" indent="0">
              <a:buNone/>
              <a:defRPr sz="827"/>
            </a:lvl2pPr>
            <a:lvl3pPr marL="540045" indent="0">
              <a:buNone/>
              <a:defRPr sz="709"/>
            </a:lvl3pPr>
            <a:lvl4pPr marL="810067" indent="0">
              <a:buNone/>
              <a:defRPr sz="591"/>
            </a:lvl4pPr>
            <a:lvl5pPr marL="1080089" indent="0">
              <a:buNone/>
              <a:defRPr sz="591"/>
            </a:lvl5pPr>
            <a:lvl6pPr marL="1350112" indent="0">
              <a:buNone/>
              <a:defRPr sz="591"/>
            </a:lvl6pPr>
            <a:lvl7pPr marL="1620134" indent="0">
              <a:buNone/>
              <a:defRPr sz="591"/>
            </a:lvl7pPr>
            <a:lvl8pPr marL="1890156" indent="0">
              <a:buNone/>
              <a:defRPr sz="591"/>
            </a:lvl8pPr>
            <a:lvl9pPr marL="2160179" indent="0">
              <a:buNone/>
              <a:defRPr sz="59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0D77527-DDE0-4650-9949-02E5ACCF8930}" type="datetimeFigureOut">
              <a:rPr lang="ja-JP" altLang="en-US" smtClean="0"/>
              <a:pPr>
                <a:defRPr/>
              </a:pPr>
              <a:t>2025/6/2</a:t>
            </a:fld>
            <a:endParaRPr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A7B9D2-E305-419E-99E1-AF8D1EED772F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12394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6000" y="696066"/>
            <a:ext cx="2322477" cy="2436231"/>
          </a:xfrm>
        </p:spPr>
        <p:txBody>
          <a:bodyPr anchor="b"/>
          <a:lstStyle>
            <a:lvl1pPr>
              <a:defRPr sz="189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061320" y="1503310"/>
            <a:ext cx="3645456" cy="7419869"/>
          </a:xfrm>
        </p:spPr>
        <p:txBody>
          <a:bodyPr/>
          <a:lstStyle>
            <a:lvl1pPr marL="0" indent="0">
              <a:buNone/>
              <a:defRPr sz="1890"/>
            </a:lvl1pPr>
            <a:lvl2pPr marL="270022" indent="0">
              <a:buNone/>
              <a:defRPr sz="1654"/>
            </a:lvl2pPr>
            <a:lvl3pPr marL="540045" indent="0">
              <a:buNone/>
              <a:defRPr sz="1417"/>
            </a:lvl3pPr>
            <a:lvl4pPr marL="810067" indent="0">
              <a:buNone/>
              <a:defRPr sz="1181"/>
            </a:lvl4pPr>
            <a:lvl5pPr marL="1080089" indent="0">
              <a:buNone/>
              <a:defRPr sz="1181"/>
            </a:lvl5pPr>
            <a:lvl6pPr marL="1350112" indent="0">
              <a:buNone/>
              <a:defRPr sz="1181"/>
            </a:lvl6pPr>
            <a:lvl7pPr marL="1620134" indent="0">
              <a:buNone/>
              <a:defRPr sz="1181"/>
            </a:lvl7pPr>
            <a:lvl8pPr marL="1890156" indent="0">
              <a:buNone/>
              <a:defRPr sz="1181"/>
            </a:lvl8pPr>
            <a:lvl9pPr marL="2160179" indent="0">
              <a:buNone/>
              <a:defRPr sz="1181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6000" y="3132296"/>
            <a:ext cx="2322477" cy="5802967"/>
          </a:xfrm>
        </p:spPr>
        <p:txBody>
          <a:bodyPr/>
          <a:lstStyle>
            <a:lvl1pPr marL="0" indent="0">
              <a:buNone/>
              <a:defRPr sz="945"/>
            </a:lvl1pPr>
            <a:lvl2pPr marL="270022" indent="0">
              <a:buNone/>
              <a:defRPr sz="827"/>
            </a:lvl2pPr>
            <a:lvl3pPr marL="540045" indent="0">
              <a:buNone/>
              <a:defRPr sz="709"/>
            </a:lvl3pPr>
            <a:lvl4pPr marL="810067" indent="0">
              <a:buNone/>
              <a:defRPr sz="591"/>
            </a:lvl4pPr>
            <a:lvl5pPr marL="1080089" indent="0">
              <a:buNone/>
              <a:defRPr sz="591"/>
            </a:lvl5pPr>
            <a:lvl6pPr marL="1350112" indent="0">
              <a:buNone/>
              <a:defRPr sz="591"/>
            </a:lvl6pPr>
            <a:lvl7pPr marL="1620134" indent="0">
              <a:buNone/>
              <a:defRPr sz="591"/>
            </a:lvl7pPr>
            <a:lvl8pPr marL="1890156" indent="0">
              <a:buNone/>
              <a:defRPr sz="591"/>
            </a:lvl8pPr>
            <a:lvl9pPr marL="2160179" indent="0">
              <a:buNone/>
              <a:defRPr sz="59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9722E2F-43DE-4230-9B18-9EC90C27582A}" type="datetimeFigureOut">
              <a:rPr lang="ja-JP" altLang="en-US" smtClean="0"/>
              <a:pPr>
                <a:defRPr/>
              </a:pPr>
              <a:t>2025/6/2</a:t>
            </a:fld>
            <a:endParaRPr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385998-918F-45E7-A5EA-D15A6269249A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691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062" y="555887"/>
            <a:ext cx="6210776" cy="20181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062" y="2779430"/>
            <a:ext cx="6210776" cy="66247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062" y="9677250"/>
            <a:ext cx="1620203" cy="55588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24020A7-760D-4A08-86EB-295D5FB667CF}" type="datetimeFigureOut">
              <a:rPr lang="ja-JP" altLang="en-US" smtClean="0"/>
              <a:pPr>
                <a:defRPr/>
              </a:pPr>
              <a:t>2025/6/2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85298" y="9677250"/>
            <a:ext cx="2430304" cy="55588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085635" y="9677250"/>
            <a:ext cx="1620203" cy="55588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65E349C-7E2B-476D-8A50-F5AFC5DB86CA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80431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68" r:id="rId1"/>
    <p:sldLayoutId id="2147484069" r:id="rId2"/>
    <p:sldLayoutId id="2147484070" r:id="rId3"/>
    <p:sldLayoutId id="2147484071" r:id="rId4"/>
    <p:sldLayoutId id="2147484072" r:id="rId5"/>
    <p:sldLayoutId id="2147484073" r:id="rId6"/>
    <p:sldLayoutId id="2147484074" r:id="rId7"/>
    <p:sldLayoutId id="2147484075" r:id="rId8"/>
    <p:sldLayoutId id="2147484076" r:id="rId9"/>
    <p:sldLayoutId id="2147484077" r:id="rId10"/>
    <p:sldLayoutId id="2147484078" r:id="rId11"/>
  </p:sldLayoutIdLst>
  <p:txStyles>
    <p:titleStyle>
      <a:lvl1pPr algn="l" defTabSz="540045" rtl="0" eaLnBrk="1" latinLnBrk="0" hangingPunct="1">
        <a:lnSpc>
          <a:spcPct val="90000"/>
        </a:lnSpc>
        <a:spcBef>
          <a:spcPct val="0"/>
        </a:spcBef>
        <a:buNone/>
        <a:defRPr kumimoji="1" sz="25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5011" indent="-135011" algn="l" defTabSz="540045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kumimoji="1" sz="1654" kern="1200">
          <a:solidFill>
            <a:schemeClr val="tx1"/>
          </a:solidFill>
          <a:latin typeface="+mn-lt"/>
          <a:ea typeface="+mn-ea"/>
          <a:cs typeface="+mn-cs"/>
        </a:defRPr>
      </a:lvl1pPr>
      <a:lvl2pPr marL="405033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kumimoji="1" sz="1417" kern="1200">
          <a:solidFill>
            <a:schemeClr val="tx1"/>
          </a:solidFill>
          <a:latin typeface="+mn-lt"/>
          <a:ea typeface="+mn-ea"/>
          <a:cs typeface="+mn-cs"/>
        </a:defRPr>
      </a:lvl2pPr>
      <a:lvl3pPr marL="675056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kumimoji="1" sz="1181" kern="1200">
          <a:solidFill>
            <a:schemeClr val="tx1"/>
          </a:solidFill>
          <a:latin typeface="+mn-lt"/>
          <a:ea typeface="+mn-ea"/>
          <a:cs typeface="+mn-cs"/>
        </a:defRPr>
      </a:lvl3pPr>
      <a:lvl4pPr marL="945078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kumimoji="1" sz="1063" kern="1200">
          <a:solidFill>
            <a:schemeClr val="tx1"/>
          </a:solidFill>
          <a:latin typeface="+mn-lt"/>
          <a:ea typeface="+mn-ea"/>
          <a:cs typeface="+mn-cs"/>
        </a:defRPr>
      </a:lvl4pPr>
      <a:lvl5pPr marL="1215100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kumimoji="1" sz="1063" kern="1200">
          <a:solidFill>
            <a:schemeClr val="tx1"/>
          </a:solidFill>
          <a:latin typeface="+mn-lt"/>
          <a:ea typeface="+mn-ea"/>
          <a:cs typeface="+mn-cs"/>
        </a:defRPr>
      </a:lvl5pPr>
      <a:lvl6pPr marL="1485123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kumimoji="1" sz="1063" kern="1200">
          <a:solidFill>
            <a:schemeClr val="tx1"/>
          </a:solidFill>
          <a:latin typeface="+mn-lt"/>
          <a:ea typeface="+mn-ea"/>
          <a:cs typeface="+mn-cs"/>
        </a:defRPr>
      </a:lvl6pPr>
      <a:lvl7pPr marL="1755145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kumimoji="1" sz="1063" kern="1200">
          <a:solidFill>
            <a:schemeClr val="tx1"/>
          </a:solidFill>
          <a:latin typeface="+mn-lt"/>
          <a:ea typeface="+mn-ea"/>
          <a:cs typeface="+mn-cs"/>
        </a:defRPr>
      </a:lvl7pPr>
      <a:lvl8pPr marL="2025167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kumimoji="1" sz="1063" kern="1200">
          <a:solidFill>
            <a:schemeClr val="tx1"/>
          </a:solidFill>
          <a:latin typeface="+mn-lt"/>
          <a:ea typeface="+mn-ea"/>
          <a:cs typeface="+mn-cs"/>
        </a:defRPr>
      </a:lvl8pPr>
      <a:lvl9pPr marL="2295190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kumimoji="1" sz="10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540045" rtl="0" eaLnBrk="1" latinLnBrk="0" hangingPunct="1">
        <a:defRPr kumimoji="1" sz="1063" kern="1200">
          <a:solidFill>
            <a:schemeClr val="tx1"/>
          </a:solidFill>
          <a:latin typeface="+mn-lt"/>
          <a:ea typeface="+mn-ea"/>
          <a:cs typeface="+mn-cs"/>
        </a:defRPr>
      </a:lvl1pPr>
      <a:lvl2pPr marL="270022" algn="l" defTabSz="540045" rtl="0" eaLnBrk="1" latinLnBrk="0" hangingPunct="1">
        <a:defRPr kumimoji="1" sz="1063" kern="1200">
          <a:solidFill>
            <a:schemeClr val="tx1"/>
          </a:solidFill>
          <a:latin typeface="+mn-lt"/>
          <a:ea typeface="+mn-ea"/>
          <a:cs typeface="+mn-cs"/>
        </a:defRPr>
      </a:lvl2pPr>
      <a:lvl3pPr marL="540045" algn="l" defTabSz="540045" rtl="0" eaLnBrk="1" latinLnBrk="0" hangingPunct="1">
        <a:defRPr kumimoji="1" sz="1063" kern="1200">
          <a:solidFill>
            <a:schemeClr val="tx1"/>
          </a:solidFill>
          <a:latin typeface="+mn-lt"/>
          <a:ea typeface="+mn-ea"/>
          <a:cs typeface="+mn-cs"/>
        </a:defRPr>
      </a:lvl3pPr>
      <a:lvl4pPr marL="810067" algn="l" defTabSz="540045" rtl="0" eaLnBrk="1" latinLnBrk="0" hangingPunct="1">
        <a:defRPr kumimoji="1" sz="1063" kern="1200">
          <a:solidFill>
            <a:schemeClr val="tx1"/>
          </a:solidFill>
          <a:latin typeface="+mn-lt"/>
          <a:ea typeface="+mn-ea"/>
          <a:cs typeface="+mn-cs"/>
        </a:defRPr>
      </a:lvl4pPr>
      <a:lvl5pPr marL="1080089" algn="l" defTabSz="540045" rtl="0" eaLnBrk="1" latinLnBrk="0" hangingPunct="1">
        <a:defRPr kumimoji="1" sz="1063" kern="1200">
          <a:solidFill>
            <a:schemeClr val="tx1"/>
          </a:solidFill>
          <a:latin typeface="+mn-lt"/>
          <a:ea typeface="+mn-ea"/>
          <a:cs typeface="+mn-cs"/>
        </a:defRPr>
      </a:lvl5pPr>
      <a:lvl6pPr marL="1350112" algn="l" defTabSz="540045" rtl="0" eaLnBrk="1" latinLnBrk="0" hangingPunct="1">
        <a:defRPr kumimoji="1" sz="1063" kern="1200">
          <a:solidFill>
            <a:schemeClr val="tx1"/>
          </a:solidFill>
          <a:latin typeface="+mn-lt"/>
          <a:ea typeface="+mn-ea"/>
          <a:cs typeface="+mn-cs"/>
        </a:defRPr>
      </a:lvl6pPr>
      <a:lvl7pPr marL="1620134" algn="l" defTabSz="540045" rtl="0" eaLnBrk="1" latinLnBrk="0" hangingPunct="1">
        <a:defRPr kumimoji="1" sz="1063" kern="1200">
          <a:solidFill>
            <a:schemeClr val="tx1"/>
          </a:solidFill>
          <a:latin typeface="+mn-lt"/>
          <a:ea typeface="+mn-ea"/>
          <a:cs typeface="+mn-cs"/>
        </a:defRPr>
      </a:lvl7pPr>
      <a:lvl8pPr marL="1890156" algn="l" defTabSz="540045" rtl="0" eaLnBrk="1" latinLnBrk="0" hangingPunct="1">
        <a:defRPr kumimoji="1" sz="1063" kern="1200">
          <a:solidFill>
            <a:schemeClr val="tx1"/>
          </a:solidFill>
          <a:latin typeface="+mn-lt"/>
          <a:ea typeface="+mn-ea"/>
          <a:cs typeface="+mn-cs"/>
        </a:defRPr>
      </a:lvl8pPr>
      <a:lvl9pPr marL="2160179" algn="l" defTabSz="540045" rtl="0" eaLnBrk="1" latinLnBrk="0" hangingPunct="1">
        <a:defRPr kumimoji="1" sz="10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8272555"/>
              </p:ext>
            </p:extLst>
          </p:nvPr>
        </p:nvGraphicFramePr>
        <p:xfrm>
          <a:off x="136525" y="2845569"/>
          <a:ext cx="6911975" cy="2660353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0633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725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9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62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3973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6761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＜</a:t>
                      </a:r>
                      <a:r>
                        <a:rPr lang="ja-JP" altLang="en-US" sz="1400" b="1" u="none" strike="noStrike" dirty="0"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連絡担当者＞</a:t>
                      </a:r>
                      <a:endParaRPr lang="ja-JP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7330" marR="7330" marT="7325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7331" marR="7331" marT="7331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7331" marR="7331" marT="7331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7331" marR="7331" marT="7331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7331" marR="7331" marT="7331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089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会社名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7330" marR="7330" marT="73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7330" marR="7330" marT="73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7330" marR="7330" marT="7325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7330" marR="7330" marT="7325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089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所在地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7330" marR="7330" marT="73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〒　</a:t>
                      </a:r>
                      <a:endParaRPr lang="en-US" altLang="ja-JP" sz="1200" u="none" strike="noStrike" dirty="0"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pPr algn="l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　</a:t>
                      </a:r>
                    </a:p>
                  </a:txBody>
                  <a:tcPr marL="7330" marR="7330" marT="73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7330" marR="7330" marT="7325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7331" marR="7331" marT="73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7330" marR="7330" marT="7325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279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所属・役職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7330" marR="7330" marT="73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7330" marR="7330" marT="73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氏名</a:t>
                      </a:r>
                    </a:p>
                  </a:txBody>
                  <a:tcPr marL="7330" marR="7330" marT="73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　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7330" marR="7330" marT="73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7330" marR="7330" marT="7325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899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 dirty="0"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E</a:t>
                      </a:r>
                      <a:r>
                        <a:rPr lang="ja-JP" altLang="en-US" sz="1200" u="none" strike="noStrike" dirty="0"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メールアドレス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7330" marR="7330" marT="73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7330" marR="7330" marT="73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電話</a:t>
                      </a:r>
                    </a:p>
                  </a:txBody>
                  <a:tcPr marL="7330" marR="7330" marT="73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　</a:t>
                      </a:r>
                    </a:p>
                  </a:txBody>
                  <a:tcPr marL="7330" marR="7330" marT="73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ｻｰｸﾙ数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7330" marR="7330" marT="73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7330" marR="7330" marT="73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8755043"/>
              </p:ext>
            </p:extLst>
          </p:nvPr>
        </p:nvGraphicFramePr>
        <p:xfrm>
          <a:off x="136525" y="5658323"/>
          <a:ext cx="6878639" cy="3450603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9639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04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12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15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1505">
                  <a:extLst>
                    <a:ext uri="{9D8B030D-6E8A-4147-A177-3AD203B41FA5}">
                      <a16:colId xmlns:a16="http://schemas.microsoft.com/office/drawing/2014/main" val="2948224335"/>
                    </a:ext>
                  </a:extLst>
                </a:gridCol>
              </a:tblGrid>
              <a:tr h="357667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zh-CN" altLang="en-US" sz="1200" u="none" strike="noStrike" dirty="0"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＜</a:t>
                      </a:r>
                      <a:r>
                        <a:rPr lang="zh-CN" altLang="en-US" sz="1400" b="1" u="none" strike="noStrike" dirty="0"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参加者</a:t>
                      </a:r>
                      <a:r>
                        <a:rPr lang="ja-JP" altLang="en-US" sz="1400" b="1" u="none" strike="noStrike" dirty="0"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名簿</a:t>
                      </a:r>
                      <a:r>
                        <a:rPr lang="zh-CN" altLang="en-US" sz="1400" b="1" u="none" strike="noStrike" dirty="0"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＞</a:t>
                      </a:r>
                    </a:p>
                  </a:txBody>
                  <a:tcPr marL="7330" marR="7330" marT="7332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7331" marR="7331" marT="7331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7331" marR="7331" marT="7331" marB="0" anchor="ctr"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7331" marR="7331" marT="7331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zh-CN" altLang="en-US" sz="1400" b="1" u="none" strike="noStrike" dirty="0"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7330" marR="7330" marT="7332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4694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（フリガナ）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7330" marR="7330" marT="73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部　　署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7330" marR="7330" marT="7332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性別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7330" marR="7330" marT="7332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 dirty="0"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QCC</a:t>
                      </a:r>
                      <a:r>
                        <a:rPr lang="ja-JP" altLang="en-US" sz="1200" u="none" strike="noStrike" dirty="0"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活動での役割</a:t>
                      </a:r>
                      <a:endParaRPr lang="en-US" altLang="ja-JP" sz="1200" u="none" strike="noStrike" dirty="0"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（例：推進事務局、サークルリーダーなど）</a:t>
                      </a:r>
                    </a:p>
                  </a:txBody>
                  <a:tcPr marL="7330" marR="7330" marT="7332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交通手段</a:t>
                      </a:r>
                    </a:p>
                  </a:txBody>
                  <a:tcPr marL="7330" marR="7330" marT="7332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2794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参加者氏名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7330" marR="7330" marT="73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職　　位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7330" marR="7330" marT="7332" marB="0" anchor="ctr"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7330" marR="7330" marT="7331" marB="0" anchor="ctr"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386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7330" marR="7330" marT="73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7330" marR="7330" marT="7332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男 ・ 女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7330" marR="7330" marT="7332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7330" marR="7330" marT="7332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7330" marR="7330" marT="7332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386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7330" marR="7330" marT="73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7330" marR="7330" marT="7332" marB="0" anchor="ctr"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 fontAlgn="ctr"/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7330" marR="7330" marT="7331" marB="0" anchor="ctr"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386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7330" marR="7330" marT="73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7330" marR="7330" marT="7332" marB="0" anchor="ctr"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男 ・ 女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7330" marR="7330" marT="7332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7330" marR="7330" marT="7332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7330" marR="7330" marT="7332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386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7330" marR="7330" marT="733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7330" marR="7330" marT="7332" marB="0" anchor="ctr"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 fontAlgn="ctr"/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7330" marR="7330" marT="7331" marB="0" anchor="ctr"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正方形/長方形 1"/>
          <p:cNvSpPr/>
          <p:nvPr/>
        </p:nvSpPr>
        <p:spPr>
          <a:xfrm>
            <a:off x="144066" y="9252942"/>
            <a:ext cx="6878638" cy="99869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/>
          <a:lstStyle/>
          <a:p>
            <a:pPr>
              <a:defRPr/>
            </a:pP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備考</a:t>
            </a:r>
            <a:r>
              <a: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連絡事項等）：</a:t>
            </a:r>
          </a:p>
          <a:p>
            <a:pPr>
              <a:defRPr/>
            </a:pPr>
            <a:endParaRPr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183" name="正方形/長方形 2"/>
          <p:cNvSpPr>
            <a:spLocks noChangeArrowheads="1"/>
          </p:cNvSpPr>
          <p:nvPr/>
        </p:nvSpPr>
        <p:spPr bwMode="auto">
          <a:xfrm>
            <a:off x="3074449" y="1016877"/>
            <a:ext cx="4238533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＜申込先＞</a:t>
            </a:r>
            <a:endParaRPr lang="en-US" altLang="ja-JP" sz="14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</a:t>
            </a:r>
            <a:r>
              <a:rPr lang="ja-JP" altLang="fr-FR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ＱＣサークル</a:t>
            </a:r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宮城</a:t>
            </a:r>
            <a:r>
              <a:rPr lang="ja-JP" altLang="fr-FR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地区</a:t>
            </a:r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「賛助会員交流会」</a:t>
            </a:r>
            <a:endParaRPr lang="en-US" altLang="ja-JP" sz="14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＜開催担当＞</a:t>
            </a:r>
            <a:endParaRPr lang="en-US" altLang="ja-JP" sz="14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リコーインダストリー（株）東北事業所</a:t>
            </a:r>
            <a:endParaRPr lang="en-US" altLang="ja-JP" sz="14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　　 ものづくり価値向上推進室　基盤強化グループ</a:t>
            </a:r>
            <a:endParaRPr lang="en-US" altLang="ja-JP" sz="14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　　　星 陽子　</a:t>
            </a:r>
            <a:endParaRPr lang="ja-JP" altLang="fr-FR" sz="14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1400" dirty="0">
                <a:solidFill>
                  <a:srgbClr val="0000FF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</a:t>
            </a:r>
            <a:r>
              <a:rPr lang="fr-FR" altLang="ja-JP" sz="1400" dirty="0">
                <a:solidFill>
                  <a:srgbClr val="0000FF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E-mail</a:t>
            </a:r>
            <a:r>
              <a:rPr lang="ja-JP" altLang="fr-FR" sz="1400" dirty="0">
                <a:solidFill>
                  <a:srgbClr val="0000FF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：</a:t>
            </a:r>
            <a:r>
              <a:rPr lang="en-US" altLang="ja-JP" sz="1400" dirty="0">
                <a:solidFill>
                  <a:srgbClr val="0000FF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yohko_hoshi1@jp.ricoh.com</a:t>
            </a:r>
          </a:p>
          <a:p>
            <a:r>
              <a:rPr lang="ja-JP" altLang="en-US" sz="140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</a:t>
            </a:r>
            <a:r>
              <a:rPr lang="fr-FR" altLang="ja-JP" sz="140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TEL</a:t>
            </a:r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 </a:t>
            </a:r>
            <a:r>
              <a:rPr lang="fr-FR" altLang="ja-JP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:</a:t>
            </a:r>
            <a:r>
              <a:rPr lang="en-US" altLang="ja-JP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080-7341-4875</a:t>
            </a:r>
            <a:endParaRPr lang="fr-FR" altLang="ja-JP" sz="14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31763" y="35918"/>
            <a:ext cx="6883400" cy="11525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ctr">
              <a:defRPr/>
            </a:pPr>
            <a:r>
              <a:rPr lang="ja-JP" altLang="en-US" b="1" spc="300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ＱＣサークル宮城地区（</a:t>
            </a:r>
            <a:r>
              <a:rPr lang="en-US" altLang="ja-JP" b="1" spc="300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202</a:t>
            </a:r>
            <a:r>
              <a:rPr lang="ja-JP" altLang="en-US" b="1" spc="300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５年度）</a:t>
            </a:r>
            <a:br>
              <a:rPr lang="ja-JP" altLang="en-US" b="1" spc="300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</a:br>
            <a:r>
              <a:rPr lang="ja-JP" altLang="en-US" sz="3600" b="1" spc="300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賛助会員交流会　参加申込書</a:t>
            </a:r>
          </a:p>
        </p:txBody>
      </p:sp>
      <p:sp>
        <p:nvSpPr>
          <p:cNvPr id="4185" name="正方形/長方形 2"/>
          <p:cNvSpPr>
            <a:spLocks noChangeArrowheads="1"/>
          </p:cNvSpPr>
          <p:nvPr/>
        </p:nvSpPr>
        <p:spPr bwMode="auto">
          <a:xfrm>
            <a:off x="150262" y="2197899"/>
            <a:ext cx="26581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ja-JP" altLang="en-US" b="1" dirty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締切日</a:t>
            </a:r>
            <a:endParaRPr lang="en-US" altLang="ja-JP" b="1" dirty="0">
              <a:solidFill>
                <a:srgbClr val="FF000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en-US" altLang="ja-JP" b="1" dirty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2025</a:t>
            </a:r>
            <a:r>
              <a:rPr lang="ja-JP" altLang="en-US" b="1" dirty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年</a:t>
            </a:r>
            <a:r>
              <a:rPr lang="en-US" altLang="ja-JP" b="1" dirty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6</a:t>
            </a:r>
            <a:r>
              <a:rPr lang="ja-JP" altLang="en-US" b="1" dirty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月</a:t>
            </a:r>
            <a:r>
              <a:rPr lang="en-US" altLang="ja-JP" b="1" dirty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23</a:t>
            </a:r>
            <a:r>
              <a:rPr lang="ja-JP" altLang="en-US" b="1" dirty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日（月）</a:t>
            </a:r>
          </a:p>
        </p:txBody>
      </p:sp>
      <p:sp>
        <p:nvSpPr>
          <p:cNvPr id="9" name="正方形/長方形 2"/>
          <p:cNvSpPr>
            <a:spLocks noChangeArrowheads="1"/>
          </p:cNvSpPr>
          <p:nvPr/>
        </p:nvSpPr>
        <p:spPr bwMode="auto">
          <a:xfrm>
            <a:off x="58611" y="70358"/>
            <a:ext cx="1368152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b="1" dirty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参加費無料</a:t>
            </a:r>
          </a:p>
        </p:txBody>
      </p:sp>
    </p:spTree>
    <p:extLst>
      <p:ext uri="{BB962C8B-B14F-4D97-AF65-F5344CB8AC3E}">
        <p14:creationId xmlns:p14="http://schemas.microsoft.com/office/powerpoint/2010/main" val="5771531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Wistaria</Template>
  <TotalTime>2433</TotalTime>
  <Words>154</Words>
  <Application>Microsoft Office PowerPoint</Application>
  <PresentationFormat>ユーザー設定</PresentationFormat>
  <Paragraphs>50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游ゴシック Light</vt:lpstr>
      <vt:lpstr>Arial</vt:lpstr>
      <vt:lpstr>Calibri</vt:lpstr>
      <vt:lpstr>Office テーマ</vt:lpstr>
      <vt:lpstr>PowerPoint プレゼンテーション</vt:lpstr>
    </vt:vector>
  </TitlesOfParts>
  <Company>NECグループ標準PCサービス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1123060169786</dc:creator>
  <cp:lastModifiedBy>Hoshi Yoko 1 (星 陽子)</cp:lastModifiedBy>
  <cp:revision>213</cp:revision>
  <cp:lastPrinted>2024-02-23T05:01:41Z</cp:lastPrinted>
  <dcterms:created xsi:type="dcterms:W3CDTF">2013-07-23T08:31:31Z</dcterms:created>
  <dcterms:modified xsi:type="dcterms:W3CDTF">2025-06-02T00:00:19Z</dcterms:modified>
</cp:coreProperties>
</file>