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7200900" cy="10440988"/>
  <p:notesSz cx="9926638" cy="67976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0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11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1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22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5283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2340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199396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6454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00"/>
    <a:srgbClr val="FFFFCC"/>
    <a:srgbClr val="0033CC"/>
    <a:srgbClr val="0000FF"/>
    <a:srgbClr val="00FF00"/>
    <a:srgbClr val="99FF66"/>
    <a:srgbClr val="CCFF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A0E50-FDCB-47A5-97F7-9D02B0B37E81}" v="13" dt="2025-06-01T23:59:07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02" autoAdjust="0"/>
    <p:restoredTop sz="94333" autoAdjust="0"/>
  </p:normalViewPr>
  <p:slideViewPr>
    <p:cSldViewPr>
      <p:cViewPr>
        <p:scale>
          <a:sx n="75" d="100"/>
          <a:sy n="75" d="100"/>
        </p:scale>
        <p:origin x="1968" y="-612"/>
      </p:cViewPr>
      <p:guideLst>
        <p:guide orient="horz" pos="3289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shi Yoko 1 (星 陽子)" userId="b648e428-8e08-4433-b737-b2a17a7d8ca1" providerId="ADAL" clId="{291A0E50-FDCB-47A5-97F7-9D02B0B37E81}"/>
    <pc:docChg chg="custSel modSld">
      <pc:chgData name="Hoshi Yoko 1 (星 陽子)" userId="b648e428-8e08-4433-b737-b2a17a7d8ca1" providerId="ADAL" clId="{291A0E50-FDCB-47A5-97F7-9D02B0B37E81}" dt="2025-06-02T00:00:15.518" v="407" actId="20577"/>
      <pc:docMkLst>
        <pc:docMk/>
      </pc:docMkLst>
      <pc:sldChg chg="addSp delSp modSp mod">
        <pc:chgData name="Hoshi Yoko 1 (星 陽子)" userId="b648e428-8e08-4433-b737-b2a17a7d8ca1" providerId="ADAL" clId="{291A0E50-FDCB-47A5-97F7-9D02B0B37E81}" dt="2025-06-02T00:00:15.518" v="407" actId="20577"/>
        <pc:sldMkLst>
          <pc:docMk/>
          <pc:sldMk cId="577153103" sldId="265"/>
        </pc:sldMkLst>
        <pc:spChg chg="mod">
          <ac:chgData name="Hoshi Yoko 1 (星 陽子)" userId="b648e428-8e08-4433-b737-b2a17a7d8ca1" providerId="ADAL" clId="{291A0E50-FDCB-47A5-97F7-9D02B0B37E81}" dt="2025-06-01T23:54:39.352" v="367" actId="14100"/>
          <ac:spMkLst>
            <pc:docMk/>
            <pc:sldMk cId="577153103" sldId="265"/>
            <ac:spMk id="2" creationId="{00000000-0000-0000-0000-000000000000}"/>
          </ac:spMkLst>
        </pc:spChg>
        <pc:spChg chg="add del mod">
          <ac:chgData name="Hoshi Yoko 1 (星 陽子)" userId="b648e428-8e08-4433-b737-b2a17a7d8ca1" providerId="ADAL" clId="{291A0E50-FDCB-47A5-97F7-9D02B0B37E81}" dt="2025-06-01T23:54:34.800" v="366" actId="478"/>
          <ac:spMkLst>
            <pc:docMk/>
            <pc:sldMk cId="577153103" sldId="265"/>
            <ac:spMk id="3" creationId="{76C6FE29-CF59-04BF-1D58-1333D433FFB0}"/>
          </ac:spMkLst>
        </pc:spChg>
        <pc:spChg chg="mod">
          <ac:chgData name="Hoshi Yoko 1 (星 陽子)" userId="b648e428-8e08-4433-b737-b2a17a7d8ca1" providerId="ADAL" clId="{291A0E50-FDCB-47A5-97F7-9D02B0B37E81}" dt="2025-05-28T07:31:13.593" v="3" actId="20577"/>
          <ac:spMkLst>
            <pc:docMk/>
            <pc:sldMk cId="577153103" sldId="265"/>
            <ac:spMk id="4" creationId="{00000000-0000-0000-0000-000000000000}"/>
          </ac:spMkLst>
        </pc:spChg>
        <pc:spChg chg="mod">
          <ac:chgData name="Hoshi Yoko 1 (星 陽子)" userId="b648e428-8e08-4433-b737-b2a17a7d8ca1" providerId="ADAL" clId="{291A0E50-FDCB-47A5-97F7-9D02B0B37E81}" dt="2025-05-28T07:49:49.830" v="300" actId="20577"/>
          <ac:spMkLst>
            <pc:docMk/>
            <pc:sldMk cId="577153103" sldId="265"/>
            <ac:spMk id="4183" creationId="{00000000-0000-0000-0000-000000000000}"/>
          </ac:spMkLst>
        </pc:spChg>
        <pc:spChg chg="mod">
          <ac:chgData name="Hoshi Yoko 1 (星 陽子)" userId="b648e428-8e08-4433-b737-b2a17a7d8ca1" providerId="ADAL" clId="{291A0E50-FDCB-47A5-97F7-9D02B0B37E81}" dt="2025-05-28T07:46:24.722" v="290" actId="20577"/>
          <ac:spMkLst>
            <pc:docMk/>
            <pc:sldMk cId="577153103" sldId="265"/>
            <ac:spMk id="4185" creationId="{00000000-0000-0000-0000-000000000000}"/>
          </ac:spMkLst>
        </pc:spChg>
        <pc:graphicFrameChg chg="mod modGraphic">
          <ac:chgData name="Hoshi Yoko 1 (星 陽子)" userId="b648e428-8e08-4433-b737-b2a17a7d8ca1" providerId="ADAL" clId="{291A0E50-FDCB-47A5-97F7-9D02B0B37E81}" dt="2025-06-02T00:00:15.518" v="407" actId="20577"/>
          <ac:graphicFrameMkLst>
            <pc:docMk/>
            <pc:sldMk cId="577153103" sldId="265"/>
            <ac:graphicFrameMk id="7" creationId="{00000000-0000-0000-0000-000000000000}"/>
          </ac:graphicFrameMkLst>
        </pc:graphicFrameChg>
        <pc:graphicFrameChg chg="mod modGraphic">
          <ac:chgData name="Hoshi Yoko 1 (星 陽子)" userId="b648e428-8e08-4433-b737-b2a17a7d8ca1" providerId="ADAL" clId="{291A0E50-FDCB-47A5-97F7-9D02B0B37E81}" dt="2025-06-01T23:59:07.258" v="396"/>
          <ac:graphicFrameMkLst>
            <pc:docMk/>
            <pc:sldMk cId="577153103" sldId="265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3090" y="1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r">
              <a:defRPr sz="1200"/>
            </a:lvl1pPr>
          </a:lstStyle>
          <a:p>
            <a:fld id="{95FAA8F2-E588-4C56-9FB0-79CCE876335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760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3090" y="6456760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r">
              <a:defRPr sz="1200"/>
            </a:lvl1pPr>
          </a:lstStyle>
          <a:p>
            <a:fld id="{F04A2638-11EA-4B9E-9E92-9AECAA3788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169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402" cy="340157"/>
          </a:xfrm>
          <a:prstGeom prst="rect">
            <a:avLst/>
          </a:prstGeom>
        </p:spPr>
        <p:txBody>
          <a:bodyPr vert="horz" lIns="92101" tIns="46051" rIns="92101" bIns="46051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1897" y="2"/>
            <a:ext cx="4302400" cy="340157"/>
          </a:xfrm>
          <a:prstGeom prst="rect">
            <a:avLst/>
          </a:prstGeom>
        </p:spPr>
        <p:txBody>
          <a:bodyPr vert="horz" lIns="92101" tIns="46051" rIns="92101" bIns="46051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A7E324D7-1542-4FAC-A639-5C6A8A88EB53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4638" y="509588"/>
            <a:ext cx="1757362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1" tIns="46051" rIns="92101" bIns="4605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1962" y="3228759"/>
            <a:ext cx="7942715" cy="3059227"/>
          </a:xfrm>
          <a:prstGeom prst="rect">
            <a:avLst/>
          </a:prstGeom>
        </p:spPr>
        <p:txBody>
          <a:bodyPr vert="horz" lIns="92101" tIns="46051" rIns="92101" bIns="4605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425"/>
            <a:ext cx="4302402" cy="340156"/>
          </a:xfrm>
          <a:prstGeom prst="rect">
            <a:avLst/>
          </a:prstGeom>
        </p:spPr>
        <p:txBody>
          <a:bodyPr vert="horz" lIns="92101" tIns="46051" rIns="92101" bIns="46051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1897" y="6456425"/>
            <a:ext cx="4302400" cy="340156"/>
          </a:xfrm>
          <a:prstGeom prst="rect">
            <a:avLst/>
          </a:prstGeom>
        </p:spPr>
        <p:txBody>
          <a:bodyPr vert="horz" lIns="92101" tIns="46051" rIns="92101" bIns="46051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B0880C2-B1A1-4D2B-B41C-971914F0A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28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5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1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69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2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283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40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396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454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0113" y="1708746"/>
            <a:ext cx="5400675" cy="3635011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00113" y="5483936"/>
            <a:ext cx="5400675" cy="2520821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D22A2E-2BA6-49CA-851A-E04194F4959E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17552-8BAC-43DB-9E6D-54D0824090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786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7EEEE-5FD8-4486-BDB4-83D9DE6D319D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F8DEE-EE13-4B72-B2DC-8A988BF9918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446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53144" y="555886"/>
            <a:ext cx="1552694" cy="884825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062" y="555886"/>
            <a:ext cx="4568071" cy="884825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5A1D-F4C7-486F-8955-2A43E6304171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071C0-54C0-409B-A37B-EDB4DC8E016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31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19AC11-B7FC-4459-A9F9-4827B7372FCF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2A0C4-3A6A-412E-AD33-F0BC14657BB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214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312" y="2602998"/>
            <a:ext cx="6210776" cy="434316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1312" y="6987246"/>
            <a:ext cx="6210776" cy="2283965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6279B-AD4E-4490-99F5-D2DF9BB65CE7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9FCA3-658C-4944-9557-49AC44E56FF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748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062" y="2779430"/>
            <a:ext cx="3060383" cy="662471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45455" y="2779430"/>
            <a:ext cx="3060383" cy="662471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52BA8-E6D5-42F2-9774-C24D6C9C2C03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BAA6-52E7-4C56-8D04-76E3CA40D0C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267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000" y="555887"/>
            <a:ext cx="6210776" cy="201810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6000" y="2559493"/>
            <a:ext cx="3046318" cy="1254368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6000" y="3813861"/>
            <a:ext cx="3046318" cy="560961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45456" y="2559493"/>
            <a:ext cx="3061320" cy="1254368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45456" y="3813861"/>
            <a:ext cx="3061320" cy="560961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D45BA-86F1-4D13-BA6B-7116E51BAEC9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53751-AB5F-4048-9E73-D82B2FA1FB1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796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141BE-C3BB-4701-A3B0-FA0D29CC1C4A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DAFBD-20CB-4038-A10A-8993543E96B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64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850A-82C1-425E-AE15-B6258562AB9D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CC205-EA8D-400B-8471-531387C0798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360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000" y="696066"/>
            <a:ext cx="2322477" cy="2436231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61320" y="1503310"/>
            <a:ext cx="3645456" cy="7419869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6000" y="3132296"/>
            <a:ext cx="2322477" cy="5802967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D77527-DDE0-4650-9949-02E5ACCF8930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7B9D2-E305-419E-99E1-AF8D1EED772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239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000" y="696066"/>
            <a:ext cx="2322477" cy="2436231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61320" y="1503310"/>
            <a:ext cx="3645456" cy="7419869"/>
          </a:xfrm>
        </p:spPr>
        <p:txBody>
          <a:bodyPr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6000" y="3132296"/>
            <a:ext cx="2322477" cy="5802967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722E2F-43DE-4230-9B18-9EC90C27582A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85998-918F-45E7-A5EA-D15A6269249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9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062" y="555887"/>
            <a:ext cx="6210776" cy="2018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2779430"/>
            <a:ext cx="6210776" cy="6624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062" y="9677250"/>
            <a:ext cx="1620203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4020A7-760D-4A08-86EB-295D5FB667CF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85298" y="9677250"/>
            <a:ext cx="2430304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85635" y="9677250"/>
            <a:ext cx="1620203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5E349C-7E2B-476D-8A50-F5AFC5DB86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043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kumimoji="1"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kumimoji="1"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72555"/>
              </p:ext>
            </p:extLst>
          </p:nvPr>
        </p:nvGraphicFramePr>
        <p:xfrm>
          <a:off x="136525" y="2845569"/>
          <a:ext cx="6911975" cy="26603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6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97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676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＜</a:t>
                      </a:r>
                      <a:r>
                        <a:rPr lang="ja-JP" altLang="en-US" sz="1400" b="1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連絡担当者＞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8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8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所在地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〒　</a:t>
                      </a:r>
                      <a:endParaRPr lang="en-US" altLang="ja-JP" sz="1200" u="none" strike="noStrike" dirty="0"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7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所属・役職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氏名</a:t>
                      </a: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9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</a:t>
                      </a:r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メールアドレス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</a:t>
                      </a: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ｻｰｸﾙ数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55043"/>
              </p:ext>
            </p:extLst>
          </p:nvPr>
        </p:nvGraphicFramePr>
        <p:xfrm>
          <a:off x="136525" y="5658323"/>
          <a:ext cx="6878639" cy="34506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63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505">
                  <a:extLst>
                    <a:ext uri="{9D8B030D-6E8A-4147-A177-3AD203B41FA5}">
                      <a16:colId xmlns:a16="http://schemas.microsoft.com/office/drawing/2014/main" val="2948224335"/>
                    </a:ext>
                  </a:extLst>
                </a:gridCol>
              </a:tblGrid>
              <a:tr h="35766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＜</a:t>
                      </a:r>
                      <a:r>
                        <a:rPr lang="zh-CN" altLang="en-US" sz="1400" b="1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参加者</a:t>
                      </a:r>
                      <a:r>
                        <a:rPr lang="ja-JP" altLang="en-US" sz="1400" b="1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名簿</a:t>
                      </a:r>
                      <a:r>
                        <a:rPr lang="zh-CN" altLang="en-US" sz="1400" b="1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＞</a:t>
                      </a:r>
                    </a:p>
                  </a:txBody>
                  <a:tcPr marL="7330" marR="7330" marT="733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1" marR="7331" marT="733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CN" altLang="en-US" sz="1400" b="1" u="none" strike="noStrike" dirty="0"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（フリガナ）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　　署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性別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QCC</a:t>
                      </a:r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活動での役割</a:t>
                      </a:r>
                      <a:endParaRPr lang="en-US" altLang="ja-JP" sz="1200" u="none" strike="noStrike" dirty="0"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（例：推進事務局、サークルリーダーなど）</a:t>
                      </a: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交通手段</a:t>
                      </a:r>
                    </a:p>
                  </a:txBody>
                  <a:tcPr marL="7330" marR="7330" marT="73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参加者氏名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　　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1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8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男 ・ 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1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8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男 ・ 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8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2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330" marR="7330" marT="7331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44066" y="9252942"/>
            <a:ext cx="6878638" cy="9986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連絡事項等）：</a:t>
            </a:r>
          </a:p>
          <a:p>
            <a:pPr>
              <a:defRPr/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83" name="正方形/長方形 2"/>
          <p:cNvSpPr>
            <a:spLocks noChangeArrowheads="1"/>
          </p:cNvSpPr>
          <p:nvPr/>
        </p:nvSpPr>
        <p:spPr bwMode="auto">
          <a:xfrm>
            <a:off x="3074449" y="1016877"/>
            <a:ext cx="423853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＜申込先＞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fr-FR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ＱＣサークル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</a:t>
            </a:r>
            <a:r>
              <a:rPr lang="ja-JP" altLang="fr-FR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地区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「賛助会員交流会」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＜開催担当＞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リコーインダストリー（株）東北事業所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 ものづくり価値向上推進室　基盤強化グループ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星 陽子　</a:t>
            </a:r>
            <a:endParaRPr lang="ja-JP" altLang="fr-FR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fr-FR" altLang="ja-JP" sz="14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E-mail</a:t>
            </a:r>
            <a:r>
              <a:rPr lang="ja-JP" altLang="fr-FR" sz="14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4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yohko_hoshi1@jp.ricoh.com</a:t>
            </a:r>
          </a:p>
          <a:p>
            <a:r>
              <a:rPr lang="ja-JP" altLang="en-US" sz="14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fr-FR" altLang="ja-JP" sz="14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</a:t>
            </a:r>
            <a:r>
              <a:rPr lang="fr-FR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080-7341-4875</a:t>
            </a:r>
            <a:endParaRPr lang="fr-FR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1763" y="35918"/>
            <a:ext cx="6883400" cy="115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ja-JP" altLang="en-US" b="1" spc="3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ＱＣサークル宮城地区（</a:t>
            </a:r>
            <a:r>
              <a:rPr lang="en-US" altLang="ja-JP" b="1" spc="3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</a:t>
            </a:r>
            <a:r>
              <a:rPr lang="ja-JP" altLang="en-US" b="1" spc="3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５年度）</a:t>
            </a:r>
            <a:br>
              <a:rPr lang="ja-JP" altLang="en-US" b="1" spc="3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600" b="1" spc="3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賛助会員交流会　参加申込書</a:t>
            </a:r>
          </a:p>
        </p:txBody>
      </p:sp>
      <p:sp>
        <p:nvSpPr>
          <p:cNvPr id="4185" name="正方形/長方形 2"/>
          <p:cNvSpPr>
            <a:spLocks noChangeArrowheads="1"/>
          </p:cNvSpPr>
          <p:nvPr/>
        </p:nvSpPr>
        <p:spPr bwMode="auto">
          <a:xfrm>
            <a:off x="150262" y="2197899"/>
            <a:ext cx="2658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締切日</a:t>
            </a:r>
            <a:endParaRPr lang="en-US" altLang="ja-JP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2025</a:t>
            </a:r>
            <a:r>
              <a:rPr lang="ja-JP" altLang="en-US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</a:t>
            </a:r>
            <a:r>
              <a:rPr lang="ja-JP" altLang="en-US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日（月）</a:t>
            </a:r>
          </a:p>
        </p:txBody>
      </p:sp>
      <p:sp>
        <p:nvSpPr>
          <p:cNvPr id="9" name="正方形/長方形 2"/>
          <p:cNvSpPr>
            <a:spLocks noChangeArrowheads="1"/>
          </p:cNvSpPr>
          <p:nvPr/>
        </p:nvSpPr>
        <p:spPr bwMode="auto">
          <a:xfrm>
            <a:off x="58611" y="70358"/>
            <a:ext cx="136815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参加費無料</a:t>
            </a:r>
          </a:p>
        </p:txBody>
      </p:sp>
    </p:spTree>
    <p:extLst>
      <p:ext uri="{BB962C8B-B14F-4D97-AF65-F5344CB8AC3E}">
        <p14:creationId xmlns:p14="http://schemas.microsoft.com/office/powerpoint/2010/main" val="57715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2433</TotalTime>
  <Words>154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>NECグループ標準PCサービス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1123060169786</dc:creator>
  <cp:lastModifiedBy>Hoshi Yoko 1 (星 陽子)</cp:lastModifiedBy>
  <cp:revision>213</cp:revision>
  <cp:lastPrinted>2024-02-23T05:01:41Z</cp:lastPrinted>
  <dcterms:created xsi:type="dcterms:W3CDTF">2013-07-23T08:31:31Z</dcterms:created>
  <dcterms:modified xsi:type="dcterms:W3CDTF">2025-06-02T00:00:19Z</dcterms:modified>
</cp:coreProperties>
</file>