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110" d="100"/>
          <a:sy n="110" d="100"/>
        </p:scale>
        <p:origin x="154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dahiro Nihei (二瓶 忠浩)" userId="69d06749-7f46-4138-a988-ffc611aef35d" providerId="ADAL" clId="{C76B0124-CA61-43D3-B292-F947C69122BF}"/>
    <pc:docChg chg="undo custSel modSld">
      <pc:chgData name="Tadahiro Nihei (二瓶 忠浩)" userId="69d06749-7f46-4138-a988-ffc611aef35d" providerId="ADAL" clId="{C76B0124-CA61-43D3-B292-F947C69122BF}" dt="2025-04-04T01:29:43.796" v="211" actId="20577"/>
      <pc:docMkLst>
        <pc:docMk/>
      </pc:docMkLst>
      <pc:sldChg chg="modSp mod">
        <pc:chgData name="Tadahiro Nihei (二瓶 忠浩)" userId="69d06749-7f46-4138-a988-ffc611aef35d" providerId="ADAL" clId="{C76B0124-CA61-43D3-B292-F947C69122BF}" dt="2025-04-04T01:29:43.796" v="211" actId="20577"/>
        <pc:sldMkLst>
          <pc:docMk/>
          <pc:sldMk cId="2091182419" sldId="258"/>
        </pc:sldMkLst>
        <pc:spChg chg="mod">
          <ac:chgData name="Tadahiro Nihei (二瓶 忠浩)" userId="69d06749-7f46-4138-a988-ffc611aef35d" providerId="ADAL" clId="{C76B0124-CA61-43D3-B292-F947C69122BF}" dt="2025-04-01T12:49:31.122" v="206" actId="20577"/>
          <ac:spMkLst>
            <pc:docMk/>
            <pc:sldMk cId="2091182419" sldId="258"/>
            <ac:spMk id="6" creationId="{00000000-0000-0000-0000-000000000000}"/>
          </ac:spMkLst>
        </pc:spChg>
        <pc:spChg chg="mod">
          <ac:chgData name="Tadahiro Nihei (二瓶 忠浩)" userId="69d06749-7f46-4138-a988-ffc611aef35d" providerId="ADAL" clId="{C76B0124-CA61-43D3-B292-F947C69122BF}" dt="2025-04-01T12:44:55.413" v="8" actId="20577"/>
          <ac:spMkLst>
            <pc:docMk/>
            <pc:sldMk cId="2091182419" sldId="258"/>
            <ac:spMk id="2050" creationId="{00000000-0000-0000-0000-000000000000}"/>
          </ac:spMkLst>
        </pc:spChg>
        <pc:spChg chg="mod">
          <ac:chgData name="Tadahiro Nihei (二瓶 忠浩)" userId="69d06749-7f46-4138-a988-ffc611aef35d" providerId="ADAL" clId="{C76B0124-CA61-43D3-B292-F947C69122BF}" dt="2025-04-04T01:29:43.796" v="211" actId="20577"/>
          <ac:spMkLst>
            <pc:docMk/>
            <pc:sldMk cId="2091182419" sldId="258"/>
            <ac:spMk id="2053" creationId="{00000000-0000-0000-0000-000000000000}"/>
          </ac:spMkLst>
        </pc:spChg>
        <pc:spChg chg="mod">
          <ac:chgData name="Tadahiro Nihei (二瓶 忠浩)" userId="69d06749-7f46-4138-a988-ffc611aef35d" providerId="ADAL" clId="{C76B0124-CA61-43D3-B292-F947C69122BF}" dt="2025-04-01T12:45:07.558" v="17" actId="20577"/>
          <ac:spMkLst>
            <pc:docMk/>
            <pc:sldMk cId="2091182419" sldId="258"/>
            <ac:spMk id="413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307090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214535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29120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383837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123705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233814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152039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234291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298398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100480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E71438-0492-40D4-8C20-2012E712F9C2}"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410911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1438-0492-40D4-8C20-2012E712F9C2}" type="datetimeFigureOut">
              <a:rPr kumimoji="1" lang="ja-JP" altLang="en-US" smtClean="0"/>
              <a:t>2025/4/14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E2B45-698B-45D0-BF92-D146E07AA0AC}" type="slidenum">
              <a:rPr kumimoji="1" lang="ja-JP" altLang="en-US" smtClean="0"/>
              <a:t>‹#›</a:t>
            </a:fld>
            <a:endParaRPr kumimoji="1" lang="ja-JP" altLang="en-US"/>
          </a:p>
        </p:txBody>
      </p:sp>
    </p:spTree>
    <p:extLst>
      <p:ext uri="{BB962C8B-B14F-4D97-AF65-F5344CB8AC3E}">
        <p14:creationId xmlns:p14="http://schemas.microsoft.com/office/powerpoint/2010/main" val="950343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0"/>
          <p:cNvSpPr>
            <a:spLocks noChangeArrowheads="1"/>
          </p:cNvSpPr>
          <p:nvPr/>
        </p:nvSpPr>
        <p:spPr bwMode="auto">
          <a:xfrm>
            <a:off x="114425" y="352268"/>
            <a:ext cx="8925723" cy="1058713"/>
          </a:xfrm>
          <a:prstGeom prst="roundRect">
            <a:avLst>
              <a:gd name="adj" fmla="val 16667"/>
            </a:avLst>
          </a:prstGeom>
          <a:solidFill>
            <a:schemeClr val="bg1"/>
          </a:solidFill>
          <a:ln w="38100" cmpd="sng">
            <a:solidFill>
              <a:srgbClr val="000000"/>
            </a:solidFill>
            <a:prstDash val="solid"/>
            <a:round/>
            <a:headEnd/>
            <a:tailEnd/>
          </a:ln>
        </p:spPr>
        <p:txBody>
          <a:bodyPr lIns="65066" tIns="7786" rIns="65066" bIns="7786" anchor="ctr"/>
          <a:lstStyle/>
          <a:p>
            <a:pPr algn="ctr">
              <a:defRPr/>
            </a:pPr>
            <a:r>
              <a:rPr lang="ja-JP" altLang="en-US" sz="2102" b="1" dirty="0">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第</a:t>
            </a:r>
            <a:r>
              <a:rPr lang="en-US" altLang="ja-JP" sz="2102" b="1" dirty="0">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6636</a:t>
            </a:r>
            <a:r>
              <a:rPr lang="ja-JP" altLang="en-US" sz="2102" b="1" dirty="0">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回ＱＣサークル（小集団改善活動）東北支部総合大会</a:t>
            </a:r>
            <a:endParaRPr lang="en-US" altLang="ja-JP" sz="2102" b="1" dirty="0">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endParaRPr>
          </a:p>
          <a:p>
            <a:pPr algn="ctr">
              <a:defRPr/>
            </a:pPr>
            <a:r>
              <a:rPr lang="ja-JP" altLang="en-US" sz="2803" b="1" dirty="0">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体験談発表サークル募集のご案内</a:t>
            </a:r>
            <a:endParaRPr lang="en-US" altLang="ja-JP" sz="2803" b="1" dirty="0">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endParaRPr>
          </a:p>
          <a:p>
            <a:pPr algn="ctr">
              <a:defRPr/>
            </a:pPr>
            <a:r>
              <a:rPr lang="ja-JP" altLang="en-US" sz="1401" b="1" dirty="0">
                <a:latin typeface="Meiryo UI" pitchFamily="50" charset="-128"/>
                <a:ea typeface="Meiryo UI" pitchFamily="50" charset="-128"/>
                <a:cs typeface="Meiryo UI" pitchFamily="50" charset="-128"/>
              </a:rPr>
              <a:t>主　催：ＱＣサークル東北支部　　後　援：ＱＣサークル本部　・　一般財団法人 日本科学技術連盟</a:t>
            </a:r>
            <a:endParaRPr lang="ja-JP" altLang="ja-JP" sz="1401" dirty="0">
              <a:latin typeface="Meiryo UI" pitchFamily="50" charset="-128"/>
              <a:ea typeface="Meiryo UI" pitchFamily="50" charset="-128"/>
              <a:cs typeface="Meiryo UI" pitchFamily="50" charset="-128"/>
            </a:endParaRPr>
          </a:p>
        </p:txBody>
      </p:sp>
      <p:pic>
        <p:nvPicPr>
          <p:cNvPr id="4099"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06" y="539958"/>
            <a:ext cx="628415" cy="63119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119565" y="1563219"/>
            <a:ext cx="4467033" cy="3901180"/>
          </a:xfrm>
          <a:prstGeom prst="rect">
            <a:avLst/>
          </a:prstGeom>
          <a:solidFill>
            <a:schemeClr val="bg1"/>
          </a:solidFill>
          <a:ln w="762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63056" bIns="0"/>
          <a:lstStyle/>
          <a:p>
            <a:pPr algn="ctr">
              <a:defRPr/>
            </a:pPr>
            <a:r>
              <a:rPr lang="ja-JP" altLang="en-US" sz="1182" dirty="0">
                <a:solidFill>
                  <a:schemeClr val="tx1"/>
                </a:solidFill>
                <a:latin typeface="Meiryo UI" pitchFamily="50" charset="-128"/>
                <a:ea typeface="Meiryo UI" pitchFamily="50" charset="-128"/>
                <a:cs typeface="Meiryo UI" pitchFamily="50" charset="-128"/>
              </a:rPr>
              <a:t>　</a:t>
            </a:r>
            <a:r>
              <a:rPr lang="ja-JP" altLang="en-US" sz="1182" b="1" dirty="0">
                <a:solidFill>
                  <a:schemeClr val="tx1"/>
                </a:solidFill>
                <a:latin typeface="Meiryo UI" pitchFamily="50" charset="-128"/>
                <a:ea typeface="Meiryo UI" pitchFamily="50" charset="-128"/>
                <a:cs typeface="Meiryo UI" pitchFamily="50" charset="-128"/>
              </a:rPr>
              <a:t>　</a:t>
            </a:r>
            <a:r>
              <a:rPr lang="ja-JP" altLang="en-US" sz="1226" b="1" u="sng"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体験談発表のご案内</a:t>
            </a:r>
            <a:endParaRPr lang="en-US" altLang="ja-JP" sz="1226" b="1" u="sng"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defRPr/>
            </a:pPr>
            <a:endParaRPr lang="ja-JP" altLang="en-US" sz="1051" b="1" u="sng" dirty="0">
              <a:solidFill>
                <a:schemeClr val="tx1"/>
              </a:solidFill>
              <a:latin typeface="Meiryo UI" pitchFamily="50" charset="-128"/>
              <a:ea typeface="Meiryo UI" pitchFamily="50" charset="-128"/>
              <a:cs typeface="Meiryo UI" pitchFamily="50" charset="-128"/>
            </a:endParaRPr>
          </a:p>
          <a:p>
            <a:pPr>
              <a:defRPr/>
            </a:pPr>
            <a:r>
              <a:rPr lang="ja-JP" altLang="en-US" sz="1182" dirty="0">
                <a:solidFill>
                  <a:schemeClr val="tx1"/>
                </a:solidFill>
                <a:latin typeface="Meiryo UI" pitchFamily="50" charset="-128"/>
                <a:ea typeface="Meiryo UI" pitchFamily="50" charset="-128"/>
                <a:cs typeface="Meiryo UI" pitchFamily="50" charset="-128"/>
              </a:rPr>
              <a:t>本大会は、全日本選抜ＱＣサークル大会へ支部代表サークルを選出する</a:t>
            </a:r>
            <a:r>
              <a:rPr lang="ja-JP" altLang="en-US" sz="1182" b="1" dirty="0">
                <a:solidFill>
                  <a:schemeClr val="tx1"/>
                </a:solidFill>
                <a:latin typeface="Meiryo UI" pitchFamily="50" charset="-128"/>
                <a:ea typeface="Meiryo UI" pitchFamily="50" charset="-128"/>
                <a:cs typeface="Meiryo UI" pitchFamily="50" charset="-128"/>
              </a:rPr>
              <a:t>「選抜の部」</a:t>
            </a:r>
            <a:r>
              <a:rPr lang="ja-JP" altLang="en-US" sz="1182" dirty="0">
                <a:solidFill>
                  <a:schemeClr val="tx1"/>
                </a:solidFill>
                <a:latin typeface="Meiryo UI" pitchFamily="50" charset="-128"/>
                <a:ea typeface="Meiryo UI" pitchFamily="50" charset="-128"/>
                <a:cs typeface="Meiryo UI" pitchFamily="50" charset="-128"/>
              </a:rPr>
              <a:t>と各地区から改善事例の優秀サークルとして推薦され優秀賞を目指す</a:t>
            </a:r>
            <a:r>
              <a:rPr lang="ja-JP" altLang="en-US" sz="1182" b="1" dirty="0">
                <a:solidFill>
                  <a:schemeClr val="tx1"/>
                </a:solidFill>
                <a:latin typeface="Meiryo UI" pitchFamily="50" charset="-128"/>
                <a:ea typeface="Meiryo UI" pitchFamily="50" charset="-128"/>
                <a:cs typeface="Meiryo UI" pitchFamily="50" charset="-128"/>
              </a:rPr>
              <a:t>「地区推薦の部」</a:t>
            </a:r>
            <a:r>
              <a:rPr lang="ja-JP" altLang="en-US" sz="1182" dirty="0">
                <a:solidFill>
                  <a:schemeClr val="tx1"/>
                </a:solidFill>
                <a:latin typeface="Meiryo UI" pitchFamily="50" charset="-128"/>
                <a:ea typeface="Meiryo UI" pitchFamily="50" charset="-128"/>
                <a:cs typeface="Meiryo UI" pitchFamily="50" charset="-128"/>
              </a:rPr>
              <a:t>と改善事例として一般公募したサークルが大会賞を競う</a:t>
            </a:r>
            <a:r>
              <a:rPr lang="ja-JP" altLang="en-US" sz="1182" b="1" dirty="0">
                <a:solidFill>
                  <a:schemeClr val="tx1"/>
                </a:solidFill>
                <a:latin typeface="Meiryo UI" pitchFamily="50" charset="-128"/>
                <a:ea typeface="Meiryo UI" pitchFamily="50" charset="-128"/>
                <a:cs typeface="Meiryo UI" pitchFamily="50" charset="-128"/>
              </a:rPr>
              <a:t>「一般公募の部」</a:t>
            </a:r>
            <a:r>
              <a:rPr lang="ja-JP" altLang="en-US" sz="1182" dirty="0">
                <a:solidFill>
                  <a:schemeClr val="tx1"/>
                </a:solidFill>
                <a:latin typeface="Meiryo UI" pitchFamily="50" charset="-128"/>
                <a:ea typeface="Meiryo UI" pitchFamily="50" charset="-128"/>
                <a:cs typeface="Meiryo UI" pitchFamily="50" charset="-128"/>
              </a:rPr>
              <a:t>の三部構成からなる総合大会です。</a:t>
            </a:r>
          </a:p>
          <a:p>
            <a:pPr>
              <a:defRPr/>
            </a:pPr>
            <a:r>
              <a:rPr lang="ja-JP" altLang="en-US" sz="1182" dirty="0">
                <a:solidFill>
                  <a:schemeClr val="tx1"/>
                </a:solidFill>
                <a:latin typeface="Meiryo UI" pitchFamily="50" charset="-128"/>
                <a:ea typeface="Meiryo UI" pitchFamily="50" charset="-128"/>
                <a:cs typeface="Meiryo UI" pitchFamily="50" charset="-128"/>
              </a:rPr>
              <a:t>昨今の社会情勢は誠に厳しく、小集団改善活動の果たすべき役割も更に重要性を増すものと思います。</a:t>
            </a:r>
          </a:p>
          <a:p>
            <a:pPr>
              <a:defRPr/>
            </a:pPr>
            <a:r>
              <a:rPr lang="ja-JP" altLang="en-US" sz="1182" dirty="0">
                <a:solidFill>
                  <a:schemeClr val="tx1"/>
                </a:solidFill>
                <a:latin typeface="Meiryo UI" pitchFamily="50" charset="-128"/>
                <a:ea typeface="Meiryo UI" pitchFamily="50" charset="-128"/>
                <a:cs typeface="Meiryo UI" pitchFamily="50" charset="-128"/>
              </a:rPr>
              <a:t>この機会に日頃職場で活躍されているサークルのみなさんの、活動の成果を大きな舞台で発表してみませんか。</a:t>
            </a:r>
          </a:p>
          <a:p>
            <a:pPr>
              <a:defRPr/>
            </a:pPr>
            <a:r>
              <a:rPr lang="ja-JP" altLang="en-US" sz="1182" dirty="0">
                <a:solidFill>
                  <a:schemeClr val="tx1"/>
                </a:solidFill>
                <a:latin typeface="Meiryo UI" pitchFamily="50" charset="-128"/>
                <a:ea typeface="Meiryo UI" pitchFamily="50" charset="-128"/>
                <a:cs typeface="Meiryo UI" pitchFamily="50" charset="-128"/>
              </a:rPr>
              <a:t>１</a:t>
            </a:r>
            <a:r>
              <a:rPr lang="en-US" altLang="ja-JP" sz="1182" dirty="0">
                <a:solidFill>
                  <a:schemeClr val="tx1"/>
                </a:solidFill>
                <a:latin typeface="Meiryo UI" pitchFamily="50" charset="-128"/>
                <a:ea typeface="Meiryo UI" pitchFamily="50" charset="-128"/>
                <a:cs typeface="Meiryo UI" pitchFamily="50" charset="-128"/>
              </a:rPr>
              <a:t>.</a:t>
            </a:r>
            <a:r>
              <a:rPr lang="ja-JP" altLang="en-US" sz="1182" dirty="0">
                <a:solidFill>
                  <a:schemeClr val="tx1"/>
                </a:solidFill>
                <a:latin typeface="Meiryo UI" pitchFamily="50" charset="-128"/>
                <a:ea typeface="Meiryo UI" pitchFamily="50" charset="-128"/>
                <a:cs typeface="Meiryo UI" pitchFamily="50" charset="-128"/>
              </a:rPr>
              <a:t>募集要項　</a:t>
            </a:r>
            <a:endParaRPr lang="en-US" altLang="ja-JP" sz="1182" dirty="0">
              <a:solidFill>
                <a:schemeClr val="tx1"/>
              </a:solidFill>
              <a:latin typeface="Meiryo UI" pitchFamily="50" charset="-128"/>
              <a:ea typeface="Meiryo UI" pitchFamily="50" charset="-128"/>
              <a:cs typeface="Meiryo UI" pitchFamily="50" charset="-128"/>
            </a:endParaRPr>
          </a:p>
          <a:p>
            <a:pPr>
              <a:defRPr/>
            </a:pPr>
            <a:r>
              <a:rPr lang="ja-JP" altLang="en-US" sz="1182" dirty="0">
                <a:solidFill>
                  <a:schemeClr val="tx1"/>
                </a:solidFill>
                <a:latin typeface="Meiryo UI" pitchFamily="50" charset="-128"/>
                <a:ea typeface="Meiryo UI" pitchFamily="50" charset="-128"/>
                <a:cs typeface="Meiryo UI" pitchFamily="50" charset="-128"/>
              </a:rPr>
              <a:t>　　　✤選抜の部（</a:t>
            </a:r>
            <a:r>
              <a:rPr lang="en-US" altLang="ja-JP" sz="1182" dirty="0">
                <a:solidFill>
                  <a:schemeClr val="tx1"/>
                </a:solidFill>
                <a:latin typeface="Meiryo UI" pitchFamily="50" charset="-128"/>
                <a:ea typeface="Meiryo UI" pitchFamily="50" charset="-128"/>
                <a:cs typeface="Meiryo UI" pitchFamily="50" charset="-128"/>
              </a:rPr>
              <a:t>SGH</a:t>
            </a:r>
            <a:r>
              <a:rPr lang="ja-JP" altLang="en-US" sz="1182" dirty="0">
                <a:solidFill>
                  <a:schemeClr val="tx1"/>
                </a:solidFill>
                <a:latin typeface="Meiryo UI" pitchFamily="50" charset="-128"/>
                <a:ea typeface="Meiryo UI" pitchFamily="50" charset="-128"/>
                <a:cs typeface="Meiryo UI" pitchFamily="50" charset="-128"/>
              </a:rPr>
              <a:t>部門）</a:t>
            </a:r>
          </a:p>
          <a:p>
            <a:pPr>
              <a:defRPr/>
            </a:pPr>
            <a:r>
              <a:rPr lang="ja-JP" altLang="en-US" sz="1182" dirty="0">
                <a:solidFill>
                  <a:schemeClr val="tx1"/>
                </a:solidFill>
                <a:latin typeface="Meiryo UI" pitchFamily="50" charset="-128"/>
                <a:ea typeface="Meiryo UI" pitchFamily="50" charset="-128"/>
                <a:cs typeface="Meiryo UI" pitchFamily="50" charset="-128"/>
              </a:rPr>
              <a:t>　　　✤地区推薦の部（各地区からの推薦）</a:t>
            </a:r>
          </a:p>
          <a:p>
            <a:pPr>
              <a:defRPr/>
            </a:pPr>
            <a:r>
              <a:rPr lang="ja-JP" altLang="en-US" sz="1182" dirty="0">
                <a:solidFill>
                  <a:schemeClr val="tx1"/>
                </a:solidFill>
                <a:latin typeface="Meiryo UI" pitchFamily="50" charset="-128"/>
                <a:ea typeface="Meiryo UI" pitchFamily="50" charset="-128"/>
                <a:cs typeface="Meiryo UI" pitchFamily="50" charset="-128"/>
              </a:rPr>
              <a:t>　　　✤一般公募の部（各地区から</a:t>
            </a:r>
            <a:r>
              <a:rPr lang="en-US" altLang="ja-JP" sz="1182" dirty="0">
                <a:solidFill>
                  <a:schemeClr val="tx1"/>
                </a:solidFill>
                <a:latin typeface="Meiryo UI" pitchFamily="50" charset="-128"/>
                <a:ea typeface="Meiryo UI" pitchFamily="50" charset="-128"/>
                <a:cs typeface="Meiryo UI" pitchFamily="50" charset="-128"/>
              </a:rPr>
              <a:t>1</a:t>
            </a:r>
            <a:r>
              <a:rPr lang="ja-JP" altLang="en-US" sz="1182" dirty="0">
                <a:solidFill>
                  <a:schemeClr val="tx1"/>
                </a:solidFill>
                <a:latin typeface="Meiryo UI" pitchFamily="50" charset="-128"/>
                <a:ea typeface="Meiryo UI" pitchFamily="50" charset="-128"/>
                <a:cs typeface="Meiryo UI" pitchFamily="50" charset="-128"/>
              </a:rPr>
              <a:t>件を基本）</a:t>
            </a:r>
          </a:p>
          <a:p>
            <a:pPr>
              <a:defRPr/>
            </a:pPr>
            <a:r>
              <a:rPr lang="ja-JP" altLang="en-US" sz="1182" dirty="0">
                <a:solidFill>
                  <a:schemeClr val="tx1"/>
                </a:solidFill>
                <a:latin typeface="Meiryo UI" pitchFamily="50" charset="-128"/>
                <a:ea typeface="Meiryo UI" pitchFamily="50" charset="-128"/>
                <a:cs typeface="Meiryo UI" pitchFamily="50" charset="-128"/>
              </a:rPr>
              <a:t>２</a:t>
            </a:r>
            <a:r>
              <a:rPr lang="en-US" altLang="ja-JP" sz="1182" dirty="0">
                <a:solidFill>
                  <a:schemeClr val="tx1"/>
                </a:solidFill>
                <a:latin typeface="Meiryo UI" pitchFamily="50" charset="-128"/>
                <a:ea typeface="Meiryo UI" pitchFamily="50" charset="-128"/>
                <a:cs typeface="Meiryo UI" pitchFamily="50" charset="-128"/>
              </a:rPr>
              <a:t>.</a:t>
            </a:r>
            <a:r>
              <a:rPr lang="ja-JP" altLang="en-US" sz="1182" dirty="0">
                <a:solidFill>
                  <a:schemeClr val="tx1"/>
                </a:solidFill>
                <a:latin typeface="Meiryo UI" pitchFamily="50" charset="-128"/>
                <a:ea typeface="Meiryo UI" pitchFamily="50" charset="-128"/>
                <a:cs typeface="Meiryo UI" pitchFamily="50" charset="-128"/>
              </a:rPr>
              <a:t>発表時間　１５分　　質疑応答２分　　講評３分</a:t>
            </a:r>
          </a:p>
          <a:p>
            <a:pPr>
              <a:defRPr/>
            </a:pPr>
            <a:r>
              <a:rPr lang="ja-JP" altLang="en-US" sz="1182" dirty="0">
                <a:solidFill>
                  <a:schemeClr val="tx1"/>
                </a:solidFill>
                <a:latin typeface="Meiryo UI" pitchFamily="50" charset="-128"/>
                <a:ea typeface="Meiryo UI" pitchFamily="50" charset="-128"/>
                <a:cs typeface="Meiryo UI" pitchFamily="50" charset="-128"/>
              </a:rPr>
              <a:t>　　　　　　　 　（但し、選抜の部の発表は１８分です）</a:t>
            </a:r>
          </a:p>
          <a:p>
            <a:pPr>
              <a:defRPr/>
            </a:pPr>
            <a:r>
              <a:rPr lang="ja-JP" altLang="en-US" sz="1182" dirty="0">
                <a:solidFill>
                  <a:schemeClr val="tx1"/>
                </a:solidFill>
                <a:latin typeface="Meiryo UI" pitchFamily="50" charset="-128"/>
                <a:ea typeface="Meiryo UI" pitchFamily="50" charset="-128"/>
                <a:cs typeface="Meiryo UI" pitchFamily="50" charset="-128"/>
              </a:rPr>
              <a:t>３</a:t>
            </a:r>
            <a:r>
              <a:rPr lang="en-US" altLang="ja-JP" sz="1182" dirty="0">
                <a:solidFill>
                  <a:schemeClr val="tx1"/>
                </a:solidFill>
                <a:latin typeface="Meiryo UI" pitchFamily="50" charset="-128"/>
                <a:ea typeface="Meiryo UI" pitchFamily="50" charset="-128"/>
                <a:cs typeface="Meiryo UI" pitchFamily="50" charset="-128"/>
              </a:rPr>
              <a:t>.</a:t>
            </a:r>
            <a:r>
              <a:rPr lang="ja-JP" altLang="en-US" sz="1182" dirty="0">
                <a:solidFill>
                  <a:schemeClr val="tx1"/>
                </a:solidFill>
                <a:latin typeface="Meiryo UI" pitchFamily="50" charset="-128"/>
                <a:ea typeface="Meiryo UI" pitchFamily="50" charset="-128"/>
                <a:cs typeface="Meiryo UI" pitchFamily="50" charset="-128"/>
              </a:rPr>
              <a:t>申込方法：右記の申込書にご記入の上、お申込み下さい</a:t>
            </a:r>
            <a:endParaRPr lang="en-US" altLang="ja-JP" sz="1182" dirty="0">
              <a:solidFill>
                <a:schemeClr val="tx1"/>
              </a:solidFill>
              <a:latin typeface="Meiryo UI" pitchFamily="50" charset="-128"/>
              <a:ea typeface="Meiryo UI" pitchFamily="50" charset="-128"/>
              <a:cs typeface="Meiryo UI" pitchFamily="50" charset="-128"/>
            </a:endParaRPr>
          </a:p>
          <a:p>
            <a:pPr>
              <a:defRPr/>
            </a:pPr>
            <a:r>
              <a:rPr lang="ja-JP" altLang="en-US" sz="1182" dirty="0">
                <a:solidFill>
                  <a:schemeClr val="tx1"/>
                </a:solidFill>
                <a:latin typeface="Meiryo UI" pitchFamily="50" charset="-128"/>
                <a:ea typeface="Meiryo UI" pitchFamily="50" charset="-128"/>
                <a:cs typeface="Meiryo UI" pitchFamily="50" charset="-128"/>
              </a:rPr>
              <a:t>４</a:t>
            </a:r>
            <a:r>
              <a:rPr lang="en-US" altLang="ja-JP" sz="1182" dirty="0">
                <a:solidFill>
                  <a:schemeClr val="tx1"/>
                </a:solidFill>
                <a:latin typeface="Meiryo UI" pitchFamily="50" charset="-128"/>
                <a:ea typeface="Meiryo UI" pitchFamily="50" charset="-128"/>
                <a:cs typeface="Meiryo UI" pitchFamily="50" charset="-128"/>
              </a:rPr>
              <a:t>.</a:t>
            </a:r>
            <a:r>
              <a:rPr lang="ja-JP" altLang="en-US" sz="1182" b="1" u="sng" dirty="0">
                <a:solidFill>
                  <a:schemeClr val="tx1"/>
                </a:solidFill>
                <a:latin typeface="Meiryo UI" pitchFamily="50" charset="-128"/>
                <a:ea typeface="Meiryo UI" pitchFamily="50" charset="-128"/>
                <a:cs typeface="Meiryo UI" pitchFamily="50" charset="-128"/>
              </a:rPr>
              <a:t>締切り日：２０２５年 ５月 ７日（水）</a:t>
            </a:r>
          </a:p>
          <a:p>
            <a:pPr>
              <a:defRPr/>
            </a:pPr>
            <a:r>
              <a:rPr lang="ja-JP" altLang="en-US" sz="1182" dirty="0">
                <a:solidFill>
                  <a:schemeClr val="tx1"/>
                </a:solidFill>
                <a:latin typeface="Meiryo UI" pitchFamily="50" charset="-128"/>
                <a:ea typeface="Meiryo UI" pitchFamily="50" charset="-128"/>
                <a:cs typeface="Meiryo UI" pitchFamily="50" charset="-128"/>
              </a:rPr>
              <a:t>５</a:t>
            </a:r>
            <a:r>
              <a:rPr lang="en-US" altLang="ja-JP" sz="1182" dirty="0">
                <a:solidFill>
                  <a:schemeClr val="tx1"/>
                </a:solidFill>
                <a:latin typeface="Meiryo UI" pitchFamily="50" charset="-128"/>
                <a:ea typeface="Meiryo UI" pitchFamily="50" charset="-128"/>
                <a:cs typeface="Meiryo UI" pitchFamily="50" charset="-128"/>
              </a:rPr>
              <a:t>.</a:t>
            </a:r>
            <a:r>
              <a:rPr lang="ja-JP" altLang="en-US" sz="1182" dirty="0">
                <a:solidFill>
                  <a:schemeClr val="tx1"/>
                </a:solidFill>
                <a:latin typeface="Meiryo UI" pitchFamily="50" charset="-128"/>
                <a:ea typeface="Meiryo UI" pitchFamily="50" charset="-128"/>
                <a:cs typeface="Meiryo UI" pitchFamily="50" charset="-128"/>
              </a:rPr>
              <a:t>問い合せ：</a:t>
            </a:r>
            <a:r>
              <a:rPr lang="en-US" altLang="ja-JP" sz="1200" dirty="0">
                <a:solidFill>
                  <a:srgbClr val="0000FF"/>
                </a:solidFill>
                <a:latin typeface="Meiryo UI" pitchFamily="50" charset="-128"/>
                <a:ea typeface="Meiryo UI" pitchFamily="50" charset="-128"/>
                <a:cs typeface="Meiryo UI" pitchFamily="50" charset="-128"/>
              </a:rPr>
              <a:t> </a:t>
            </a:r>
            <a:r>
              <a:rPr lang="en-US" altLang="ja-JP" sz="1100" dirty="0">
                <a:solidFill>
                  <a:srgbClr val="0000FF"/>
                </a:solidFill>
                <a:latin typeface="Meiryo UI" pitchFamily="50" charset="-128"/>
                <a:ea typeface="Meiryo UI" pitchFamily="50" charset="-128"/>
                <a:cs typeface="Meiryo UI" pitchFamily="50" charset="-128"/>
              </a:rPr>
              <a:t>QC</a:t>
            </a:r>
            <a:r>
              <a:rPr lang="ja-JP" altLang="en-US" sz="1100" dirty="0">
                <a:solidFill>
                  <a:srgbClr val="0000FF"/>
                </a:solidFill>
                <a:latin typeface="Meiryo UI" pitchFamily="50" charset="-128"/>
                <a:ea typeface="Meiryo UI" pitchFamily="50" charset="-128"/>
                <a:cs typeface="Meiryo UI" pitchFamily="50" charset="-128"/>
              </a:rPr>
              <a:t>サークル山形・秋田地区事務局　土場</a:t>
            </a:r>
            <a:r>
              <a:rPr lang="ja-JP" altLang="en-US" sz="1100" dirty="0">
                <a:solidFill>
                  <a:schemeClr val="tx1"/>
                </a:solidFill>
                <a:latin typeface="Meiryo UI" pitchFamily="50" charset="-128"/>
                <a:ea typeface="Meiryo UI" pitchFamily="50" charset="-128"/>
                <a:cs typeface="Meiryo UI" pitchFamily="50" charset="-128"/>
              </a:rPr>
              <a:t>まで</a:t>
            </a:r>
            <a:r>
              <a:rPr lang="ja-JP" altLang="en-US" sz="1182" dirty="0">
                <a:solidFill>
                  <a:schemeClr val="tx1"/>
                </a:solidFill>
                <a:latin typeface="Meiryo UI" pitchFamily="50" charset="-128"/>
                <a:ea typeface="Meiryo UI" pitchFamily="50" charset="-128"/>
                <a:cs typeface="Meiryo UI" pitchFamily="50" charset="-128"/>
              </a:rPr>
              <a:t>お願いします</a:t>
            </a:r>
            <a:endParaRPr lang="en-US" altLang="ja-JP" sz="1182" dirty="0">
              <a:solidFill>
                <a:schemeClr val="tx1"/>
              </a:solidFill>
              <a:latin typeface="Meiryo UI" pitchFamily="50" charset="-128"/>
              <a:ea typeface="Meiryo UI" pitchFamily="50" charset="-128"/>
              <a:cs typeface="Meiryo UI" pitchFamily="50" charset="-128"/>
            </a:endParaRPr>
          </a:p>
          <a:p>
            <a:pPr>
              <a:defRPr/>
            </a:pPr>
            <a:r>
              <a:rPr lang="ja-JP" altLang="en-US" sz="1182" dirty="0">
                <a:solidFill>
                  <a:schemeClr val="tx1"/>
                </a:solidFill>
                <a:latin typeface="Meiryo UI" pitchFamily="50" charset="-128"/>
                <a:ea typeface="Meiryo UI" pitchFamily="50" charset="-128"/>
                <a:cs typeface="Meiryo UI" pitchFamily="50" charset="-128"/>
              </a:rPr>
              <a:t>６</a:t>
            </a:r>
            <a:r>
              <a:rPr lang="en-US" altLang="ja-JP" sz="1182" dirty="0">
                <a:solidFill>
                  <a:schemeClr val="tx1"/>
                </a:solidFill>
                <a:latin typeface="Meiryo UI" pitchFamily="50" charset="-128"/>
                <a:ea typeface="Meiryo UI" pitchFamily="50" charset="-128"/>
                <a:cs typeface="Meiryo UI" pitchFamily="50" charset="-128"/>
              </a:rPr>
              <a:t>.</a:t>
            </a:r>
            <a:r>
              <a:rPr lang="ja-JP" altLang="en-US" sz="1182" dirty="0">
                <a:solidFill>
                  <a:schemeClr val="tx1"/>
                </a:solidFill>
                <a:latin typeface="Meiryo UI" pitchFamily="50" charset="-128"/>
                <a:ea typeface="Meiryo UI" pitchFamily="50" charset="-128"/>
                <a:cs typeface="Meiryo UI" pitchFamily="50" charset="-128"/>
              </a:rPr>
              <a:t>要旨集締切日：６月２日（月）</a:t>
            </a:r>
            <a:endParaRPr lang="en-US" altLang="ja-JP" sz="1182" dirty="0">
              <a:solidFill>
                <a:schemeClr val="tx1"/>
              </a:solidFill>
              <a:latin typeface="Meiryo UI" pitchFamily="50" charset="-128"/>
              <a:ea typeface="Meiryo UI" pitchFamily="50" charset="-128"/>
              <a:cs typeface="Meiryo UI" pitchFamily="50" charset="-128"/>
            </a:endParaRPr>
          </a:p>
          <a:p>
            <a:pPr>
              <a:defRPr/>
            </a:pPr>
            <a:endParaRPr lang="en-US" altLang="ja-JP" sz="1182" dirty="0">
              <a:solidFill>
                <a:schemeClr val="tx1"/>
              </a:solidFill>
              <a:latin typeface="Meiryo UI" pitchFamily="50" charset="-128"/>
              <a:ea typeface="Meiryo UI" pitchFamily="50" charset="-128"/>
              <a:cs typeface="Meiryo UI" pitchFamily="50" charset="-128"/>
            </a:endParaRPr>
          </a:p>
          <a:p>
            <a:pPr>
              <a:defRPr/>
            </a:pPr>
            <a:endParaRPr lang="ja-JP" altLang="en-US" sz="1182" dirty="0">
              <a:solidFill>
                <a:schemeClr val="tx1"/>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91928271"/>
              </p:ext>
            </p:extLst>
          </p:nvPr>
        </p:nvGraphicFramePr>
        <p:xfrm>
          <a:off x="4693651" y="1870666"/>
          <a:ext cx="4351637" cy="4627615"/>
        </p:xfrm>
        <a:graphic>
          <a:graphicData uri="http://schemas.openxmlformats.org/drawingml/2006/table">
            <a:tbl>
              <a:tblPr firstRow="1" bandRow="1">
                <a:tableStyleId>{073A0DAA-6AF3-43AB-8588-CEC1D06C72B9}</a:tableStyleId>
              </a:tblPr>
              <a:tblGrid>
                <a:gridCol w="1095091">
                  <a:extLst>
                    <a:ext uri="{9D8B030D-6E8A-4147-A177-3AD203B41FA5}">
                      <a16:colId xmlns:a16="http://schemas.microsoft.com/office/drawing/2014/main" val="20000"/>
                    </a:ext>
                  </a:extLst>
                </a:gridCol>
                <a:gridCol w="3256546">
                  <a:extLst>
                    <a:ext uri="{9D8B030D-6E8A-4147-A177-3AD203B41FA5}">
                      <a16:colId xmlns:a16="http://schemas.microsoft.com/office/drawing/2014/main" val="20001"/>
                    </a:ext>
                  </a:extLst>
                </a:gridCol>
              </a:tblGrid>
              <a:tr h="352494">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会社・事業所名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900" dirty="0">
                        <a:solidFill>
                          <a:schemeClr val="tx1"/>
                        </a:solidFill>
                        <a:latin typeface="Meiryo UI" pitchFamily="50" charset="-128"/>
                        <a:ea typeface="Meiryo UI" pitchFamily="50" charset="-128"/>
                        <a:cs typeface="Meiryo UI" pitchFamily="50" charset="-128"/>
                      </a:endParaRP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87404">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所在地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100" b="1" dirty="0">
                          <a:solidFill>
                            <a:schemeClr val="tx1"/>
                          </a:solidFill>
                          <a:latin typeface="Meiryo UI" pitchFamily="50" charset="-128"/>
                          <a:ea typeface="Meiryo UI" pitchFamily="50" charset="-128"/>
                          <a:cs typeface="Meiryo UI" pitchFamily="50" charset="-128"/>
                        </a:rPr>
                        <a:t>住所〒：</a:t>
                      </a:r>
                      <a:endParaRPr kumimoji="1" lang="en-US" altLang="ja-JP" sz="1100" b="1" dirty="0">
                        <a:solidFill>
                          <a:schemeClr val="tx1"/>
                        </a:solidFill>
                        <a:latin typeface="Meiryo UI" pitchFamily="50" charset="-128"/>
                        <a:ea typeface="Meiryo UI" pitchFamily="50" charset="-128"/>
                        <a:cs typeface="Meiryo UI" pitchFamily="50" charset="-128"/>
                      </a:endParaRPr>
                    </a:p>
                    <a:p>
                      <a:pPr algn="l"/>
                      <a:endParaRPr kumimoji="1" lang="ja-JP" altLang="en-US" sz="1100" b="1" dirty="0">
                        <a:solidFill>
                          <a:schemeClr val="tx1"/>
                        </a:solidFill>
                        <a:latin typeface="Meiryo UI" pitchFamily="50" charset="-128"/>
                        <a:ea typeface="Meiryo UI" pitchFamily="50" charset="-128"/>
                        <a:cs typeface="Meiryo UI" pitchFamily="50" charset="-128"/>
                      </a:endParaRPr>
                    </a:p>
                    <a:p>
                      <a:pPr algn="l"/>
                      <a:r>
                        <a:rPr kumimoji="1" lang="en-US" altLang="ja-JP" sz="1100" b="1" dirty="0">
                          <a:solidFill>
                            <a:schemeClr val="tx1"/>
                          </a:solidFill>
                          <a:latin typeface="Meiryo UI" pitchFamily="50" charset="-128"/>
                          <a:ea typeface="Meiryo UI" pitchFamily="50" charset="-128"/>
                          <a:cs typeface="Meiryo UI" pitchFamily="50" charset="-128"/>
                        </a:rPr>
                        <a:t>TEL</a:t>
                      </a:r>
                      <a:r>
                        <a:rPr kumimoji="1" lang="ja-JP" altLang="en-US" sz="1100" b="1" dirty="0">
                          <a:solidFill>
                            <a:schemeClr val="tx1"/>
                          </a:solidFill>
                          <a:latin typeface="Meiryo UI" pitchFamily="50" charset="-128"/>
                          <a:ea typeface="Meiryo UI" pitchFamily="50" charset="-128"/>
                          <a:cs typeface="Meiryo UI" pitchFamily="50" charset="-128"/>
                        </a:rPr>
                        <a:t>：　　　　　　　  　　　 </a:t>
                      </a:r>
                      <a:r>
                        <a:rPr kumimoji="1" lang="en-US" altLang="ja-JP" sz="1100" b="1" dirty="0">
                          <a:solidFill>
                            <a:schemeClr val="tx1"/>
                          </a:solidFill>
                          <a:latin typeface="Meiryo UI" pitchFamily="50" charset="-128"/>
                          <a:ea typeface="Meiryo UI" pitchFamily="50" charset="-128"/>
                          <a:cs typeface="Meiryo UI" pitchFamily="50" charset="-128"/>
                        </a:rPr>
                        <a:t>FAX</a:t>
                      </a:r>
                      <a:r>
                        <a:rPr kumimoji="1" lang="ja-JP" altLang="en-US" sz="1100" b="1" dirty="0">
                          <a:solidFill>
                            <a:schemeClr val="tx1"/>
                          </a:solidFill>
                          <a:latin typeface="Meiryo UI" pitchFamily="50" charset="-128"/>
                          <a:ea typeface="Meiryo UI" pitchFamily="50" charset="-128"/>
                          <a:cs typeface="Meiryo UI" pitchFamily="50" charset="-128"/>
                        </a:rPr>
                        <a:t>：</a:t>
                      </a:r>
                      <a:endParaRPr kumimoji="1" lang="en-US" altLang="ja-JP" sz="1100" b="1" dirty="0">
                        <a:solidFill>
                          <a:schemeClr val="tx1"/>
                        </a:solidFill>
                        <a:latin typeface="Meiryo UI" pitchFamily="50" charset="-128"/>
                        <a:ea typeface="Meiryo UI" pitchFamily="50" charset="-128"/>
                        <a:cs typeface="Meiryo UI" pitchFamily="50" charset="-128"/>
                      </a:endParaRP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49872">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連絡担当者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b="1" dirty="0">
                          <a:solidFill>
                            <a:schemeClr val="tx1"/>
                          </a:solidFill>
                          <a:latin typeface="Meiryo UI" pitchFamily="50" charset="-128"/>
                          <a:ea typeface="Meiryo UI" pitchFamily="50" charset="-128"/>
                          <a:cs typeface="Meiryo UI" pitchFamily="50" charset="-128"/>
                        </a:rPr>
                        <a:t>所属：　　　　　　　　　　　（役職　　　　　）</a:t>
                      </a:r>
                      <a:endParaRPr kumimoji="1" lang="en-US" altLang="ja-JP" sz="1100" b="1" dirty="0">
                        <a:solidFill>
                          <a:schemeClr val="tx1"/>
                        </a:solidFill>
                        <a:latin typeface="Meiryo UI" pitchFamily="50" charset="-128"/>
                        <a:ea typeface="Meiryo UI" pitchFamily="50" charset="-128"/>
                        <a:cs typeface="Meiryo UI" pitchFamily="50" charset="-128"/>
                      </a:endParaRPr>
                    </a:p>
                    <a:p>
                      <a:r>
                        <a:rPr kumimoji="1" lang="ja-JP" altLang="en-US" sz="1100" b="1" dirty="0">
                          <a:solidFill>
                            <a:schemeClr val="tx1"/>
                          </a:solidFill>
                          <a:latin typeface="Meiryo UI" pitchFamily="50" charset="-128"/>
                          <a:ea typeface="Meiryo UI" pitchFamily="50" charset="-128"/>
                          <a:cs typeface="Meiryo UI" pitchFamily="50" charset="-128"/>
                        </a:rPr>
                        <a:t>氏名：</a:t>
                      </a:r>
                      <a:endParaRPr kumimoji="1" lang="en-US" altLang="ja-JP" sz="1100" b="1" dirty="0">
                        <a:solidFill>
                          <a:schemeClr val="tx1"/>
                        </a:solidFill>
                        <a:latin typeface="Meiryo UI" pitchFamily="50" charset="-128"/>
                        <a:ea typeface="Meiryo UI" pitchFamily="50" charset="-128"/>
                        <a:cs typeface="Meiryo UI" pitchFamily="50" charset="-128"/>
                      </a:endParaRPr>
                    </a:p>
                    <a:p>
                      <a:r>
                        <a:rPr kumimoji="1" lang="en-US" altLang="ja-JP" sz="1100" b="1" dirty="0">
                          <a:solidFill>
                            <a:schemeClr val="tx1"/>
                          </a:solidFill>
                          <a:latin typeface="Meiryo UI" pitchFamily="50" charset="-128"/>
                          <a:ea typeface="Meiryo UI" pitchFamily="50" charset="-128"/>
                          <a:cs typeface="Meiryo UI" pitchFamily="50" charset="-128"/>
                        </a:rPr>
                        <a:t>Email:</a:t>
                      </a:r>
                    </a:p>
                    <a:p>
                      <a:r>
                        <a:rPr kumimoji="1" lang="en-US" altLang="ja-JP" sz="1100" b="1" dirty="0">
                          <a:solidFill>
                            <a:schemeClr val="tx1"/>
                          </a:solidFill>
                          <a:latin typeface="Meiryo UI" pitchFamily="50" charset="-128"/>
                          <a:ea typeface="Meiryo UI" pitchFamily="50" charset="-128"/>
                          <a:cs typeface="Meiryo UI" pitchFamily="50" charset="-128"/>
                        </a:rPr>
                        <a:t>TEL</a:t>
                      </a:r>
                      <a:r>
                        <a:rPr kumimoji="1" lang="ja-JP" altLang="en-US" sz="1100" b="1" dirty="0">
                          <a:solidFill>
                            <a:schemeClr val="tx1"/>
                          </a:solidFill>
                          <a:latin typeface="Meiryo UI" pitchFamily="50" charset="-128"/>
                          <a:ea typeface="Meiryo UI" pitchFamily="50" charset="-128"/>
                          <a:cs typeface="Meiryo UI" pitchFamily="50" charset="-128"/>
                        </a:rPr>
                        <a:t>：　　　　　　　  　　　 </a:t>
                      </a:r>
                      <a:r>
                        <a:rPr kumimoji="1" lang="en-US" altLang="ja-JP" sz="1100" b="1" dirty="0">
                          <a:solidFill>
                            <a:schemeClr val="tx1"/>
                          </a:solidFill>
                          <a:latin typeface="Meiryo UI" pitchFamily="50" charset="-128"/>
                          <a:ea typeface="Meiryo UI" pitchFamily="50" charset="-128"/>
                          <a:cs typeface="Meiryo UI" pitchFamily="50" charset="-128"/>
                        </a:rPr>
                        <a:t>FAX</a:t>
                      </a:r>
                      <a:r>
                        <a:rPr kumimoji="1" lang="ja-JP" altLang="en-US" sz="1100" b="1" dirty="0">
                          <a:solidFill>
                            <a:schemeClr val="tx1"/>
                          </a:solidFill>
                          <a:latin typeface="Meiryo UI" pitchFamily="50" charset="-128"/>
                          <a:ea typeface="Meiryo UI" pitchFamily="50" charset="-128"/>
                          <a:cs typeface="Meiryo UI" pitchFamily="50" charset="-128"/>
                        </a:rPr>
                        <a:t>：</a:t>
                      </a: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52466">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募集項目</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kumimoji="1" lang="ja-JP" altLang="en-US" sz="900" b="1" dirty="0">
                          <a:solidFill>
                            <a:schemeClr val="tx1"/>
                          </a:solidFill>
                          <a:latin typeface="Meiryo UI" pitchFamily="50" charset="-128"/>
                          <a:ea typeface="Meiryo UI" pitchFamily="50" charset="-128"/>
                          <a:cs typeface="Meiryo UI" pitchFamily="50" charset="-128"/>
                        </a:rPr>
                        <a:t>該当に○印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ja-JP" altLang="en-US" sz="1100" b="0" dirty="0">
                          <a:solidFill>
                            <a:schemeClr val="tx1"/>
                          </a:solidFill>
                          <a:latin typeface="Meiryo UI" pitchFamily="50" charset="-128"/>
                          <a:ea typeface="Meiryo UI" pitchFamily="50" charset="-128"/>
                          <a:cs typeface="Meiryo UI" pitchFamily="50" charset="-128"/>
                        </a:rPr>
                        <a:t>　　</a:t>
                      </a:r>
                      <a:r>
                        <a:rPr lang="ja-JP" altLang="en-US" sz="1100" b="1" dirty="0">
                          <a:solidFill>
                            <a:schemeClr val="tx1"/>
                          </a:solidFill>
                          <a:latin typeface="Meiryo UI" pitchFamily="50" charset="-128"/>
                          <a:ea typeface="Meiryo UI" pitchFamily="50" charset="-128"/>
                          <a:cs typeface="Meiryo UI" pitchFamily="50" charset="-128"/>
                        </a:rPr>
                        <a:t>選抜の部　・　地区推薦の部　・　一般公募の部</a:t>
                      </a:r>
                      <a:endParaRPr kumimoji="1" lang="en-US" altLang="ja-JP" sz="1100" b="1" dirty="0">
                        <a:solidFill>
                          <a:schemeClr val="tx1"/>
                        </a:solidFill>
                        <a:latin typeface="Meiryo UI" pitchFamily="50" charset="-128"/>
                        <a:ea typeface="Meiryo UI" pitchFamily="50" charset="-128"/>
                        <a:cs typeface="Meiryo UI" pitchFamily="50" charset="-128"/>
                      </a:endParaRP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790903"/>
                  </a:ext>
                </a:extLst>
              </a:tr>
              <a:tr h="324936">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発表サークル名</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kumimoji="1" lang="ja-JP" altLang="en-US" sz="1100" b="1" dirty="0">
                          <a:solidFill>
                            <a:schemeClr val="tx1"/>
                          </a:solidFill>
                          <a:latin typeface="Meiryo UI" pitchFamily="50" charset="-128"/>
                          <a:ea typeface="Meiryo UI" pitchFamily="50" charset="-128"/>
                          <a:cs typeface="Meiryo UI" pitchFamily="50" charset="-128"/>
                        </a:rPr>
                        <a:t>（フリガナ）</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100" b="1" dirty="0">
                        <a:solidFill>
                          <a:schemeClr val="tx1"/>
                        </a:solidFill>
                        <a:latin typeface="Meiryo UI" pitchFamily="50" charset="-128"/>
                        <a:ea typeface="Meiryo UI" pitchFamily="50" charset="-128"/>
                        <a:cs typeface="Meiryo UI" pitchFamily="50" charset="-128"/>
                      </a:endParaRP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487404">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発表者氏名</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kumimoji="1" lang="ja-JP" altLang="en-US" sz="1100" b="1" dirty="0">
                          <a:solidFill>
                            <a:schemeClr val="tx1"/>
                          </a:solidFill>
                          <a:latin typeface="Meiryo UI" pitchFamily="50" charset="-128"/>
                          <a:ea typeface="Meiryo UI" pitchFamily="50" charset="-128"/>
                          <a:cs typeface="Meiryo UI" pitchFamily="50" charset="-128"/>
                        </a:rPr>
                        <a:t>（ﾌﾘｶﾞﾅ）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b="1" dirty="0">
                          <a:solidFill>
                            <a:schemeClr val="tx1"/>
                          </a:solidFill>
                          <a:latin typeface="Meiryo UI" pitchFamily="50" charset="-128"/>
                          <a:ea typeface="Meiryo UI" pitchFamily="50" charset="-128"/>
                          <a:cs typeface="Meiryo UI" pitchFamily="50" charset="-128"/>
                        </a:rPr>
                        <a:t>①</a:t>
                      </a:r>
                      <a:endParaRPr kumimoji="1" lang="en-US" altLang="ja-JP" sz="1100" b="1" dirty="0">
                        <a:solidFill>
                          <a:schemeClr val="tx1"/>
                        </a:solidFill>
                        <a:latin typeface="Meiryo UI" pitchFamily="50" charset="-128"/>
                        <a:ea typeface="Meiryo UI" pitchFamily="50" charset="-128"/>
                        <a:cs typeface="Meiryo UI" pitchFamily="50" charset="-128"/>
                      </a:endParaRPr>
                    </a:p>
                    <a:p>
                      <a:endParaRPr kumimoji="1" lang="en-US" altLang="ja-JP" sz="1100" b="1" dirty="0">
                        <a:solidFill>
                          <a:schemeClr val="tx1"/>
                        </a:solidFill>
                        <a:latin typeface="Meiryo UI" pitchFamily="50" charset="-128"/>
                        <a:ea typeface="Meiryo UI" pitchFamily="50" charset="-128"/>
                        <a:cs typeface="Meiryo UI" pitchFamily="50" charset="-128"/>
                      </a:endParaRPr>
                    </a:p>
                    <a:p>
                      <a:r>
                        <a:rPr kumimoji="1" lang="ja-JP" altLang="en-US" sz="1100" b="1" dirty="0">
                          <a:solidFill>
                            <a:schemeClr val="tx1"/>
                          </a:solidFill>
                          <a:latin typeface="Meiryo UI" pitchFamily="50" charset="-128"/>
                          <a:ea typeface="Meiryo UI" pitchFamily="50" charset="-128"/>
                          <a:cs typeface="Meiryo UI" pitchFamily="50" charset="-128"/>
                        </a:rPr>
                        <a:t>②</a:t>
                      </a: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23645">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発表テーマ</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kumimoji="1" lang="ja-JP" altLang="en-US" sz="1100" b="1" dirty="0">
                          <a:solidFill>
                            <a:schemeClr val="tx1"/>
                          </a:solidFill>
                          <a:latin typeface="Meiryo UI" pitchFamily="50" charset="-128"/>
                          <a:ea typeface="Meiryo UI" pitchFamily="50" charset="-128"/>
                          <a:cs typeface="Meiryo UI" pitchFamily="50" charset="-128"/>
                        </a:rPr>
                        <a:t>（ﾌﾘｶﾞﾅ）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100" b="1" dirty="0">
                        <a:solidFill>
                          <a:schemeClr val="tx1"/>
                        </a:solidFill>
                        <a:latin typeface="Meiryo UI" pitchFamily="50" charset="-128"/>
                        <a:ea typeface="Meiryo UI" pitchFamily="50" charset="-128"/>
                        <a:cs typeface="Meiryo UI" pitchFamily="50" charset="-128"/>
                      </a:endParaRP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11615">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発表補助人員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b="1" dirty="0">
                          <a:solidFill>
                            <a:schemeClr val="tx1"/>
                          </a:solidFill>
                          <a:latin typeface="Meiryo UI" pitchFamily="50" charset="-128"/>
                          <a:ea typeface="Meiryo UI" pitchFamily="50" charset="-128"/>
                          <a:cs typeface="Meiryo UI" pitchFamily="50" charset="-128"/>
                        </a:rPr>
                        <a:t>ＰＣ操作（　　　　　）人</a:t>
                      </a: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175715">
                <a:tc>
                  <a:txBody>
                    <a:bodyPr/>
                    <a:lstStyle/>
                    <a:p>
                      <a:pPr algn="ctr"/>
                      <a:r>
                        <a:rPr kumimoji="1" lang="ja-JP" altLang="en-US" sz="1100" b="1" dirty="0">
                          <a:solidFill>
                            <a:schemeClr val="tx1"/>
                          </a:solidFill>
                          <a:latin typeface="Meiryo UI" pitchFamily="50" charset="-128"/>
                          <a:ea typeface="Meiryo UI" pitchFamily="50" charset="-128"/>
                          <a:cs typeface="Meiryo UI" pitchFamily="50" charset="-128"/>
                        </a:rPr>
                        <a:t>申込先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r>
                        <a:rPr kumimoji="1" lang="ja-JP" altLang="fr-FR" sz="1100" dirty="0">
                          <a:solidFill>
                            <a:schemeClr val="tx1"/>
                          </a:solidFill>
                          <a:latin typeface="Meiryo UI" pitchFamily="50" charset="-128"/>
                          <a:ea typeface="Meiryo UI" pitchFamily="50" charset="-128"/>
                          <a:cs typeface="Meiryo UI" pitchFamily="50" charset="-128"/>
                        </a:rPr>
                        <a:t>ＱＣサークル山形・秋田地区事務局　土場　祐子</a:t>
                      </a:r>
                    </a:p>
                    <a:p>
                      <a:r>
                        <a:rPr kumimoji="1" lang="fr-FR" altLang="ja-JP" sz="1100" dirty="0">
                          <a:solidFill>
                            <a:schemeClr val="tx1"/>
                          </a:solidFill>
                          <a:latin typeface="Meiryo UI" pitchFamily="50" charset="-128"/>
                          <a:ea typeface="Meiryo UI" pitchFamily="50" charset="-128"/>
                          <a:cs typeface="Meiryo UI" pitchFamily="50" charset="-128"/>
                        </a:rPr>
                        <a:t>E-mail</a:t>
                      </a:r>
                      <a:r>
                        <a:rPr kumimoji="1" lang="ja-JP" altLang="fr-FR" sz="1100" dirty="0">
                          <a:solidFill>
                            <a:schemeClr val="tx1"/>
                          </a:solidFill>
                          <a:latin typeface="Meiryo UI" pitchFamily="50" charset="-128"/>
                          <a:ea typeface="Meiryo UI" pitchFamily="50" charset="-128"/>
                          <a:cs typeface="Meiryo UI" pitchFamily="50" charset="-128"/>
                        </a:rPr>
                        <a:t>：</a:t>
                      </a:r>
                      <a:r>
                        <a:rPr kumimoji="1" lang="fr-FR" altLang="ja-JP" sz="1100" dirty="0">
                          <a:solidFill>
                            <a:schemeClr val="tx1"/>
                          </a:solidFill>
                          <a:latin typeface="Meiryo UI" pitchFamily="50" charset="-128"/>
                          <a:ea typeface="Meiryo UI" pitchFamily="50" charset="-128"/>
                          <a:cs typeface="Meiryo UI" pitchFamily="50" charset="-128"/>
                        </a:rPr>
                        <a:t>yuko.doba.gw@hitachiastemo.com</a:t>
                      </a:r>
                    </a:p>
                    <a:p>
                      <a:r>
                        <a:rPr kumimoji="1" lang="fr-FR" altLang="ja-JP" sz="1100" dirty="0">
                          <a:solidFill>
                            <a:schemeClr val="tx1"/>
                          </a:solidFill>
                          <a:latin typeface="Meiryo UI" pitchFamily="50" charset="-128"/>
                          <a:ea typeface="Meiryo UI" pitchFamily="50" charset="-128"/>
                          <a:cs typeface="Meiryo UI" pitchFamily="50" charset="-128"/>
                        </a:rPr>
                        <a:t>TEL:090-1063-9347 FAX:0182-33-</a:t>
                      </a:r>
                      <a:r>
                        <a:rPr kumimoji="1" lang="en-US" altLang="ja-JP" sz="1100">
                          <a:solidFill>
                            <a:schemeClr val="tx1"/>
                          </a:solidFill>
                          <a:latin typeface="Meiryo UI" pitchFamily="50" charset="-128"/>
                          <a:ea typeface="Meiryo UI" pitchFamily="50" charset="-128"/>
                          <a:cs typeface="Meiryo UI" pitchFamily="50" charset="-128"/>
                        </a:rPr>
                        <a:t>2229</a:t>
                      </a:r>
                      <a:endParaRPr kumimoji="1" lang="fr-FR" altLang="ja-JP" sz="1100" dirty="0">
                        <a:solidFill>
                          <a:schemeClr val="tx1"/>
                        </a:solidFill>
                        <a:latin typeface="Meiryo UI" pitchFamily="50" charset="-128"/>
                        <a:ea typeface="Meiryo UI" pitchFamily="50" charset="-128"/>
                        <a:cs typeface="Meiryo UI" pitchFamily="50" charset="-128"/>
                      </a:endParaRPr>
                    </a:p>
                    <a:p>
                      <a:endParaRPr kumimoji="1" lang="en-US" altLang="ja-JP" sz="1100" dirty="0">
                        <a:solidFill>
                          <a:schemeClr val="tx1"/>
                        </a:solidFill>
                        <a:latin typeface="Meiryo UI" pitchFamily="50" charset="-128"/>
                        <a:ea typeface="Meiryo UI" pitchFamily="50" charset="-128"/>
                        <a:cs typeface="Meiryo UI" pitchFamily="50" charset="-128"/>
                      </a:endParaRPr>
                    </a:p>
                  </a:txBody>
                  <a:tcPr marL="6303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4134" name="正方形/長方形 9"/>
          <p:cNvSpPr>
            <a:spLocks noChangeArrowheads="1"/>
          </p:cNvSpPr>
          <p:nvPr/>
        </p:nvSpPr>
        <p:spPr bwMode="auto">
          <a:xfrm>
            <a:off x="4802094" y="1547434"/>
            <a:ext cx="40986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ja-JP" altLang="en-US" sz="1600" dirty="0">
                <a:latin typeface="Meiryo UI" pitchFamily="50" charset="-128"/>
                <a:ea typeface="Meiryo UI" pitchFamily="50" charset="-128"/>
                <a:cs typeface="Meiryo UI" pitchFamily="50" charset="-128"/>
              </a:rPr>
              <a:t>第</a:t>
            </a:r>
            <a:r>
              <a:rPr lang="en-US" altLang="ja-JP" sz="1600" dirty="0">
                <a:latin typeface="Meiryo UI" pitchFamily="50" charset="-128"/>
                <a:ea typeface="Meiryo UI" pitchFamily="50" charset="-128"/>
                <a:cs typeface="Meiryo UI" pitchFamily="50" charset="-128"/>
              </a:rPr>
              <a:t>6636</a:t>
            </a:r>
            <a:r>
              <a:rPr lang="ja-JP" altLang="en-US" sz="1600" dirty="0">
                <a:latin typeface="Meiryo UI" pitchFamily="50" charset="-128"/>
                <a:ea typeface="Meiryo UI" pitchFamily="50" charset="-128"/>
                <a:cs typeface="Meiryo UI" pitchFamily="50" charset="-128"/>
              </a:rPr>
              <a:t>回　東北支部総合大会　発表申込書</a:t>
            </a:r>
            <a:endParaRPr lang="en-US" altLang="ja-JP" sz="1600" dirty="0">
              <a:latin typeface="Meiryo UI" pitchFamily="50" charset="-128"/>
              <a:ea typeface="Meiryo UI" pitchFamily="50" charset="-128"/>
              <a:cs typeface="Meiryo UI" pitchFamily="50" charset="-128"/>
            </a:endParaRPr>
          </a:p>
        </p:txBody>
      </p:sp>
      <p:pic>
        <p:nvPicPr>
          <p:cNvPr id="8" name="図 7"/>
          <p:cNvPicPr>
            <a:picLocks noChangeAspect="1"/>
          </p:cNvPicPr>
          <p:nvPr/>
        </p:nvPicPr>
        <p:blipFill>
          <a:blip r:embed="rId3"/>
          <a:stretch>
            <a:fillRect/>
          </a:stretch>
        </p:blipFill>
        <p:spPr>
          <a:xfrm>
            <a:off x="8270988" y="408241"/>
            <a:ext cx="629709" cy="946765"/>
          </a:xfrm>
          <a:prstGeom prst="rect">
            <a:avLst/>
          </a:prstGeom>
        </p:spPr>
      </p:pic>
      <p:sp>
        <p:nvSpPr>
          <p:cNvPr id="2053" name="Rectangle 24"/>
          <p:cNvSpPr>
            <a:spLocks noChangeArrowheads="1"/>
          </p:cNvSpPr>
          <p:nvPr/>
        </p:nvSpPr>
        <p:spPr bwMode="auto">
          <a:xfrm>
            <a:off x="98712" y="5585151"/>
            <a:ext cx="4462861" cy="893962"/>
          </a:xfrm>
          <a:prstGeom prst="rect">
            <a:avLst/>
          </a:prstGeom>
          <a:solidFill>
            <a:schemeClr val="bg1">
              <a:alpha val="75000"/>
            </a:schemeClr>
          </a:solidFill>
          <a:ln w="76200" cmpd="dbl">
            <a:solidFill>
              <a:srgbClr val="000000"/>
            </a:solidFill>
            <a:miter lim="800000"/>
            <a:headEnd/>
            <a:tailEnd/>
          </a:ln>
        </p:spPr>
        <p:txBody>
          <a:bodyPr lIns="11122" tIns="11122" rIns="11122" bIns="11122" anchor="ctr"/>
          <a:lstStyle/>
          <a:p>
            <a:pPr algn="just">
              <a:defRPr/>
            </a:pPr>
            <a:r>
              <a:rPr lang="ja-JP" altLang="en-US" sz="1182" dirty="0">
                <a:latin typeface="Meiryo UI" pitchFamily="50" charset="-128"/>
                <a:ea typeface="Meiryo UI" pitchFamily="50" charset="-128"/>
                <a:cs typeface="Meiryo UI" pitchFamily="50" charset="-128"/>
              </a:rPr>
              <a:t> </a:t>
            </a:r>
            <a:r>
              <a:rPr lang="ja-JP" altLang="en-US" sz="1182" b="1" dirty="0">
                <a:latin typeface="Meiryo UI" pitchFamily="50" charset="-128"/>
                <a:ea typeface="Meiryo UI" pitchFamily="50" charset="-128"/>
                <a:cs typeface="Meiryo UI" pitchFamily="50" charset="-128"/>
              </a:rPr>
              <a:t>日時：２０２５年７月４日</a:t>
            </a:r>
            <a:r>
              <a:rPr lang="en-US" altLang="ja-JP" sz="1182" b="1" dirty="0">
                <a:latin typeface="Meiryo UI" pitchFamily="50" charset="-128"/>
                <a:ea typeface="Meiryo UI" pitchFamily="50" charset="-128"/>
                <a:cs typeface="Meiryo UI" pitchFamily="50" charset="-128"/>
              </a:rPr>
              <a:t>(</a:t>
            </a:r>
            <a:r>
              <a:rPr lang="ja-JP" altLang="en-US" sz="1182" b="1" dirty="0">
                <a:latin typeface="Meiryo UI" pitchFamily="50" charset="-128"/>
                <a:ea typeface="Meiryo UI" pitchFamily="50" charset="-128"/>
                <a:cs typeface="Meiryo UI" pitchFamily="50" charset="-128"/>
              </a:rPr>
              <a:t>金</a:t>
            </a:r>
            <a:r>
              <a:rPr lang="en-US" altLang="ja-JP" sz="1182" b="1" dirty="0">
                <a:latin typeface="Meiryo UI" pitchFamily="50" charset="-128"/>
                <a:ea typeface="Meiryo UI" pitchFamily="50" charset="-128"/>
                <a:cs typeface="Meiryo UI" pitchFamily="50" charset="-128"/>
              </a:rPr>
              <a:t>) </a:t>
            </a:r>
            <a:r>
              <a:rPr lang="ja-JP" altLang="en-US" sz="1182" b="1" dirty="0">
                <a:latin typeface="Meiryo UI" pitchFamily="50" charset="-128"/>
                <a:ea typeface="Meiryo UI" pitchFamily="50" charset="-128"/>
                <a:cs typeface="Meiryo UI" pitchFamily="50" charset="-128"/>
              </a:rPr>
              <a:t>９：００～１７：００　　　　　　　　　　　　　　　　　</a:t>
            </a:r>
          </a:p>
          <a:p>
            <a:pPr>
              <a:defRPr/>
            </a:pPr>
            <a:r>
              <a:rPr lang="ja-JP" altLang="en-US" sz="1182" b="1" dirty="0">
                <a:latin typeface="Meiryo UI" pitchFamily="50" charset="-128"/>
                <a:ea typeface="Meiryo UI" pitchFamily="50" charset="-128"/>
                <a:cs typeface="Meiryo UI" pitchFamily="50" charset="-128"/>
              </a:rPr>
              <a:t> 会場：三春交流館 まほら 　まほらホール　　　　　　　　　　　　　　　　　　　　　　　　　　　　　</a:t>
            </a:r>
            <a:r>
              <a:rPr lang="ja-JP" altLang="en-US" sz="1182" dirty="0">
                <a:latin typeface="Meiryo UI" pitchFamily="50" charset="-128"/>
                <a:ea typeface="Meiryo UI" pitchFamily="50" charset="-128"/>
                <a:cs typeface="Meiryo UI" pitchFamily="50" charset="-128"/>
              </a:rPr>
              <a:t>　　　　　　　〒</a:t>
            </a:r>
            <a:r>
              <a:rPr lang="en-US" altLang="ja-JP" sz="1182" dirty="0">
                <a:latin typeface="Meiryo UI" pitchFamily="50" charset="-128"/>
                <a:ea typeface="Meiryo UI" pitchFamily="50" charset="-128"/>
                <a:cs typeface="Meiryo UI" pitchFamily="50" charset="-128"/>
              </a:rPr>
              <a:t>963-7759</a:t>
            </a:r>
            <a:r>
              <a:rPr lang="ja-JP" altLang="en-US" sz="1182" dirty="0">
                <a:latin typeface="Meiryo UI" pitchFamily="50" charset="-128"/>
                <a:ea typeface="Meiryo UI" pitchFamily="50" charset="-128"/>
                <a:cs typeface="Meiryo UI" pitchFamily="50" charset="-128"/>
              </a:rPr>
              <a:t>　福島県田村郡三春町大町</a:t>
            </a:r>
            <a:r>
              <a:rPr lang="en-US" altLang="ja-JP" sz="1182" dirty="0">
                <a:latin typeface="Meiryo UI" pitchFamily="50" charset="-128"/>
                <a:ea typeface="Meiryo UI" pitchFamily="50" charset="-128"/>
                <a:cs typeface="Meiryo UI" pitchFamily="50" charset="-128"/>
              </a:rPr>
              <a:t>191</a:t>
            </a:r>
          </a:p>
          <a:p>
            <a:pPr algn="just">
              <a:defRPr/>
            </a:pPr>
            <a:r>
              <a:rPr lang="ja-JP" altLang="en-US" sz="1182" dirty="0">
                <a:latin typeface="Meiryo UI" pitchFamily="50" charset="-128"/>
                <a:ea typeface="Meiryo UI" pitchFamily="50" charset="-128"/>
                <a:cs typeface="Meiryo UI" pitchFamily="50" charset="-128"/>
              </a:rPr>
              <a:t>　　　　　</a:t>
            </a:r>
            <a:r>
              <a:rPr lang="en-US" altLang="ja-JP" sz="1182" dirty="0">
                <a:latin typeface="Meiryo UI" pitchFamily="50" charset="-128"/>
                <a:ea typeface="Meiryo UI" pitchFamily="50" charset="-128"/>
                <a:cs typeface="Meiryo UI" pitchFamily="50" charset="-128"/>
              </a:rPr>
              <a:t>TEL</a:t>
            </a:r>
            <a:r>
              <a:rPr lang="ja-JP" altLang="en-US" sz="1182" dirty="0">
                <a:latin typeface="Meiryo UI" pitchFamily="50" charset="-128"/>
                <a:ea typeface="Meiryo UI" pitchFamily="50" charset="-128"/>
                <a:cs typeface="Meiryo UI" pitchFamily="50" charset="-128"/>
              </a:rPr>
              <a:t>：</a:t>
            </a:r>
            <a:r>
              <a:rPr lang="en-US" altLang="ja-JP" sz="1182" dirty="0">
                <a:latin typeface="Meiryo UI" pitchFamily="50" charset="-128"/>
                <a:ea typeface="Meiryo UI" pitchFamily="50" charset="-128"/>
                <a:cs typeface="Meiryo UI" pitchFamily="50" charset="-128"/>
              </a:rPr>
              <a:t>0247-62-3837</a:t>
            </a:r>
          </a:p>
        </p:txBody>
      </p:sp>
      <p:pic>
        <p:nvPicPr>
          <p:cNvPr id="4" name="図 3">
            <a:extLst>
              <a:ext uri="{FF2B5EF4-FFF2-40B4-BE49-F238E27FC236}">
                <a16:creationId xmlns:a16="http://schemas.microsoft.com/office/drawing/2014/main" id="{639F7776-6076-A2D4-ABFC-AB876E3A70C0}"/>
              </a:ext>
            </a:extLst>
          </p:cNvPr>
          <p:cNvPicPr>
            <a:picLocks noChangeAspect="1"/>
          </p:cNvPicPr>
          <p:nvPr/>
        </p:nvPicPr>
        <p:blipFill>
          <a:blip r:embed="rId4"/>
          <a:stretch>
            <a:fillRect/>
          </a:stretch>
        </p:blipFill>
        <p:spPr>
          <a:xfrm>
            <a:off x="3856704" y="5639114"/>
            <a:ext cx="538044" cy="797102"/>
          </a:xfrm>
          <a:prstGeom prst="rect">
            <a:avLst/>
          </a:prstGeom>
        </p:spPr>
      </p:pic>
    </p:spTree>
    <p:extLst>
      <p:ext uri="{BB962C8B-B14F-4D97-AF65-F5344CB8AC3E}">
        <p14:creationId xmlns:p14="http://schemas.microsoft.com/office/powerpoint/2010/main" val="20911824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419</Words>
  <Application>Microsoft Office PowerPoint</Application>
  <PresentationFormat>画面に合わせる (4:3)</PresentationFormat>
  <Paragraphs>50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ALLIANCE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KANNO, AKEMI</dc:creator>
  <cp:keywords/>
  <cp:lastModifiedBy>DOBA，YUUKO / 土場祐子</cp:lastModifiedBy>
  <cp:revision>30</cp:revision>
  <cp:lastPrinted>2019-03-21T05:52:08Z</cp:lastPrinted>
  <dcterms:created xsi:type="dcterms:W3CDTF">2019-03-21T05:19:03Z</dcterms:created>
  <dcterms:modified xsi:type="dcterms:W3CDTF">2025-04-14T02:43:26Z</dcterms:modified>
  <cp:category>NONE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dd209e-37c4-4e15-ab1b-f9befe71def1_Enabled">
    <vt:lpwstr>true</vt:lpwstr>
  </property>
  <property fmtid="{D5CDD505-2E9C-101B-9397-08002B2CF9AE}" pid="3" name="MSIP_Label_6add209e-37c4-4e15-ab1b-f9befe71def1_SetDate">
    <vt:lpwstr>2024-04-02T01:25:06Z</vt:lpwstr>
  </property>
  <property fmtid="{D5CDD505-2E9C-101B-9397-08002B2CF9AE}" pid="4" name="MSIP_Label_6add209e-37c4-4e15-ab1b-f9befe71def1_Method">
    <vt:lpwstr>Standard</vt:lpwstr>
  </property>
  <property fmtid="{D5CDD505-2E9C-101B-9397-08002B2CF9AE}" pid="5" name="MSIP_Label_6add209e-37c4-4e15-ab1b-f9befe71def1_Name">
    <vt:lpwstr>G_MIP_Confidential_Exception</vt:lpwstr>
  </property>
  <property fmtid="{D5CDD505-2E9C-101B-9397-08002B2CF9AE}" pid="6" name="MSIP_Label_6add209e-37c4-4e15-ab1b-f9befe71def1_SiteId">
    <vt:lpwstr>69405920-b673-4f7c-8845-e124e9d08af2</vt:lpwstr>
  </property>
  <property fmtid="{D5CDD505-2E9C-101B-9397-08002B2CF9AE}" pid="7" name="MSIP_Label_6add209e-37c4-4e15-ab1b-f9befe71def1_ActionId">
    <vt:lpwstr>35325a38-2094-4bfd-ba8a-5ed9227c8d28</vt:lpwstr>
  </property>
  <property fmtid="{D5CDD505-2E9C-101B-9397-08002B2CF9AE}" pid="8" name="MSIP_Label_6add209e-37c4-4e15-ab1b-f9befe71def1_ContentBits">
    <vt:lpwstr>0</vt:lpwstr>
  </property>
</Properties>
</file>