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60"/>
  </p:normalViewPr>
  <p:slideViewPr>
    <p:cSldViewPr snapToGrid="0">
      <p:cViewPr varScale="1">
        <p:scale>
          <a:sx n="44" d="100"/>
          <a:sy n="44" d="100"/>
        </p:scale>
        <p:origin x="2540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FF-7CC8-4ECF-956C-CE777938820A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3658C-2F1E-493B-8657-2D8E76FBD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40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52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10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30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71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2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8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9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8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D16F0-7554-47A8-8EF5-E8CCE0362935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70C4F7-C2C4-EFEC-FCAD-76254B35B8E8}"/>
              </a:ext>
            </a:extLst>
          </p:cNvPr>
          <p:cNvSpPr txBox="1"/>
          <p:nvPr/>
        </p:nvSpPr>
        <p:spPr>
          <a:xfrm>
            <a:off x="212635" y="1627101"/>
            <a:ext cx="6457217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en-US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問題解決</a:t>
            </a:r>
            <a:r>
              <a:rPr lang="ja-JP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型ＱＣストーリーを学ぶ</a:t>
            </a:r>
            <a:r>
              <a:rPr lang="en-US" altLang="ja-JP" sz="12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】 </a:t>
            </a:r>
          </a:p>
          <a:p>
            <a:pPr>
              <a:spcBef>
                <a:spcPts val="1200"/>
              </a:spcBef>
            </a:pPr>
            <a:r>
              <a:rPr lang="ja-JP" altLang="ja-JP" sz="1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現在の厳しい事業環境の中でも、人材育成は不可欠です。問題意識を常に持ち、変化に対応した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問題解決能力を身につけることが、この難局を乗り切る一つの手段だと思われます。その一環として、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宮城地区では今年度も要望の多い創造力を高める『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問題解決</a:t>
            </a: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活動の進め方』の研修会を開催致します。</a:t>
            </a:r>
            <a:r>
              <a:rPr lang="en-US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kumimoji="1" lang="ja-JP" altLang="en-US" sz="1100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DAC4C33-4AF7-A8D9-0714-768765EF2FD0}"/>
              </a:ext>
            </a:extLst>
          </p:cNvPr>
          <p:cNvGrpSpPr/>
          <p:nvPr/>
        </p:nvGrpSpPr>
        <p:grpSpPr>
          <a:xfrm>
            <a:off x="1216140" y="244133"/>
            <a:ext cx="4424172" cy="402201"/>
            <a:chOff x="1262634" y="656811"/>
            <a:chExt cx="4424172" cy="402201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3A62B84D-1327-6A32-8B28-D909924A153F}"/>
                </a:ext>
              </a:extLst>
            </p:cNvPr>
            <p:cNvSpPr txBox="1"/>
            <p:nvPr/>
          </p:nvSpPr>
          <p:spPr>
            <a:xfrm>
              <a:off x="1262634" y="704024"/>
              <a:ext cx="44241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ja-JP" sz="14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第３</a:t>
              </a:r>
              <a:r>
                <a:rPr lang="ja-JP" altLang="en-US" sz="14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３９</a:t>
              </a:r>
              <a:r>
                <a:rPr lang="ja-JP" altLang="ja-JP" sz="14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回</a:t>
              </a:r>
              <a:r>
                <a:rPr lang="ja-JP" altLang="en-US" sz="14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400" b="1" kern="100" dirty="0"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ＱＣサークルリーダー研修会ご案内</a:t>
              </a:r>
              <a:endParaRPr kumimoji="1" lang="ja-JP" altLang="en-US" sz="1400" dirty="0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3DC058B-2C37-8369-2A9F-36DE214054DC}"/>
                </a:ext>
              </a:extLst>
            </p:cNvPr>
            <p:cNvSpPr/>
            <p:nvPr/>
          </p:nvSpPr>
          <p:spPr>
            <a:xfrm>
              <a:off x="1505712" y="656811"/>
              <a:ext cx="3938016" cy="402201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574490-3428-8808-7E59-E93943E34CEC}"/>
              </a:ext>
            </a:extLst>
          </p:cNvPr>
          <p:cNvSpPr txBox="1"/>
          <p:nvPr/>
        </p:nvSpPr>
        <p:spPr>
          <a:xfrm>
            <a:off x="5446865" y="208916"/>
            <a:ext cx="1398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QC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サークル宮城地区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地区長 庄司　勝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AE613AD-1719-5366-4EA5-036CD989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10931"/>
              </p:ext>
            </p:extLst>
          </p:nvPr>
        </p:nvGraphicFramePr>
        <p:xfrm>
          <a:off x="144055" y="3187854"/>
          <a:ext cx="6576785" cy="561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055">
                  <a:extLst>
                    <a:ext uri="{9D8B030D-6E8A-4147-A177-3AD203B41FA5}">
                      <a16:colId xmlns:a16="http://schemas.microsoft.com/office/drawing/2014/main" val="3208811697"/>
                    </a:ext>
                  </a:extLst>
                </a:gridCol>
                <a:gridCol w="3081487">
                  <a:extLst>
                    <a:ext uri="{9D8B030D-6E8A-4147-A177-3AD203B41FA5}">
                      <a16:colId xmlns:a16="http://schemas.microsoft.com/office/drawing/2014/main" val="1382237508"/>
                    </a:ext>
                  </a:extLst>
                </a:gridCol>
                <a:gridCol w="2863243">
                  <a:extLst>
                    <a:ext uri="{9D8B030D-6E8A-4147-A177-3AD203B41FA5}">
                      <a16:colId xmlns:a16="http://schemas.microsoft.com/office/drawing/2014/main" val="886562640"/>
                    </a:ext>
                  </a:extLst>
                </a:gridCol>
              </a:tblGrid>
              <a:tr h="2859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項目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案　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備　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6801492"/>
                  </a:ext>
                </a:extLst>
              </a:tr>
              <a:tr h="572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開催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日時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２０２</a:t>
                      </a:r>
                      <a:r>
                        <a:rPr lang="ja-JP" altLang="en-US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５</a:t>
                      </a:r>
                      <a:r>
                        <a:rPr lang="ja-JP" altLang="ja-JP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ja-JP" altLang="en-US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６</a:t>
                      </a:r>
                      <a:r>
                        <a:rPr lang="ja-JP" altLang="ja-JP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ja-JP" altLang="en-US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２０</a:t>
                      </a:r>
                      <a:r>
                        <a:rPr lang="ja-JP" altLang="ja-JP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日（金）</a:t>
                      </a:r>
                      <a:endParaRPr lang="en-US" altLang="ja-JP" sz="1200" b="1" kern="100" dirty="0">
                        <a:solidFill>
                          <a:srgbClr val="0000FF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（時間）</a:t>
                      </a:r>
                      <a:r>
                        <a:rPr lang="ja-JP" altLang="ja-JP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９：３０～１７：００</a:t>
                      </a:r>
                      <a:endParaRPr kumimoji="1" lang="ja-JP" altLang="en-US" sz="1200" b="1" dirty="0">
                        <a:solidFill>
                          <a:srgbClr val="0000FF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受付時間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9:15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9:30</a:t>
                      </a:r>
                      <a:endParaRPr lang="ja-JP" altLang="ja-JP" sz="1100" kern="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324554"/>
                  </a:ext>
                </a:extLst>
              </a:tr>
              <a:tr h="7920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会場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仙台市戦災復興記念館　５階会議室</a:t>
                      </a:r>
                      <a:endParaRPr lang="en-US" altLang="ja-JP" sz="1200" b="1" kern="100" dirty="0">
                        <a:solidFill>
                          <a:srgbClr val="0000FF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〒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980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0804 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仙台市青葉区大町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2-12-1</a:t>
                      </a:r>
                    </a:p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022-263-6931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市営地下鉄仙台駅から東西線八木山動物公園行き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 大町西公園駅で下車、東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番出口から徒歩６分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70560"/>
                  </a:ext>
                </a:extLst>
              </a:tr>
              <a:tr h="8001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参加費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賛助会員・幹事会社：１０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０００円</a:t>
                      </a:r>
                    </a:p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一般会社　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　　：１３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０００円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＊昼食（弁当）は当方で準備します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＊筆記用具を持参ください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333806"/>
                  </a:ext>
                </a:extLst>
              </a:tr>
              <a:tr h="352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定員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３５名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定員になり次第締め切らせていただきます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478169"/>
                  </a:ext>
                </a:extLst>
              </a:tr>
              <a:tr h="123213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講師</a:t>
                      </a:r>
                    </a:p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b="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植木　一仁　トヨタ自動車東日本（株）</a:t>
                      </a:r>
                      <a:endParaRPr lang="en-US" altLang="ja-JP" sz="1100" b="0" kern="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b="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 　〔ＱＣサークル本部認定講師〕</a:t>
                      </a: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研修内容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・ＱＣサークル活動について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・問題と課題について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・問題解決の手順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・問題解決事例演習　など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794534"/>
                  </a:ext>
                </a:extLst>
              </a:tr>
              <a:tr h="12321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申込先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ＱＣサークル宮城地区 副事務局 </a:t>
                      </a:r>
                      <a:endParaRPr lang="en-US" altLang="ja-JP" sz="1100" kern="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 トヨタ自動車東日本株式会社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  　　人材開発部 技能育成室　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　　　　　五十嵐　美喜 宛て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Ｅメール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miki.igarashi.a@toyota-ej.co.jp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ＴＥＬ ： </a:t>
                      </a:r>
                      <a:r>
                        <a:rPr lang="en-US" altLang="ja-JP" sz="1100" kern="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090-8306-0090</a:t>
                      </a:r>
                      <a:endParaRPr lang="ja-JP" altLang="en-US" sz="1100" kern="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＊請求書は後日発行いたします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＊取消の場合、開催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日までお願いします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＊お申し込み後の「参加証」は発行いたし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ません。直接会場へお越しください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064770"/>
                  </a:ext>
                </a:extLst>
              </a:tr>
              <a:tr h="352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締切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kern="100" dirty="0">
                          <a:solidFill>
                            <a:srgbClr val="0000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２０２５年５月２３日（金）</a:t>
                      </a:r>
                      <a:endParaRPr lang="ja-JP" altLang="ja-JP" sz="1200" b="1" kern="100" dirty="0">
                        <a:solidFill>
                          <a:srgbClr val="0000FF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812207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4E6B2C-B0E7-4113-569C-8A230B39F05F}"/>
              </a:ext>
            </a:extLst>
          </p:cNvPr>
          <p:cNvSpPr txBox="1"/>
          <p:nvPr/>
        </p:nvSpPr>
        <p:spPr>
          <a:xfrm>
            <a:off x="1560913" y="9049059"/>
            <a:ext cx="3727302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主催　ＱＣサークル宮城地区</a:t>
            </a:r>
            <a:endParaRPr lang="en-US" altLang="ja-JP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</a:pPr>
            <a:r>
              <a:rPr lang="ja-JP" altLang="ja-JP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後援　ＱＣサークル本部／一般財団法人日本科学技術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連盟</a:t>
            </a:r>
            <a:endParaRPr kumimoji="1" lang="ja-JP" altLang="en-US" sz="11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B684C4-A5D2-F503-BDF0-EA32185393D8}"/>
              </a:ext>
            </a:extLst>
          </p:cNvPr>
          <p:cNvSpPr txBox="1"/>
          <p:nvPr/>
        </p:nvSpPr>
        <p:spPr>
          <a:xfrm>
            <a:off x="3266134" y="2881936"/>
            <a:ext cx="325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記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56B3CB9-3407-3B84-1A5E-438E4D38F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49" y="643990"/>
            <a:ext cx="1162032" cy="124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1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365</TotalTime>
  <Words>351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 Yoko 1 (星 陽子)</dc:creator>
  <cp:lastModifiedBy>Hoshi Yoko 1 (星 陽子)</cp:lastModifiedBy>
  <cp:revision>11</cp:revision>
  <cp:lastPrinted>2024-12-10T07:41:30Z</cp:lastPrinted>
  <dcterms:created xsi:type="dcterms:W3CDTF">2024-12-10T04:23:43Z</dcterms:created>
  <dcterms:modified xsi:type="dcterms:W3CDTF">2025-04-04T04:15:05Z</dcterms:modified>
</cp:coreProperties>
</file>