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sldIdLst>
    <p:sldId id="258" r:id="rId2"/>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99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70F5BC-C5B0-4952-8E24-A85CB6C4D152}" v="75" dt="2025-02-28T02:18:53.07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316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shi Yoko 1 (星 陽子)" userId="b648e428-8e08-4433-b737-b2a17a7d8ca1" providerId="ADAL" clId="{3870F5BC-C5B0-4952-8E24-A85CB6C4D152}"/>
    <pc:docChg chg="custSel delSld modSld">
      <pc:chgData name="Hoshi Yoko 1 (星 陽子)" userId="b648e428-8e08-4433-b737-b2a17a7d8ca1" providerId="ADAL" clId="{3870F5BC-C5B0-4952-8E24-A85CB6C4D152}" dt="2025-02-28T02:18:53.073" v="265" actId="1037"/>
      <pc:docMkLst>
        <pc:docMk/>
      </pc:docMkLst>
      <pc:sldChg chg="addSp delSp modSp mod">
        <pc:chgData name="Hoshi Yoko 1 (星 陽子)" userId="b648e428-8e08-4433-b737-b2a17a7d8ca1" providerId="ADAL" clId="{3870F5BC-C5B0-4952-8E24-A85CB6C4D152}" dt="2025-02-28T02:18:53.073" v="265" actId="1037"/>
        <pc:sldMkLst>
          <pc:docMk/>
          <pc:sldMk cId="2570552022" sldId="258"/>
        </pc:sldMkLst>
        <pc:spChg chg="mod">
          <ac:chgData name="Hoshi Yoko 1 (星 陽子)" userId="b648e428-8e08-4433-b737-b2a17a7d8ca1" providerId="ADAL" clId="{3870F5BC-C5B0-4952-8E24-A85CB6C4D152}" dt="2025-02-21T07:23:43.034" v="97" actId="20577"/>
          <ac:spMkLst>
            <pc:docMk/>
            <pc:sldMk cId="2570552022" sldId="258"/>
            <ac:spMk id="2" creationId="{89C079D8-5F1D-5A84-F732-012E54EFFF92}"/>
          </ac:spMkLst>
        </pc:spChg>
        <pc:spChg chg="del">
          <ac:chgData name="Hoshi Yoko 1 (星 陽子)" userId="b648e428-8e08-4433-b737-b2a17a7d8ca1" providerId="ADAL" clId="{3870F5BC-C5B0-4952-8E24-A85CB6C4D152}" dt="2025-02-21T08:02:41.321" v="179" actId="478"/>
          <ac:spMkLst>
            <pc:docMk/>
            <pc:sldMk cId="2570552022" sldId="258"/>
            <ac:spMk id="3" creationId="{7E540CC3-ECD4-F955-5A3B-40D11CC12BA7}"/>
          </ac:spMkLst>
        </pc:spChg>
        <pc:spChg chg="del mod">
          <ac:chgData name="Hoshi Yoko 1 (星 陽子)" userId="b648e428-8e08-4433-b737-b2a17a7d8ca1" providerId="ADAL" clId="{3870F5BC-C5B0-4952-8E24-A85CB6C4D152}" dt="2025-02-21T08:02:46.952" v="181" actId="478"/>
          <ac:spMkLst>
            <pc:docMk/>
            <pc:sldMk cId="2570552022" sldId="258"/>
            <ac:spMk id="4" creationId="{DFDFE296-6C73-2D30-DD3C-A4D1889D1253}"/>
          </ac:spMkLst>
        </pc:spChg>
        <pc:spChg chg="del">
          <ac:chgData name="Hoshi Yoko 1 (星 陽子)" userId="b648e428-8e08-4433-b737-b2a17a7d8ca1" providerId="ADAL" clId="{3870F5BC-C5B0-4952-8E24-A85CB6C4D152}" dt="2025-02-21T08:02:41.321" v="179" actId="478"/>
          <ac:spMkLst>
            <pc:docMk/>
            <pc:sldMk cId="2570552022" sldId="258"/>
            <ac:spMk id="5" creationId="{52A98351-5E32-769E-ACFF-4527E3C109E5}"/>
          </ac:spMkLst>
        </pc:spChg>
        <pc:spChg chg="del">
          <ac:chgData name="Hoshi Yoko 1 (星 陽子)" userId="b648e428-8e08-4433-b737-b2a17a7d8ca1" providerId="ADAL" clId="{3870F5BC-C5B0-4952-8E24-A85CB6C4D152}" dt="2025-02-21T08:02:33.758" v="177" actId="478"/>
          <ac:spMkLst>
            <pc:docMk/>
            <pc:sldMk cId="2570552022" sldId="258"/>
            <ac:spMk id="6" creationId="{5D715F7C-04A4-0AD8-699C-7F4166F386FE}"/>
          </ac:spMkLst>
        </pc:spChg>
        <pc:spChg chg="del">
          <ac:chgData name="Hoshi Yoko 1 (星 陽子)" userId="b648e428-8e08-4433-b737-b2a17a7d8ca1" providerId="ADAL" clId="{3870F5BC-C5B0-4952-8E24-A85CB6C4D152}" dt="2025-02-21T08:02:41.321" v="179" actId="478"/>
          <ac:spMkLst>
            <pc:docMk/>
            <pc:sldMk cId="2570552022" sldId="258"/>
            <ac:spMk id="7" creationId="{AA9A1BAC-DF0E-9F6B-5C3E-68ADFDE5B704}"/>
          </ac:spMkLst>
        </pc:spChg>
        <pc:spChg chg="del">
          <ac:chgData name="Hoshi Yoko 1 (星 陽子)" userId="b648e428-8e08-4433-b737-b2a17a7d8ca1" providerId="ADAL" clId="{3870F5BC-C5B0-4952-8E24-A85CB6C4D152}" dt="2025-02-21T08:02:41.321" v="179" actId="478"/>
          <ac:spMkLst>
            <pc:docMk/>
            <pc:sldMk cId="2570552022" sldId="258"/>
            <ac:spMk id="10" creationId="{61797BF3-6E20-ECEC-F198-E99EAE14DAC2}"/>
          </ac:spMkLst>
        </pc:spChg>
        <pc:graphicFrameChg chg="del">
          <ac:chgData name="Hoshi Yoko 1 (星 陽子)" userId="b648e428-8e08-4433-b737-b2a17a7d8ca1" providerId="ADAL" clId="{3870F5BC-C5B0-4952-8E24-A85CB6C4D152}" dt="2025-02-21T08:02:37.479" v="178" actId="478"/>
          <ac:graphicFrameMkLst>
            <pc:docMk/>
            <pc:sldMk cId="2570552022" sldId="258"/>
            <ac:graphicFrameMk id="8" creationId="{DE1EB1DD-DDDE-7311-4BFC-D125BB456754}"/>
          </ac:graphicFrameMkLst>
        </pc:graphicFrameChg>
        <pc:graphicFrameChg chg="mod modGraphic">
          <ac:chgData name="Hoshi Yoko 1 (星 陽子)" userId="b648e428-8e08-4433-b737-b2a17a7d8ca1" providerId="ADAL" clId="{3870F5BC-C5B0-4952-8E24-A85CB6C4D152}" dt="2025-02-28T02:17:54.946" v="263" actId="20577"/>
          <ac:graphicFrameMkLst>
            <pc:docMk/>
            <pc:sldMk cId="2570552022" sldId="258"/>
            <ac:graphicFrameMk id="12" creationId="{58E2AE59-B637-180B-C3AF-086849F0537B}"/>
          </ac:graphicFrameMkLst>
        </pc:graphicFrameChg>
        <pc:picChg chg="add del mod">
          <ac:chgData name="Hoshi Yoko 1 (星 陽子)" userId="b648e428-8e08-4433-b737-b2a17a7d8ca1" providerId="ADAL" clId="{3870F5BC-C5B0-4952-8E24-A85CB6C4D152}" dt="2025-02-21T08:08:11.683" v="202" actId="478"/>
          <ac:picMkLst>
            <pc:docMk/>
            <pc:sldMk cId="2570552022" sldId="258"/>
            <ac:picMk id="13" creationId="{29CC847B-8CBF-B2D1-573D-1E3470E4B449}"/>
          </ac:picMkLst>
        </pc:picChg>
        <pc:picChg chg="add mod">
          <ac:chgData name="Hoshi Yoko 1 (星 陽子)" userId="b648e428-8e08-4433-b737-b2a17a7d8ca1" providerId="ADAL" clId="{3870F5BC-C5B0-4952-8E24-A85CB6C4D152}" dt="2025-02-21T08:08:26.389" v="204" actId="14100"/>
          <ac:picMkLst>
            <pc:docMk/>
            <pc:sldMk cId="2570552022" sldId="258"/>
            <ac:picMk id="14" creationId="{BF2060B0-962E-BA56-C020-59AFB45BD931}"/>
          </ac:picMkLst>
        </pc:picChg>
        <pc:picChg chg="add mod">
          <ac:chgData name="Hoshi Yoko 1 (星 陽子)" userId="b648e428-8e08-4433-b737-b2a17a7d8ca1" providerId="ADAL" clId="{3870F5BC-C5B0-4952-8E24-A85CB6C4D152}" dt="2025-02-21T08:08:14.982" v="203" actId="1076"/>
          <ac:picMkLst>
            <pc:docMk/>
            <pc:sldMk cId="2570552022" sldId="258"/>
            <ac:picMk id="15" creationId="{639823A5-FC1E-2770-3BF5-CDC18EB6AA0D}"/>
          </ac:picMkLst>
        </pc:picChg>
        <pc:picChg chg="mod">
          <ac:chgData name="Hoshi Yoko 1 (星 陽子)" userId="b648e428-8e08-4433-b737-b2a17a7d8ca1" providerId="ADAL" clId="{3870F5BC-C5B0-4952-8E24-A85CB6C4D152}" dt="2025-02-21T08:08:33.689" v="206" actId="688"/>
          <ac:picMkLst>
            <pc:docMk/>
            <pc:sldMk cId="2570552022" sldId="258"/>
            <ac:picMk id="1026" creationId="{2D426CEF-1E9E-8C30-6938-86398CB8456F}"/>
          </ac:picMkLst>
        </pc:picChg>
        <pc:picChg chg="add del mod">
          <ac:chgData name="Hoshi Yoko 1 (星 陽子)" userId="b648e428-8e08-4433-b737-b2a17a7d8ca1" providerId="ADAL" clId="{3870F5BC-C5B0-4952-8E24-A85CB6C4D152}" dt="2025-02-21T08:08:11.683" v="202" actId="478"/>
          <ac:picMkLst>
            <pc:docMk/>
            <pc:sldMk cId="2570552022" sldId="258"/>
            <ac:picMk id="1028" creationId="{E582B687-20DF-CB9D-1089-F76DB3B52B4A}"/>
          </ac:picMkLst>
        </pc:picChg>
        <pc:picChg chg="add del mod">
          <ac:chgData name="Hoshi Yoko 1 (星 陽子)" userId="b648e428-8e08-4433-b737-b2a17a7d8ca1" providerId="ADAL" clId="{3870F5BC-C5B0-4952-8E24-A85CB6C4D152}" dt="2025-02-21T08:08:11.683" v="202" actId="478"/>
          <ac:picMkLst>
            <pc:docMk/>
            <pc:sldMk cId="2570552022" sldId="258"/>
            <ac:picMk id="1030" creationId="{21724E50-E8AB-3942-961E-C6847B6273F4}"/>
          </ac:picMkLst>
        </pc:picChg>
        <pc:picChg chg="add mod">
          <ac:chgData name="Hoshi Yoko 1 (星 陽子)" userId="b648e428-8e08-4433-b737-b2a17a7d8ca1" providerId="ADAL" clId="{3870F5BC-C5B0-4952-8E24-A85CB6C4D152}" dt="2025-02-21T07:46:03.063" v="167" actId="14100"/>
          <ac:picMkLst>
            <pc:docMk/>
            <pc:sldMk cId="2570552022" sldId="258"/>
            <ac:picMk id="1032" creationId="{6547464B-0623-48DF-0A44-A722A6BB557A}"/>
          </ac:picMkLst>
        </pc:picChg>
        <pc:picChg chg="add mod">
          <ac:chgData name="Hoshi Yoko 1 (星 陽子)" userId="b648e428-8e08-4433-b737-b2a17a7d8ca1" providerId="ADAL" clId="{3870F5BC-C5B0-4952-8E24-A85CB6C4D152}" dt="2025-02-28T02:18:53.073" v="265" actId="1037"/>
          <ac:picMkLst>
            <pc:docMk/>
            <pc:sldMk cId="2570552022" sldId="258"/>
            <ac:picMk id="1034" creationId="{19F4874B-3773-BAAE-3B7F-D339BC42A6FA}"/>
          </ac:picMkLst>
        </pc:picChg>
      </pc:sldChg>
      <pc:sldChg chg="del">
        <pc:chgData name="Hoshi Yoko 1 (星 陽子)" userId="b648e428-8e08-4433-b737-b2a17a7d8ca1" providerId="ADAL" clId="{3870F5BC-C5B0-4952-8E24-A85CB6C4D152}" dt="2025-02-21T08:06:10.590" v="184" actId="47"/>
        <pc:sldMkLst>
          <pc:docMk/>
          <pc:sldMk cId="820260446" sldId="259"/>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ctrTitle"/>
          </p:nvPr>
        </p:nvSpPr>
        <p:spPr>
          <a:xfrm>
            <a:off x="1441450" y="2617136"/>
            <a:ext cx="3981650" cy="2189103"/>
          </a:xfrm>
        </p:spPr>
        <p:txBody>
          <a:bodyPr anchor="b">
            <a:noAutofit/>
          </a:bodyPr>
          <a:lstStyle>
            <a:lvl1pPr algn="ctr">
              <a:defRPr sz="36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441450" y="5197584"/>
            <a:ext cx="3981650" cy="1989940"/>
          </a:xfrm>
        </p:spPr>
        <p:txBody>
          <a:bodyPr anchor="t">
            <a:normAutofit/>
          </a:bodyPr>
          <a:lstStyle>
            <a:lvl1pPr marL="0" indent="0" algn="ctr">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4549063" y="7301092"/>
            <a:ext cx="504957" cy="403578"/>
          </a:xfrm>
        </p:spPr>
        <p:txBody>
          <a:bodyPr/>
          <a:lstStyle/>
          <a:p>
            <a:fld id="{D8BA38BB-0D7D-44B6-8B8F-2EBB2A630C87}"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a:xfrm>
            <a:off x="1441451" y="7301092"/>
            <a:ext cx="3048645" cy="403578"/>
          </a:xfrm>
        </p:spPr>
        <p:txBody>
          <a:bodyPr/>
          <a:lstStyle/>
          <a:p>
            <a:endParaRPr kumimoji="1" lang="ja-JP" altLang="en-US"/>
          </a:p>
        </p:txBody>
      </p:sp>
      <p:sp>
        <p:nvSpPr>
          <p:cNvPr id="6" name="Slide Number Placeholder 5"/>
          <p:cNvSpPr>
            <a:spLocks noGrp="1"/>
          </p:cNvSpPr>
          <p:nvPr>
            <p:ph type="sldNum" sz="quarter" idx="12"/>
          </p:nvPr>
        </p:nvSpPr>
        <p:spPr>
          <a:xfrm>
            <a:off x="5112988" y="7301092"/>
            <a:ext cx="310112" cy="403578"/>
          </a:xfrm>
        </p:spPr>
        <p:txBody>
          <a:bodyPr/>
          <a:lstStyle/>
          <a:p>
            <a:fld id="{A8DA9DF4-00DF-4E5A-9569-B99EB5E8FB2F}" type="slidenum">
              <a:rPr kumimoji="1" lang="ja-JP" altLang="en-US" smtClean="0"/>
              <a:t>‹#›</a:t>
            </a:fld>
            <a:endParaRPr kumimoji="1" lang="ja-JP" altLang="en-US"/>
          </a:p>
        </p:txBody>
      </p:sp>
      <p:cxnSp>
        <p:nvCxnSpPr>
          <p:cNvPr id="15" name="Straight Connector 14"/>
          <p:cNvCxnSpPr/>
          <p:nvPr/>
        </p:nvCxnSpPr>
        <p:spPr>
          <a:xfrm>
            <a:off x="1514869" y="5014142"/>
            <a:ext cx="3834812"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048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82649" y="6955599"/>
            <a:ext cx="5099051" cy="818622"/>
          </a:xfrm>
        </p:spPr>
        <p:txBody>
          <a:bodyPr anchor="b">
            <a:normAutofit/>
          </a:bodyPr>
          <a:lstStyle>
            <a:lvl1pPr algn="ctr">
              <a:defRPr sz="18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69695" y="1492015"/>
            <a:ext cx="5318612" cy="485516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2649" y="7774221"/>
            <a:ext cx="5099051" cy="71314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8BA38BB-0D7D-44B6-8B8F-2EBB2A630C87}" type="datetimeFigureOut">
              <a:rPr kumimoji="1" lang="ja-JP" altLang="en-US" smtClean="0"/>
              <a:t>2025/2/28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DA9DF4-00DF-4E5A-9569-B99EB5E8FB2F}" type="slidenum">
              <a:rPr kumimoji="1" lang="ja-JP" altLang="en-US" smtClean="0"/>
              <a:t>‹#›</a:t>
            </a:fld>
            <a:endParaRPr kumimoji="1" lang="ja-JP" altLang="en-US"/>
          </a:p>
        </p:txBody>
      </p:sp>
    </p:spTree>
    <p:extLst>
      <p:ext uri="{BB962C8B-B14F-4D97-AF65-F5344CB8AC3E}">
        <p14:creationId xmlns:p14="http://schemas.microsoft.com/office/powerpoint/2010/main" val="344160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82649" y="1309928"/>
            <a:ext cx="5099051" cy="4474687"/>
          </a:xfrm>
        </p:spPr>
        <p:txBody>
          <a:bodyPr anchor="ctr">
            <a:normAutofit/>
          </a:bodyPr>
          <a:lstStyle>
            <a:lvl1pPr algn="ctr">
              <a:defRPr sz="2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82649" y="6175962"/>
            <a:ext cx="5099052" cy="231140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8BA38BB-0D7D-44B6-8B8F-2EBB2A630C87}"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DA9DF4-00DF-4E5A-9569-B99EB5E8FB2F}" type="slidenum">
              <a:rPr kumimoji="1" lang="ja-JP" altLang="en-US" smtClean="0"/>
              <a:t>‹#›</a:t>
            </a:fld>
            <a:endParaRPr kumimoji="1" lang="ja-JP" altLang="en-US"/>
          </a:p>
        </p:txBody>
      </p:sp>
      <p:cxnSp>
        <p:nvCxnSpPr>
          <p:cNvPr id="15" name="Straight Connector 14"/>
          <p:cNvCxnSpPr/>
          <p:nvPr/>
        </p:nvCxnSpPr>
        <p:spPr>
          <a:xfrm>
            <a:off x="958849" y="5980287"/>
            <a:ext cx="4954819"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2775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00750" y="1418635"/>
            <a:ext cx="4800188" cy="3424298"/>
          </a:xfrm>
        </p:spPr>
        <p:txBody>
          <a:bodyPr anchor="ctr">
            <a:normAutofit/>
          </a:bodyPr>
          <a:lstStyle>
            <a:lvl1pPr algn="ctr">
              <a:defRPr sz="24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200150" y="4842933"/>
            <a:ext cx="4419599" cy="941681"/>
          </a:xfrm>
        </p:spPr>
        <p:txBody>
          <a:bodyPr anchor="ctr">
            <a:normAutofit/>
          </a:bodyPr>
          <a:lstStyle>
            <a:lvl1pPr marL="0" indent="0" algn="r">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82647" y="6273801"/>
            <a:ext cx="5099054" cy="221356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8BA38BB-0D7D-44B6-8B8F-2EBB2A630C87}"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DA9DF4-00DF-4E5A-9569-B99EB5E8FB2F}" type="slidenum">
              <a:rPr kumimoji="1" lang="ja-JP" altLang="en-US" smtClean="0"/>
              <a:t>‹#›</a:t>
            </a:fld>
            <a:endParaRPr kumimoji="1" lang="ja-JP" altLang="en-US"/>
          </a:p>
        </p:txBody>
      </p:sp>
      <p:sp>
        <p:nvSpPr>
          <p:cNvPr id="14" name="TextBox 13"/>
          <p:cNvSpPr txBox="1"/>
          <p:nvPr/>
        </p:nvSpPr>
        <p:spPr>
          <a:xfrm>
            <a:off x="637477" y="1307745"/>
            <a:ext cx="342989" cy="844676"/>
          </a:xfrm>
          <a:prstGeom prst="rect">
            <a:avLst/>
          </a:prstGeom>
        </p:spPr>
        <p:txBody>
          <a:bodyPr vert="horz" lIns="68580" tIns="34290" rIns="68580" bIns="34290" rtlCol="0" anchor="ctr">
            <a:noAutofit/>
          </a:bodyPr>
          <a:lstStyle/>
          <a:p>
            <a:pPr lvl="0"/>
            <a:r>
              <a:rPr lang="en-US" sz="5400" dirty="0">
                <a:solidFill>
                  <a:schemeClr val="tx1"/>
                </a:solidFill>
                <a:effectLst/>
              </a:rPr>
              <a:t>“</a:t>
            </a:r>
          </a:p>
        </p:txBody>
      </p:sp>
      <p:sp>
        <p:nvSpPr>
          <p:cNvPr id="15" name="TextBox 14"/>
          <p:cNvSpPr txBox="1"/>
          <p:nvPr/>
        </p:nvSpPr>
        <p:spPr>
          <a:xfrm>
            <a:off x="5725128" y="4084701"/>
            <a:ext cx="342989" cy="844676"/>
          </a:xfrm>
          <a:prstGeom prst="rect">
            <a:avLst/>
          </a:prstGeom>
        </p:spPr>
        <p:txBody>
          <a:bodyPr vert="horz" lIns="68580" tIns="34290" rIns="68580" bIns="34290" rtlCol="0" anchor="ctr">
            <a:noAutofit/>
          </a:bodyPr>
          <a:lstStyle/>
          <a:p>
            <a:pPr lvl="0" algn="r"/>
            <a:r>
              <a:rPr lang="en-US" sz="5400" dirty="0">
                <a:solidFill>
                  <a:schemeClr val="tx1"/>
                </a:solidFill>
                <a:effectLst/>
              </a:rPr>
              <a:t>”</a:t>
            </a:r>
          </a:p>
        </p:txBody>
      </p:sp>
      <p:cxnSp>
        <p:nvCxnSpPr>
          <p:cNvPr id="19" name="Straight Connector 18"/>
          <p:cNvCxnSpPr/>
          <p:nvPr/>
        </p:nvCxnSpPr>
        <p:spPr>
          <a:xfrm>
            <a:off x="958849" y="5980287"/>
            <a:ext cx="494665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796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82652" y="4779061"/>
            <a:ext cx="5099046" cy="2121600"/>
          </a:xfrm>
        </p:spPr>
        <p:txBody>
          <a:bodyPr anchor="b">
            <a:normAutofit/>
          </a:bodyPr>
          <a:lstStyle>
            <a:lvl1pPr algn="l">
              <a:defRPr sz="2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82651" y="6900661"/>
            <a:ext cx="5099048" cy="1242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8BA38BB-0D7D-44B6-8B8F-2EBB2A630C87}"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DA9DF4-00DF-4E5A-9569-B99EB5E8FB2F}" type="slidenum">
              <a:rPr kumimoji="1" lang="ja-JP" altLang="en-US" smtClean="0"/>
              <a:t>‹#›</a:t>
            </a:fld>
            <a:endParaRPr kumimoji="1" lang="ja-JP" altLang="en-US"/>
          </a:p>
        </p:txBody>
      </p:sp>
    </p:spTree>
    <p:extLst>
      <p:ext uri="{BB962C8B-B14F-4D97-AF65-F5344CB8AC3E}">
        <p14:creationId xmlns:p14="http://schemas.microsoft.com/office/powerpoint/2010/main" val="3832302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57062" y="1418635"/>
            <a:ext cx="4743876" cy="3240854"/>
          </a:xfrm>
        </p:spPr>
        <p:txBody>
          <a:bodyPr anchor="ctr">
            <a:normAutofit/>
          </a:bodyPr>
          <a:lstStyle>
            <a:lvl1pPr algn="ctr">
              <a:defRPr sz="2400" b="0" cap="none">
                <a:solidFill>
                  <a:schemeClr val="tx1"/>
                </a:solidFill>
              </a:defRPr>
            </a:lvl1pPr>
          </a:lstStyle>
          <a:p>
            <a:r>
              <a:rPr lang="ja-JP" altLang="en-US"/>
              <a:t>マスター タイトルの書式設定</a:t>
            </a:r>
            <a:endParaRPr lang="en-US" dirty="0"/>
          </a:p>
        </p:txBody>
      </p:sp>
      <p:sp>
        <p:nvSpPr>
          <p:cNvPr id="14" name="Text Placeholder 2"/>
          <p:cNvSpPr>
            <a:spLocks noGrp="1"/>
          </p:cNvSpPr>
          <p:nvPr>
            <p:ph type="body" idx="13"/>
          </p:nvPr>
        </p:nvSpPr>
        <p:spPr>
          <a:xfrm>
            <a:off x="882651" y="5256784"/>
            <a:ext cx="5099048" cy="1281176"/>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882649" y="6542852"/>
            <a:ext cx="5099052" cy="1944511"/>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8BA38BB-0D7D-44B6-8B8F-2EBB2A630C87}"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DA9DF4-00DF-4E5A-9569-B99EB5E8FB2F}" type="slidenum">
              <a:rPr kumimoji="1" lang="ja-JP" altLang="en-US" smtClean="0"/>
              <a:t>‹#›</a:t>
            </a:fld>
            <a:endParaRPr kumimoji="1" lang="ja-JP" altLang="en-US"/>
          </a:p>
        </p:txBody>
      </p:sp>
      <p:sp>
        <p:nvSpPr>
          <p:cNvPr id="12" name="TextBox 11"/>
          <p:cNvSpPr txBox="1"/>
          <p:nvPr/>
        </p:nvSpPr>
        <p:spPr>
          <a:xfrm>
            <a:off x="658546" y="1295515"/>
            <a:ext cx="342989" cy="8446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5737348" y="3766718"/>
            <a:ext cx="342989" cy="8446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958849" y="4953000"/>
            <a:ext cx="494665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214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882649" y="1418634"/>
            <a:ext cx="5099051" cy="3314230"/>
          </a:xfrm>
        </p:spPr>
        <p:txBody>
          <a:bodyPr vert="horz" lIns="91440" tIns="45720" rIns="91440" bIns="45720" rtlCol="0" anchor="ctr">
            <a:normAutofit/>
          </a:bodyPr>
          <a:lstStyle>
            <a:lvl1pPr>
              <a:defRPr lang="en-US" sz="2400" b="0" dirty="0"/>
            </a:lvl1pPr>
          </a:lstStyle>
          <a:p>
            <a:pPr marL="0" lvl="0"/>
            <a:r>
              <a:rPr lang="ja-JP" altLang="en-US"/>
              <a:t>マスター タイトルの書式設定</a:t>
            </a:r>
            <a:endParaRPr lang="en-US" dirty="0"/>
          </a:p>
        </p:txBody>
      </p:sp>
      <p:sp>
        <p:nvSpPr>
          <p:cNvPr id="11" name="Text Placeholder 2"/>
          <p:cNvSpPr>
            <a:spLocks noGrp="1"/>
          </p:cNvSpPr>
          <p:nvPr>
            <p:ph type="body" idx="13"/>
          </p:nvPr>
        </p:nvSpPr>
        <p:spPr>
          <a:xfrm>
            <a:off x="882651" y="5151120"/>
            <a:ext cx="5099048" cy="1307592"/>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882649" y="6457245"/>
            <a:ext cx="5099051" cy="2030119"/>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8BA38BB-0D7D-44B6-8B8F-2EBB2A630C87}"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DA9DF4-00DF-4E5A-9569-B99EB5E8FB2F}" type="slidenum">
              <a:rPr kumimoji="1" lang="ja-JP" altLang="en-US" smtClean="0"/>
              <a:t>‹#›</a:t>
            </a:fld>
            <a:endParaRPr kumimoji="1" lang="ja-JP" altLang="en-US"/>
          </a:p>
        </p:txBody>
      </p:sp>
      <p:cxnSp>
        <p:nvCxnSpPr>
          <p:cNvPr id="15" name="Straight Connector 14"/>
          <p:cNvCxnSpPr/>
          <p:nvPr/>
        </p:nvCxnSpPr>
        <p:spPr>
          <a:xfrm>
            <a:off x="958852" y="4953000"/>
            <a:ext cx="4954816"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2564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2649" y="3596863"/>
            <a:ext cx="5099052" cy="489050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BA38BB-0D7D-44B6-8B8F-2EBB2A630C87}"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DA9DF4-00DF-4E5A-9569-B99EB5E8FB2F}" type="slidenum">
              <a:rPr kumimoji="1" lang="ja-JP" altLang="en-US" smtClean="0"/>
              <a:t>‹#›</a:t>
            </a:fld>
            <a:endParaRPr kumimoji="1" lang="ja-JP" altLang="en-US"/>
          </a:p>
        </p:txBody>
      </p:sp>
      <p:cxnSp>
        <p:nvCxnSpPr>
          <p:cNvPr id="14" name="Straight Connector 13"/>
          <p:cNvCxnSpPr/>
          <p:nvPr/>
        </p:nvCxnSpPr>
        <p:spPr>
          <a:xfrm>
            <a:off x="958850" y="3401190"/>
            <a:ext cx="495481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6402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67500" y="1309929"/>
            <a:ext cx="1214198" cy="717743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2651" y="1309929"/>
            <a:ext cx="3686632" cy="71774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BA38BB-0D7D-44B6-8B8F-2EBB2A630C87}"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DA9DF4-00DF-4E5A-9569-B99EB5E8FB2F}" type="slidenum">
              <a:rPr kumimoji="1" lang="ja-JP" altLang="en-US" smtClean="0"/>
              <a:t>‹#›</a:t>
            </a:fld>
            <a:endParaRPr kumimoji="1" lang="ja-JP" altLang="en-US"/>
          </a:p>
        </p:txBody>
      </p:sp>
      <p:cxnSp>
        <p:nvCxnSpPr>
          <p:cNvPr id="14" name="Straight Connector 13"/>
          <p:cNvCxnSpPr/>
          <p:nvPr/>
        </p:nvCxnSpPr>
        <p:spPr>
          <a:xfrm>
            <a:off x="4684134" y="1309929"/>
            <a:ext cx="0" cy="7177434"/>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1568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958850" y="3401190"/>
            <a:ext cx="494665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BA38BB-0D7D-44B6-8B8F-2EBB2A630C87}"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DA9DF4-00DF-4E5A-9569-B99EB5E8FB2F}" type="slidenum">
              <a:rPr kumimoji="1" lang="ja-JP" altLang="en-US" smtClean="0"/>
              <a:t>‹#›</a:t>
            </a:fld>
            <a:endParaRPr kumimoji="1" lang="ja-JP" altLang="en-US"/>
          </a:p>
        </p:txBody>
      </p:sp>
    </p:spTree>
    <p:extLst>
      <p:ext uri="{BB962C8B-B14F-4D97-AF65-F5344CB8AC3E}">
        <p14:creationId xmlns:p14="http://schemas.microsoft.com/office/powerpoint/2010/main" val="65844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58849" y="2370930"/>
            <a:ext cx="4946651" cy="2632520"/>
          </a:xfrm>
        </p:spPr>
        <p:txBody>
          <a:bodyPr anchor="b">
            <a:normAutofit/>
          </a:bodyPr>
          <a:lstStyle>
            <a:lvl1pPr algn="ctr">
              <a:defRPr sz="3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58849" y="5394797"/>
            <a:ext cx="4946651" cy="157446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8BA38BB-0D7D-44B6-8B8F-2EBB2A630C87}" type="datetimeFigureOut">
              <a:rPr kumimoji="1" lang="ja-JP" altLang="en-US" smtClean="0"/>
              <a:t>2025/2/28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DA9DF4-00DF-4E5A-9569-B99EB5E8FB2F}" type="slidenum">
              <a:rPr kumimoji="1" lang="ja-JP" altLang="en-US" smtClean="0"/>
              <a:t>‹#›</a:t>
            </a:fld>
            <a:endParaRPr kumimoji="1" lang="ja-JP" altLang="en-US"/>
          </a:p>
        </p:txBody>
      </p:sp>
      <p:cxnSp>
        <p:nvCxnSpPr>
          <p:cNvPr id="31" name="Straight Connector 30"/>
          <p:cNvCxnSpPr/>
          <p:nvPr/>
        </p:nvCxnSpPr>
        <p:spPr>
          <a:xfrm>
            <a:off x="958850" y="5199122"/>
            <a:ext cx="494665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1768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958849" y="3403487"/>
            <a:ext cx="494665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4682" y="3592576"/>
            <a:ext cx="2503170" cy="4979416"/>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83864" y="3592576"/>
            <a:ext cx="2503170" cy="4979416"/>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8BA38BB-0D7D-44B6-8B8F-2EBB2A630C87}" type="datetimeFigureOut">
              <a:rPr kumimoji="1" lang="ja-JP" altLang="en-US" smtClean="0"/>
              <a:t>2025/2/28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DA9DF4-00DF-4E5A-9569-B99EB5E8FB2F}" type="slidenum">
              <a:rPr kumimoji="1" lang="ja-JP" altLang="en-US" smtClean="0"/>
              <a:t>‹#›</a:t>
            </a:fld>
            <a:endParaRPr kumimoji="1" lang="ja-JP" altLang="en-US"/>
          </a:p>
        </p:txBody>
      </p:sp>
    </p:spTree>
    <p:extLst>
      <p:ext uri="{BB962C8B-B14F-4D97-AF65-F5344CB8AC3E}">
        <p14:creationId xmlns:p14="http://schemas.microsoft.com/office/powerpoint/2010/main" val="245928560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82651" y="3840103"/>
            <a:ext cx="2503170" cy="83237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82651" y="4684712"/>
            <a:ext cx="2503170" cy="390956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81374" y="3840103"/>
            <a:ext cx="2503170" cy="83237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81374" y="4684712"/>
            <a:ext cx="2503170" cy="390956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8BA38BB-0D7D-44B6-8B8F-2EBB2A630C87}" type="datetimeFigureOut">
              <a:rPr kumimoji="1" lang="ja-JP" altLang="en-US" smtClean="0"/>
              <a:t>2025/2/28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8DA9DF4-00DF-4E5A-9569-B99EB5E8FB2F}" type="slidenum">
              <a:rPr kumimoji="1" lang="ja-JP" altLang="en-US" smtClean="0"/>
              <a:t>‹#›</a:t>
            </a:fld>
            <a:endParaRPr kumimoji="1" lang="ja-JP" altLang="en-US"/>
          </a:p>
        </p:txBody>
      </p:sp>
      <p:cxnSp>
        <p:nvCxnSpPr>
          <p:cNvPr id="41" name="Straight Connector 40"/>
          <p:cNvCxnSpPr/>
          <p:nvPr/>
        </p:nvCxnSpPr>
        <p:spPr>
          <a:xfrm>
            <a:off x="958849" y="3401190"/>
            <a:ext cx="494665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110130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82649" y="1322154"/>
            <a:ext cx="5099051" cy="1883363"/>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8BA38BB-0D7D-44B6-8B8F-2EBB2A630C87}" type="datetimeFigureOut">
              <a:rPr kumimoji="1" lang="ja-JP" altLang="en-US" smtClean="0"/>
              <a:t>2025/2/28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8DA9DF4-00DF-4E5A-9569-B99EB5E8FB2F}" type="slidenum">
              <a:rPr kumimoji="1" lang="ja-JP" altLang="en-US" smtClean="0"/>
              <a:t>‹#›</a:t>
            </a:fld>
            <a:endParaRPr kumimoji="1" lang="ja-JP" altLang="en-US"/>
          </a:p>
        </p:txBody>
      </p:sp>
      <p:cxnSp>
        <p:nvCxnSpPr>
          <p:cNvPr id="14" name="Straight Connector 13"/>
          <p:cNvCxnSpPr/>
          <p:nvPr/>
        </p:nvCxnSpPr>
        <p:spPr>
          <a:xfrm>
            <a:off x="958849" y="3401190"/>
            <a:ext cx="494665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369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A38BB-0D7D-44B6-8B8F-2EBB2A630C87}" type="datetimeFigureOut">
              <a:rPr kumimoji="1" lang="ja-JP" altLang="en-US" smtClean="0"/>
              <a:t>2025/2/28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8DA9DF4-00DF-4E5A-9569-B99EB5E8FB2F}" type="slidenum">
              <a:rPr kumimoji="1" lang="ja-JP" altLang="en-US" smtClean="0"/>
              <a:t>‹#›</a:t>
            </a:fld>
            <a:endParaRPr kumimoji="1" lang="ja-JP" altLang="en-US"/>
          </a:p>
        </p:txBody>
      </p:sp>
    </p:spTree>
    <p:extLst>
      <p:ext uri="{BB962C8B-B14F-4D97-AF65-F5344CB8AC3E}">
        <p14:creationId xmlns:p14="http://schemas.microsoft.com/office/powerpoint/2010/main" val="275235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2648" y="2005660"/>
            <a:ext cx="1902599" cy="1981200"/>
          </a:xfrm>
        </p:spPr>
        <p:txBody>
          <a:bodyPr anchor="b">
            <a:normAutofit/>
          </a:bodyPr>
          <a:lstStyle>
            <a:lvl1pPr algn="ctr">
              <a:defRPr sz="1800" b="0"/>
            </a:lvl1pPr>
          </a:lstStyle>
          <a:p>
            <a:r>
              <a:rPr lang="ja-JP" altLang="en-US"/>
              <a:t>マスター タイトルの書式設定</a:t>
            </a:r>
            <a:endParaRPr lang="en-US" dirty="0"/>
          </a:p>
        </p:txBody>
      </p:sp>
      <p:sp>
        <p:nvSpPr>
          <p:cNvPr id="3" name="Content Placeholder 2"/>
          <p:cNvSpPr>
            <a:spLocks noGrp="1"/>
          </p:cNvSpPr>
          <p:nvPr>
            <p:ph idx="1"/>
          </p:nvPr>
        </p:nvSpPr>
        <p:spPr>
          <a:xfrm>
            <a:off x="3090047" y="1418636"/>
            <a:ext cx="2891654" cy="7068728"/>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2648" y="4378205"/>
            <a:ext cx="1902599" cy="3522139"/>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8BA38BB-0D7D-44B6-8B8F-2EBB2A630C87}" type="datetimeFigureOut">
              <a:rPr kumimoji="1" lang="ja-JP" altLang="en-US" smtClean="0"/>
              <a:t>2025/2/28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DA9DF4-00DF-4E5A-9569-B99EB5E8FB2F}" type="slidenum">
              <a:rPr kumimoji="1" lang="ja-JP" altLang="en-US" smtClean="0"/>
              <a:t>‹#›</a:t>
            </a:fld>
            <a:endParaRPr kumimoji="1" lang="ja-JP" altLang="en-US"/>
          </a:p>
        </p:txBody>
      </p:sp>
      <p:cxnSp>
        <p:nvCxnSpPr>
          <p:cNvPr id="16" name="Straight Connector 15"/>
          <p:cNvCxnSpPr/>
          <p:nvPr/>
        </p:nvCxnSpPr>
        <p:spPr>
          <a:xfrm>
            <a:off x="958849" y="4206992"/>
            <a:ext cx="1750196"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481941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2649" y="2721091"/>
            <a:ext cx="2724152" cy="1981200"/>
          </a:xfrm>
        </p:spPr>
        <p:txBody>
          <a:bodyPr anchor="b">
            <a:normAutofit/>
          </a:bodyPr>
          <a:lstStyle>
            <a:lvl1pPr algn="ctr">
              <a:defRPr sz="1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3913666" y="1492014"/>
            <a:ext cx="2197097" cy="692197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2649" y="4702291"/>
            <a:ext cx="2724151" cy="264160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8BA38BB-0D7D-44B6-8B8F-2EBB2A630C87}" type="datetimeFigureOut">
              <a:rPr kumimoji="1" lang="ja-JP" altLang="en-US" smtClean="0"/>
              <a:t>2025/2/28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DA9DF4-00DF-4E5A-9569-B99EB5E8FB2F}" type="slidenum">
              <a:rPr kumimoji="1" lang="ja-JP" altLang="en-US" smtClean="0"/>
              <a:t>‹#›</a:t>
            </a:fld>
            <a:endParaRPr kumimoji="1" lang="ja-JP" altLang="en-US"/>
          </a:p>
        </p:txBody>
      </p:sp>
    </p:spTree>
    <p:extLst>
      <p:ext uri="{BB962C8B-B14F-4D97-AF65-F5344CB8AC3E}">
        <p14:creationId xmlns:p14="http://schemas.microsoft.com/office/powerpoint/2010/main" val="380489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Placeholder 1"/>
          <p:cNvSpPr>
            <a:spLocks noGrp="1"/>
          </p:cNvSpPr>
          <p:nvPr>
            <p:ph type="title"/>
          </p:nvPr>
        </p:nvSpPr>
        <p:spPr>
          <a:xfrm>
            <a:off x="882649" y="1322154"/>
            <a:ext cx="5099051" cy="1883363"/>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2649" y="3596862"/>
            <a:ext cx="5099052" cy="4976107"/>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67503" y="8609659"/>
            <a:ext cx="861212" cy="403578"/>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8BA38BB-0D7D-44B6-8B8F-2EBB2A630C87}" type="datetimeFigureOut">
              <a:rPr kumimoji="1" lang="ja-JP" altLang="en-US" smtClean="0"/>
              <a:t>2025/2/28</a:t>
            </a:fld>
            <a:endParaRPr kumimoji="1" lang="ja-JP" altLang="en-US"/>
          </a:p>
        </p:txBody>
      </p:sp>
      <p:sp>
        <p:nvSpPr>
          <p:cNvPr id="5" name="Footer Placeholder 4"/>
          <p:cNvSpPr>
            <a:spLocks noGrp="1"/>
          </p:cNvSpPr>
          <p:nvPr>
            <p:ph type="ftr" sz="quarter" idx="3"/>
          </p:nvPr>
        </p:nvSpPr>
        <p:spPr>
          <a:xfrm>
            <a:off x="882649" y="8609659"/>
            <a:ext cx="3828500" cy="403578"/>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5685068" y="8609659"/>
            <a:ext cx="296633" cy="403578"/>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A8DA9DF4-00DF-4E5A-9569-B99EB5E8FB2F}" type="slidenum">
              <a:rPr kumimoji="1" lang="ja-JP" altLang="en-US" smtClean="0"/>
              <a:t>‹#›</a:t>
            </a:fld>
            <a:endParaRPr kumimoji="1" lang="ja-JP" altLang="en-US"/>
          </a:p>
        </p:txBody>
      </p:sp>
    </p:spTree>
    <p:extLst>
      <p:ext uri="{BB962C8B-B14F-4D97-AF65-F5344CB8AC3E}">
        <p14:creationId xmlns:p14="http://schemas.microsoft.com/office/powerpoint/2010/main" val="383991447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ctr" defTabSz="342900" rtl="0" eaLnBrk="1" latinLnBrk="0" hangingPunct="1">
        <a:spcBef>
          <a:spcPct val="0"/>
        </a:spcBef>
        <a:buNone/>
        <a:defRPr kumimoji="1" sz="3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kumimoji="1"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kumimoji="1"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kumimoji="1"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kumimoji="1"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C079D8-5F1D-5A84-F732-012E54EFFF92}"/>
              </a:ext>
            </a:extLst>
          </p:cNvPr>
          <p:cNvSpPr txBox="1">
            <a:spLocks/>
          </p:cNvSpPr>
          <p:nvPr/>
        </p:nvSpPr>
        <p:spPr>
          <a:xfrm>
            <a:off x="0" y="943550"/>
            <a:ext cx="6858000" cy="1312082"/>
          </a:xfrm>
          <a:prstGeom prst="rect">
            <a:avLst/>
          </a:prstGeom>
        </p:spPr>
        <p:txBody>
          <a:bodyPr anchor="b">
            <a:noAutofit/>
          </a:bodyPr>
          <a:lstStyle>
            <a:lvl1pPr algn="ctr" defTabSz="342900" rtl="0" eaLnBrk="1" latinLnBrk="0" hangingPunct="1">
              <a:spcBef>
                <a:spcPct val="0"/>
              </a:spcBef>
              <a:buNone/>
              <a:defRPr kumimoji="1" sz="3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latin typeface="BIZ UDPゴシック" panose="020B0400000000000000" pitchFamily="50" charset="-128"/>
                <a:ea typeface="BIZ UDPゴシック" panose="020B0400000000000000" pitchFamily="50" charset="-128"/>
              </a:rPr>
              <a:t>２０２５年度</a:t>
            </a:r>
            <a:br>
              <a:rPr lang="en-US" altLang="ja-JP" sz="3200" b="1" dirty="0">
                <a:latin typeface="BIZ UDPゴシック" panose="020B0400000000000000" pitchFamily="50" charset="-128"/>
                <a:ea typeface="BIZ UDPゴシック" panose="020B0400000000000000" pitchFamily="50" charset="-128"/>
              </a:rPr>
            </a:br>
            <a:r>
              <a:rPr lang="ja-JP" altLang="en-US" sz="3200" b="1" dirty="0">
                <a:latin typeface="BIZ UDPゴシック" panose="020B0400000000000000" pitchFamily="50" charset="-128"/>
                <a:ea typeface="BIZ UDPゴシック" panose="020B0400000000000000" pitchFamily="50" charset="-128"/>
              </a:rPr>
              <a:t>ＱＣサークル宮城地区の行事予定</a:t>
            </a:r>
            <a:endParaRPr lang="ja-JP" altLang="en-US" sz="3200" dirty="0">
              <a:latin typeface="BIZ UDPゴシック" panose="020B0400000000000000" pitchFamily="50" charset="-128"/>
              <a:ea typeface="BIZ UDPゴシック" panose="020B0400000000000000" pitchFamily="50" charset="-128"/>
            </a:endParaRPr>
          </a:p>
        </p:txBody>
      </p:sp>
      <p:cxnSp>
        <p:nvCxnSpPr>
          <p:cNvPr id="9" name="直線コネクタ 8">
            <a:extLst>
              <a:ext uri="{FF2B5EF4-FFF2-40B4-BE49-F238E27FC236}">
                <a16:creationId xmlns:a16="http://schemas.microsoft.com/office/drawing/2014/main" id="{445835DF-73B5-FEC4-1F47-62A6401198C8}"/>
              </a:ext>
            </a:extLst>
          </p:cNvPr>
          <p:cNvCxnSpPr/>
          <p:nvPr/>
        </p:nvCxnSpPr>
        <p:spPr>
          <a:xfrm>
            <a:off x="706916" y="2450592"/>
            <a:ext cx="5548914" cy="0"/>
          </a:xfrm>
          <a:prstGeom prst="line">
            <a:avLst/>
          </a:prstGeom>
          <a:ln w="76200">
            <a:solidFill>
              <a:srgbClr val="CC9900"/>
            </a:solidFill>
          </a:ln>
        </p:spPr>
        <p:style>
          <a:lnRef idx="1">
            <a:schemeClr val="accent1"/>
          </a:lnRef>
          <a:fillRef idx="0">
            <a:schemeClr val="accent1"/>
          </a:fillRef>
          <a:effectRef idx="0">
            <a:schemeClr val="accent1"/>
          </a:effectRef>
          <a:fontRef idx="minor">
            <a:schemeClr val="tx1"/>
          </a:fontRef>
        </p:style>
      </p:cxnSp>
      <p:graphicFrame>
        <p:nvGraphicFramePr>
          <p:cNvPr id="12" name="表 11">
            <a:extLst>
              <a:ext uri="{FF2B5EF4-FFF2-40B4-BE49-F238E27FC236}">
                <a16:creationId xmlns:a16="http://schemas.microsoft.com/office/drawing/2014/main" id="{58E2AE59-B637-180B-C3AF-086849F0537B}"/>
              </a:ext>
            </a:extLst>
          </p:cNvPr>
          <p:cNvGraphicFramePr>
            <a:graphicFrameLocks noGrp="1"/>
          </p:cNvGraphicFramePr>
          <p:nvPr>
            <p:extLst>
              <p:ext uri="{D42A27DB-BD31-4B8C-83A1-F6EECF244321}">
                <p14:modId xmlns:p14="http://schemas.microsoft.com/office/powerpoint/2010/main" val="2150674239"/>
              </p:ext>
            </p:extLst>
          </p:nvPr>
        </p:nvGraphicFramePr>
        <p:xfrm>
          <a:off x="551125" y="2670220"/>
          <a:ext cx="5704704" cy="6028988"/>
        </p:xfrm>
        <a:graphic>
          <a:graphicData uri="http://schemas.openxmlformats.org/drawingml/2006/table">
            <a:tbl>
              <a:tblPr>
                <a:tableStyleId>{5C22544A-7EE6-4342-B048-85BDC9FD1C3A}</a:tableStyleId>
              </a:tblPr>
              <a:tblGrid>
                <a:gridCol w="582287">
                  <a:extLst>
                    <a:ext uri="{9D8B030D-6E8A-4147-A177-3AD203B41FA5}">
                      <a16:colId xmlns:a16="http://schemas.microsoft.com/office/drawing/2014/main" val="1439141776"/>
                    </a:ext>
                  </a:extLst>
                </a:gridCol>
                <a:gridCol w="889165">
                  <a:extLst>
                    <a:ext uri="{9D8B030D-6E8A-4147-A177-3AD203B41FA5}">
                      <a16:colId xmlns:a16="http://schemas.microsoft.com/office/drawing/2014/main" val="1693601291"/>
                    </a:ext>
                  </a:extLst>
                </a:gridCol>
                <a:gridCol w="517423">
                  <a:extLst>
                    <a:ext uri="{9D8B030D-6E8A-4147-A177-3AD203B41FA5}">
                      <a16:colId xmlns:a16="http://schemas.microsoft.com/office/drawing/2014/main" val="3273957740"/>
                    </a:ext>
                  </a:extLst>
                </a:gridCol>
                <a:gridCol w="3715829">
                  <a:extLst>
                    <a:ext uri="{9D8B030D-6E8A-4147-A177-3AD203B41FA5}">
                      <a16:colId xmlns:a16="http://schemas.microsoft.com/office/drawing/2014/main" val="295450613"/>
                    </a:ext>
                  </a:extLst>
                </a:gridCol>
              </a:tblGrid>
              <a:tr h="482883">
                <a:tc gridSpan="2">
                  <a:txBody>
                    <a:bodyPr/>
                    <a:lstStyle/>
                    <a:p>
                      <a:pPr algn="ctr" fontAlgn="ctr"/>
                      <a:r>
                        <a:rPr lang="ja-JP" altLang="en-US" sz="1400" u="none" strike="noStrike" dirty="0">
                          <a:effectLst/>
                          <a:latin typeface="BIZ UDPゴシック" panose="020B0400000000000000" pitchFamily="50" charset="-128"/>
                          <a:ea typeface="BIZ UDPゴシック" panose="020B0400000000000000" pitchFamily="50" charset="-128"/>
                        </a:rPr>
                        <a:t>実施日</a:t>
                      </a:r>
                      <a:endPar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anchor="ctr">
                    <a:lnL w="28575" cap="flat" cmpd="sng" algn="ctr">
                      <a:solidFill>
                        <a:srgbClr val="CC9900"/>
                      </a:solidFill>
                      <a:prstDash val="solid"/>
                      <a:round/>
                      <a:headEnd type="none" w="med" len="med"/>
                      <a:tailEnd type="none" w="med" len="med"/>
                    </a:lnL>
                    <a:lnR w="28575" cap="flat" cmpd="sng" algn="ctr">
                      <a:solidFill>
                        <a:srgbClr val="CC9900"/>
                      </a:solidFill>
                      <a:prstDash val="solid"/>
                      <a:round/>
                      <a:headEnd type="none" w="med" len="med"/>
                      <a:tailEnd type="none" w="med" len="med"/>
                    </a:lnR>
                    <a:lnT w="28575" cap="flat" cmpd="sng" algn="ctr">
                      <a:solidFill>
                        <a:srgbClr val="CC9900"/>
                      </a:solidFill>
                      <a:prstDash val="solid"/>
                      <a:round/>
                      <a:headEnd type="none" w="med" len="med"/>
                      <a:tailEnd type="none" w="med" len="med"/>
                    </a:lnT>
                    <a:lnB w="28575" cap="flat" cmpd="sng" algn="ctr">
                      <a:solidFill>
                        <a:srgbClr val="CC9900"/>
                      </a:solidFill>
                      <a:prstDash val="solid"/>
                      <a:round/>
                      <a:headEnd type="none" w="med" len="med"/>
                      <a:tailEnd type="none" w="med" len="med"/>
                    </a:lnB>
                    <a:solidFill>
                      <a:schemeClr val="bg1"/>
                    </a:solidFill>
                  </a:tcPr>
                </a:tc>
                <a:tc hMerge="1">
                  <a:txBody>
                    <a:bodyPr/>
                    <a:lstStyle/>
                    <a:p>
                      <a:endParaRPr dirty="0"/>
                    </a:p>
                  </a:txBody>
                  <a:tcPr marL="3459" marR="3459" marT="3459" marB="0" anchor="ctr">
                    <a:lnL w="28575" cap="flat" cmpd="sng" algn="ctr">
                      <a:solidFill>
                        <a:srgbClr val="CC9900"/>
                      </a:solidFill>
                      <a:prstDash val="solid"/>
                      <a:round/>
                      <a:headEnd type="none" w="med" len="med"/>
                      <a:tailEnd type="none" w="med" len="med"/>
                    </a:lnL>
                    <a:lnR w="28575" cap="flat" cmpd="sng" algn="ctr">
                      <a:solidFill>
                        <a:srgbClr val="CC9900"/>
                      </a:solidFill>
                      <a:prstDash val="solid"/>
                      <a:round/>
                      <a:headEnd type="none" w="med" len="med"/>
                      <a:tailEnd type="none" w="med" len="med"/>
                    </a:lnR>
                    <a:lnT w="28575" cap="flat" cmpd="sng" algn="ctr">
                      <a:solidFill>
                        <a:srgbClr val="CC9900"/>
                      </a:solidFill>
                      <a:prstDash val="solid"/>
                      <a:round/>
                      <a:headEnd type="none" w="med" len="med"/>
                      <a:tailEnd type="none" w="med" len="med"/>
                    </a:lnT>
                    <a:lnB w="28575" cap="flat" cmpd="sng" algn="ctr">
                      <a:solidFill>
                        <a:srgbClr val="CC9900"/>
                      </a:solidFill>
                      <a:prstDash val="solid"/>
                      <a:round/>
                      <a:headEnd type="none" w="med" len="med"/>
                      <a:tailEnd type="none" w="med" len="med"/>
                    </a:lnB>
                    <a:solidFill>
                      <a:schemeClr val="bg1"/>
                    </a:solidFill>
                  </a:tcPr>
                </a:tc>
                <a:tc gridSpan="2">
                  <a:txBody>
                    <a:bodyPr/>
                    <a:lstStyle/>
                    <a:p>
                      <a:pPr algn="ctr" fontAlgn="ctr"/>
                      <a:r>
                        <a:rPr lang="ja-JP" altLang="en-US" sz="1400" u="none" strike="noStrike" dirty="0">
                          <a:effectLst/>
                          <a:latin typeface="BIZ UDPゴシック" panose="020B0400000000000000" pitchFamily="50" charset="-128"/>
                          <a:ea typeface="BIZ UDPゴシック" panose="020B0400000000000000" pitchFamily="50" charset="-128"/>
                        </a:rPr>
                        <a:t>行事</a:t>
                      </a:r>
                      <a:r>
                        <a:rPr lang="en-US" altLang="ja-JP" sz="1400" u="none" strike="noStrike" dirty="0">
                          <a:effectLst/>
                          <a:latin typeface="BIZ UDPゴシック" panose="020B0400000000000000" pitchFamily="50" charset="-128"/>
                          <a:ea typeface="BIZ UDPゴシック" panose="020B0400000000000000" pitchFamily="50" charset="-128"/>
                        </a:rPr>
                        <a:t> </a:t>
                      </a:r>
                      <a:r>
                        <a:rPr lang="ja-JP" altLang="en-US" sz="1400" u="none" strike="noStrike" dirty="0">
                          <a:effectLst/>
                          <a:latin typeface="BIZ UDPゴシック" panose="020B0400000000000000" pitchFamily="50" charset="-128"/>
                          <a:ea typeface="BIZ UDPゴシック" panose="020B0400000000000000" pitchFamily="50" charset="-128"/>
                        </a:rPr>
                        <a:t>　 </a:t>
                      </a:r>
                      <a:endPar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459" marR="3459" marT="3459" marB="0" anchor="ctr">
                    <a:lnL w="28575" cap="flat" cmpd="sng" algn="ctr">
                      <a:solidFill>
                        <a:srgbClr val="CC9900"/>
                      </a:solidFill>
                      <a:prstDash val="solid"/>
                      <a:round/>
                      <a:headEnd type="none" w="med" len="med"/>
                      <a:tailEnd type="none" w="med" len="med"/>
                    </a:lnL>
                    <a:lnR w="28575" cap="flat" cmpd="sng" algn="ctr">
                      <a:solidFill>
                        <a:srgbClr val="CC9900"/>
                      </a:solidFill>
                      <a:prstDash val="solid"/>
                      <a:round/>
                      <a:headEnd type="none" w="med" len="med"/>
                      <a:tailEnd type="none" w="med" len="med"/>
                    </a:lnR>
                    <a:lnT w="28575" cap="flat" cmpd="sng" algn="ctr">
                      <a:solidFill>
                        <a:srgbClr val="CC9900"/>
                      </a:solidFill>
                      <a:prstDash val="solid"/>
                      <a:round/>
                      <a:headEnd type="none" w="med" len="med"/>
                      <a:tailEnd type="none" w="med" len="med"/>
                    </a:lnT>
                    <a:lnB w="28575" cap="flat" cmpd="sng" algn="ctr">
                      <a:solidFill>
                        <a:srgbClr val="CC9900"/>
                      </a:solidFill>
                      <a:prstDash val="solid"/>
                      <a:round/>
                      <a:headEnd type="none" w="med" len="med"/>
                      <a:tailEnd type="none" w="med" len="med"/>
                    </a:lnB>
                    <a:solidFill>
                      <a:schemeClr val="bg1"/>
                    </a:solidFill>
                  </a:tcPr>
                </a:tc>
                <a:tc hMerge="1">
                  <a:txBody>
                    <a:bodyPr/>
                    <a:lstStyle/>
                    <a:p>
                      <a:endParaRPr dirty="0"/>
                    </a:p>
                  </a:txBody>
                  <a:tcPr marL="3459" marR="3459" marT="34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6979030"/>
                  </a:ext>
                </a:extLst>
              </a:tr>
              <a:tr h="1109221">
                <a:tc>
                  <a:txBody>
                    <a:bodyPr/>
                    <a:lstStyle/>
                    <a:p>
                      <a:pPr algn="ctr"/>
                      <a:r>
                        <a:rPr lang="ja-JP" altLang="en-US" sz="1400" dirty="0">
                          <a:latin typeface="BIZ UDPゴシック" panose="020B0400000000000000" pitchFamily="50" charset="-128"/>
                          <a:ea typeface="BIZ UDPゴシック" panose="020B0400000000000000" pitchFamily="50" charset="-128"/>
                        </a:rPr>
                        <a:t>６月</a:t>
                      </a:r>
                      <a:endParaRPr sz="1400" dirty="0">
                        <a:latin typeface="BIZ UDPゴシック" panose="020B0400000000000000" pitchFamily="50" charset="-128"/>
                        <a:ea typeface="BIZ UDPゴシック" panose="020B0400000000000000" pitchFamily="50" charset="-128"/>
                      </a:endParaRPr>
                    </a:p>
                  </a:txBody>
                  <a:tcPr marL="3459" marR="3459" marT="3459" marB="0" anchor="ctr">
                    <a:lnL w="28575" cap="flat" cmpd="sng" algn="ctr">
                      <a:solidFill>
                        <a:srgbClr val="CC9900"/>
                      </a:solidFill>
                      <a:prstDash val="solid"/>
                      <a:round/>
                      <a:headEnd type="none" w="med" len="med"/>
                      <a:tailEnd type="none" w="med" len="med"/>
                    </a:lnL>
                    <a:lnR w="28575" cap="flat" cmpd="sng" algn="ctr">
                      <a:solidFill>
                        <a:srgbClr val="CC9900"/>
                      </a:solidFill>
                      <a:prstDash val="solid"/>
                      <a:round/>
                      <a:headEnd type="none" w="med" len="med"/>
                      <a:tailEnd type="none" w="med" len="med"/>
                    </a:lnR>
                    <a:lnT w="28575" cap="flat" cmpd="sng" algn="ctr">
                      <a:solidFill>
                        <a:srgbClr val="CC9900"/>
                      </a:solidFill>
                      <a:prstDash val="solid"/>
                      <a:round/>
                      <a:headEnd type="none" w="med" len="med"/>
                      <a:tailEnd type="none" w="med" len="med"/>
                    </a:lnT>
                    <a:lnB w="28575" cap="flat" cmpd="sng" algn="ctr">
                      <a:solidFill>
                        <a:srgbClr val="CC9900"/>
                      </a:solidFill>
                      <a:prstDash val="solid"/>
                      <a:round/>
                      <a:headEnd type="none" w="med" len="med"/>
                      <a:tailEnd type="none" w="med" len="med"/>
                    </a:lnB>
                    <a:solidFill>
                      <a:schemeClr val="bg1"/>
                    </a:solidFill>
                  </a:tcPr>
                </a:tc>
                <a:tc>
                  <a:txBody>
                    <a:bodyPr/>
                    <a:lstStyle/>
                    <a:p>
                      <a:pPr algn="ctr" fontAlgn="ctr"/>
                      <a:r>
                        <a:rPr lang="en-US" altLang="ja-JP" sz="1400" u="none" strike="noStrike" dirty="0">
                          <a:effectLst/>
                          <a:latin typeface="BIZ UDPゴシック" panose="020B0400000000000000" pitchFamily="50" charset="-128"/>
                          <a:ea typeface="BIZ UDPゴシック" panose="020B0400000000000000" pitchFamily="50" charset="-128"/>
                        </a:rPr>
                        <a:t>20</a:t>
                      </a:r>
                      <a:r>
                        <a:rPr lang="ja-JP" altLang="en-US" sz="1400" u="none" strike="noStrike" dirty="0">
                          <a:effectLst/>
                          <a:latin typeface="BIZ UDPゴシック" panose="020B0400000000000000" pitchFamily="50" charset="-128"/>
                          <a:ea typeface="BIZ UDPゴシック" panose="020B0400000000000000" pitchFamily="50" charset="-128"/>
                        </a:rPr>
                        <a:t>日（金）</a:t>
                      </a:r>
                      <a:endPar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459" marR="3459" marT="3459" marB="0" anchor="ctr">
                    <a:lnL w="28575" cap="flat" cmpd="sng" algn="ctr">
                      <a:solidFill>
                        <a:srgbClr val="CC9900"/>
                      </a:solidFill>
                      <a:prstDash val="solid"/>
                      <a:round/>
                      <a:headEnd type="none" w="med" len="med"/>
                      <a:tailEnd type="none" w="med" len="med"/>
                    </a:lnL>
                    <a:lnR w="28575" cap="flat" cmpd="sng" algn="ctr">
                      <a:solidFill>
                        <a:srgbClr val="CC9900"/>
                      </a:solidFill>
                      <a:prstDash val="solid"/>
                      <a:round/>
                      <a:headEnd type="none" w="med" len="med"/>
                      <a:tailEnd type="none" w="med" len="med"/>
                    </a:lnR>
                    <a:lnT w="28575" cap="flat" cmpd="sng" algn="ctr">
                      <a:solidFill>
                        <a:srgbClr val="CC9900"/>
                      </a:solidFill>
                      <a:prstDash val="solid"/>
                      <a:round/>
                      <a:headEnd type="none" w="med" len="med"/>
                      <a:tailEnd type="none" w="med" len="med"/>
                    </a:lnT>
                    <a:lnB w="28575" cap="flat" cmpd="sng" algn="ctr">
                      <a:solidFill>
                        <a:srgbClr val="CC9900"/>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宮城</a:t>
                      </a:r>
                      <a:endPar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地区</a:t>
                      </a:r>
                    </a:p>
                  </a:txBody>
                  <a:tcPr marL="3459" marR="3459" marT="3459" marB="0" anchor="ctr">
                    <a:lnL w="28575" cap="flat" cmpd="sng" algn="ctr">
                      <a:solidFill>
                        <a:srgbClr val="CC9900"/>
                      </a:solidFill>
                      <a:prstDash val="solid"/>
                      <a:round/>
                      <a:headEnd type="none" w="med" len="med"/>
                      <a:tailEnd type="none" w="med" len="med"/>
                    </a:lnL>
                    <a:lnR w="28575" cap="flat" cmpd="sng" algn="ctr">
                      <a:solidFill>
                        <a:srgbClr val="CC9900"/>
                      </a:solidFill>
                      <a:prstDash val="solid"/>
                      <a:round/>
                      <a:headEnd type="none" w="med" len="med"/>
                      <a:tailEnd type="none" w="med" len="med"/>
                    </a:lnR>
                    <a:lnT w="28575" cap="flat" cmpd="sng" algn="ctr">
                      <a:solidFill>
                        <a:srgbClr val="CC9900"/>
                      </a:solidFill>
                      <a:prstDash val="solid"/>
                      <a:round/>
                      <a:headEnd type="none" w="med" len="med"/>
                      <a:tailEnd type="none" w="med" len="med"/>
                    </a:lnT>
                    <a:lnB w="28575" cap="flat" cmpd="sng" algn="ctr">
                      <a:solidFill>
                        <a:srgbClr val="CC9900"/>
                      </a:solidFill>
                      <a:prstDash val="solid"/>
                      <a:round/>
                      <a:headEnd type="none" w="med" len="med"/>
                      <a:tailEnd type="none" w="med" len="med"/>
                    </a:lnB>
                    <a:solidFill>
                      <a:schemeClr val="bg1"/>
                    </a:solidFill>
                  </a:tcPr>
                </a:tc>
                <a:tc>
                  <a:txBody>
                    <a:bodyPr/>
                    <a:lstStyle/>
                    <a:p>
                      <a:pPr algn="l" fontAlgn="ctr"/>
                      <a:r>
                        <a:rPr lang="ja-JP" altLang="en-US" sz="1400" u="none" strike="noStrike" dirty="0">
                          <a:effectLst/>
                          <a:latin typeface="BIZ UDPゴシック" panose="020B0400000000000000" pitchFamily="50" charset="-128"/>
                          <a:ea typeface="BIZ UDPゴシック" panose="020B0400000000000000" pitchFamily="50" charset="-128"/>
                        </a:rPr>
                        <a:t>第</a:t>
                      </a:r>
                      <a:r>
                        <a:rPr lang="en-US" altLang="ja-JP" sz="1400" u="none" strike="noStrike" dirty="0">
                          <a:effectLst/>
                          <a:latin typeface="BIZ UDPゴシック" panose="020B0400000000000000" pitchFamily="50" charset="-128"/>
                          <a:ea typeface="BIZ UDPゴシック" panose="020B0400000000000000" pitchFamily="50" charset="-128"/>
                        </a:rPr>
                        <a:t>339</a:t>
                      </a:r>
                      <a:r>
                        <a:rPr lang="ja-JP" altLang="en-US" sz="1400" u="none" strike="noStrike" dirty="0">
                          <a:effectLst/>
                          <a:latin typeface="BIZ UDPゴシック" panose="020B0400000000000000" pitchFamily="50" charset="-128"/>
                          <a:ea typeface="BIZ UDPゴシック" panose="020B0400000000000000" pitchFamily="50" charset="-128"/>
                        </a:rPr>
                        <a:t>回リ－ダ－研修会　　　</a:t>
                      </a:r>
                      <a:br>
                        <a:rPr lang="ja-JP" altLang="en-US" sz="1400" u="none" strike="noStrike" dirty="0">
                          <a:effectLst/>
                          <a:latin typeface="BIZ UDPゴシック" panose="020B0400000000000000" pitchFamily="50" charset="-128"/>
                          <a:ea typeface="BIZ UDPゴシック" panose="020B0400000000000000" pitchFamily="50" charset="-128"/>
                        </a:rPr>
                      </a:br>
                      <a:r>
                        <a:rPr lang="ja-JP" altLang="en-US" sz="1400" u="none" strike="noStrike" dirty="0">
                          <a:effectLst/>
                          <a:latin typeface="BIZ UDPゴシック" panose="020B0400000000000000" pitchFamily="50" charset="-128"/>
                          <a:ea typeface="BIZ UDPゴシック" panose="020B0400000000000000" pitchFamily="50" charset="-128"/>
                        </a:rPr>
                        <a:t>　　　「問題解決の進め方」</a:t>
                      </a:r>
                      <a:endParaRPr lang="en-US" altLang="ja-JP" sz="1400" u="none" strike="noStrike" dirty="0">
                        <a:effectLst/>
                        <a:latin typeface="BIZ UDPゴシック" panose="020B0400000000000000" pitchFamily="50" charset="-128"/>
                        <a:ea typeface="BIZ UDPゴシック" panose="020B0400000000000000" pitchFamily="50" charset="-128"/>
                      </a:endParaRPr>
                    </a:p>
                    <a:p>
                      <a:pPr algn="l" fontAlgn="ctr"/>
                      <a:r>
                        <a:rPr lang="ja-JP" altLang="en-US" sz="1400" u="none" strike="noStrike" dirty="0">
                          <a:effectLst/>
                          <a:latin typeface="BIZ UDPゴシック" panose="020B0400000000000000" pitchFamily="50" charset="-128"/>
                          <a:ea typeface="BIZ UDPゴシック" panose="020B0400000000000000" pitchFamily="50" charset="-128"/>
                        </a:rPr>
                        <a:t>　（仙台市戦災復興記念館　</a:t>
                      </a:r>
                      <a:r>
                        <a:rPr lang="en-US" altLang="ja-JP" sz="1400" u="none" strike="noStrike" dirty="0">
                          <a:effectLst/>
                          <a:latin typeface="BIZ UDPゴシック" panose="020B0400000000000000" pitchFamily="50" charset="-128"/>
                          <a:ea typeface="BIZ UDPゴシック" panose="020B0400000000000000" pitchFamily="50" charset="-128"/>
                        </a:rPr>
                        <a:t>5</a:t>
                      </a:r>
                      <a:r>
                        <a:rPr lang="ja-JP" altLang="en-US" sz="1400" u="none" strike="noStrike" dirty="0">
                          <a:effectLst/>
                          <a:latin typeface="BIZ UDPゴシック" panose="020B0400000000000000" pitchFamily="50" charset="-128"/>
                          <a:ea typeface="BIZ UDPゴシック" panose="020B0400000000000000" pitchFamily="50" charset="-128"/>
                        </a:rPr>
                        <a:t>階会議室）</a:t>
                      </a:r>
                      <a:endPar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459" marR="3459" marT="3459" marB="0" anchor="ctr">
                    <a:lnL w="28575" cap="flat" cmpd="sng" algn="ctr">
                      <a:solidFill>
                        <a:srgbClr val="CC9900"/>
                      </a:solidFill>
                      <a:prstDash val="solid"/>
                      <a:round/>
                      <a:headEnd type="none" w="med" len="med"/>
                      <a:tailEnd type="none" w="med" len="med"/>
                    </a:lnL>
                    <a:lnR w="28575" cap="flat" cmpd="sng" algn="ctr">
                      <a:solidFill>
                        <a:srgbClr val="CC9900"/>
                      </a:solidFill>
                      <a:prstDash val="solid"/>
                      <a:round/>
                      <a:headEnd type="none" w="med" len="med"/>
                      <a:tailEnd type="none" w="med" len="med"/>
                    </a:lnR>
                    <a:lnT w="28575" cap="flat" cmpd="sng" algn="ctr">
                      <a:solidFill>
                        <a:srgbClr val="CC9900"/>
                      </a:solidFill>
                      <a:prstDash val="solid"/>
                      <a:round/>
                      <a:headEnd type="none" w="med" len="med"/>
                      <a:tailEnd type="none" w="med" len="med"/>
                    </a:lnT>
                    <a:lnB w="28575" cap="flat" cmpd="sng" algn="ctr">
                      <a:solidFill>
                        <a:srgbClr val="CC9900"/>
                      </a:solidFill>
                      <a:prstDash val="solid"/>
                      <a:round/>
                      <a:headEnd type="none" w="med" len="med"/>
                      <a:tailEnd type="none" w="med" len="med"/>
                    </a:lnB>
                    <a:solidFill>
                      <a:schemeClr val="bg1"/>
                    </a:solidFill>
                  </a:tcPr>
                </a:tc>
                <a:extLst>
                  <a:ext uri="{0D108BD9-81ED-4DB2-BD59-A6C34878D82A}">
                    <a16:rowId xmlns:a16="http://schemas.microsoft.com/office/drawing/2014/main" val="3071018204"/>
                  </a:ext>
                </a:extLst>
              </a:tr>
              <a:tr h="1109221">
                <a:tc rowSpan="2">
                  <a:txBody>
                    <a:bodyPr/>
                    <a:lstStyle/>
                    <a:p>
                      <a:pPr algn="ctr" fontAlgn="ctr"/>
                      <a:r>
                        <a:rPr lang="en-US" altLang="ja-JP" sz="1400" u="none" strike="noStrike" dirty="0">
                          <a:effectLst/>
                          <a:latin typeface="BIZ UDPゴシック" panose="020B0400000000000000" pitchFamily="50" charset="-128"/>
                          <a:ea typeface="BIZ UDPゴシック" panose="020B0400000000000000" pitchFamily="50" charset="-128"/>
                        </a:rPr>
                        <a:t>7</a:t>
                      </a:r>
                      <a:r>
                        <a:rPr lang="ja-JP" altLang="en-US" sz="1400" u="none" strike="noStrike" dirty="0">
                          <a:effectLst/>
                          <a:latin typeface="BIZ UDPゴシック" panose="020B0400000000000000" pitchFamily="50" charset="-128"/>
                          <a:ea typeface="BIZ UDPゴシック" panose="020B0400000000000000" pitchFamily="50" charset="-128"/>
                        </a:rPr>
                        <a:t>月</a:t>
                      </a:r>
                      <a:endPar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459" marR="3459" marT="3459" marB="0" anchor="ctr">
                    <a:lnL w="28575" cap="flat" cmpd="sng" algn="ctr">
                      <a:solidFill>
                        <a:srgbClr val="CC9900"/>
                      </a:solidFill>
                      <a:prstDash val="solid"/>
                      <a:round/>
                      <a:headEnd type="none" w="med" len="med"/>
                      <a:tailEnd type="none" w="med" len="med"/>
                    </a:lnL>
                    <a:lnR w="28575" cap="flat" cmpd="sng" algn="ctr">
                      <a:solidFill>
                        <a:srgbClr val="CC9900"/>
                      </a:solidFill>
                      <a:prstDash val="solid"/>
                      <a:round/>
                      <a:headEnd type="none" w="med" len="med"/>
                      <a:tailEnd type="none" w="med" len="med"/>
                    </a:lnR>
                    <a:lnT w="28575" cap="flat" cmpd="sng" algn="ctr">
                      <a:solidFill>
                        <a:srgbClr val="CC9900"/>
                      </a:solidFill>
                      <a:prstDash val="solid"/>
                      <a:round/>
                      <a:headEnd type="none" w="med" len="med"/>
                      <a:tailEnd type="none" w="med" len="med"/>
                    </a:lnT>
                    <a:lnB w="28575" cap="flat" cmpd="sng" algn="ctr">
                      <a:solidFill>
                        <a:srgbClr val="CC9900"/>
                      </a:solidFill>
                      <a:prstDash val="solid"/>
                      <a:round/>
                      <a:headEnd type="none" w="med" len="med"/>
                      <a:tailEnd type="none" w="med" len="med"/>
                    </a:lnB>
                    <a:solidFill>
                      <a:schemeClr val="bg1"/>
                    </a:solidFill>
                  </a:tcPr>
                </a:tc>
                <a:tc>
                  <a:txBody>
                    <a:bodyPr/>
                    <a:lstStyle/>
                    <a:p>
                      <a:pPr algn="ctr" fontAlgn="ctr"/>
                      <a:r>
                        <a:rPr lang="en-US" altLang="ja-JP" sz="1400" u="none" strike="noStrike" dirty="0">
                          <a:effectLst/>
                          <a:latin typeface="BIZ UDPゴシック" panose="020B0400000000000000" pitchFamily="50" charset="-128"/>
                          <a:ea typeface="BIZ UDPゴシック" panose="020B0400000000000000" pitchFamily="50" charset="-128"/>
                        </a:rPr>
                        <a:t>4</a:t>
                      </a:r>
                      <a:r>
                        <a:rPr lang="ja-JP" altLang="en-US" sz="1400" u="none" strike="noStrike" dirty="0">
                          <a:effectLst/>
                          <a:latin typeface="BIZ UDPゴシック" panose="020B0400000000000000" pitchFamily="50" charset="-128"/>
                          <a:ea typeface="BIZ UDPゴシック" panose="020B0400000000000000" pitchFamily="50" charset="-128"/>
                        </a:rPr>
                        <a:t>日（金）</a:t>
                      </a:r>
                      <a:endPar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459" marR="3459" marT="3459" marB="0" anchor="ctr">
                    <a:lnL w="28575" cap="flat" cmpd="sng" algn="ctr">
                      <a:solidFill>
                        <a:srgbClr val="CC9900"/>
                      </a:solidFill>
                      <a:prstDash val="solid"/>
                      <a:round/>
                      <a:headEnd type="none" w="med" len="med"/>
                      <a:tailEnd type="none" w="med" len="med"/>
                    </a:lnL>
                    <a:lnR w="28575" cap="flat" cmpd="sng" algn="ctr">
                      <a:solidFill>
                        <a:srgbClr val="CC9900"/>
                      </a:solidFill>
                      <a:prstDash val="solid"/>
                      <a:round/>
                      <a:headEnd type="none" w="med" len="med"/>
                      <a:tailEnd type="none" w="med" len="med"/>
                    </a:lnR>
                    <a:lnT w="28575" cap="flat" cmpd="sng" algn="ctr">
                      <a:solidFill>
                        <a:srgbClr val="CC9900"/>
                      </a:solidFill>
                      <a:prstDash val="solid"/>
                      <a:round/>
                      <a:headEnd type="none" w="med" len="med"/>
                      <a:tailEnd type="none" w="med" len="med"/>
                    </a:lnT>
                    <a:lnB w="28575" cap="flat" cmpd="sng" algn="ctr">
                      <a:solidFill>
                        <a:srgbClr val="CC9900"/>
                      </a:solidFill>
                      <a:prstDash val="solid"/>
                      <a:round/>
                      <a:headEnd type="none" w="med" len="med"/>
                      <a:tailEnd type="none" w="med" len="med"/>
                    </a:lnB>
                    <a:solidFill>
                      <a:schemeClr val="bg1"/>
                    </a:solidFill>
                  </a:tcPr>
                </a:tc>
                <a:tc>
                  <a:txBody>
                    <a:bodyPr/>
                    <a:lstStyle/>
                    <a:p>
                      <a:pPr algn="ctr" fontAlgn="ctr"/>
                      <a:endPar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東北支部</a:t>
                      </a:r>
                    </a:p>
                  </a:txBody>
                  <a:tcPr marL="3459" marR="3459" marT="3459" marB="0" anchor="ctr">
                    <a:lnL w="28575" cap="flat" cmpd="sng" algn="ctr">
                      <a:solidFill>
                        <a:srgbClr val="CC9900"/>
                      </a:solidFill>
                      <a:prstDash val="solid"/>
                      <a:round/>
                      <a:headEnd type="none" w="med" len="med"/>
                      <a:tailEnd type="none" w="med" len="med"/>
                    </a:lnL>
                    <a:lnR w="28575" cap="flat" cmpd="sng" algn="ctr">
                      <a:solidFill>
                        <a:srgbClr val="CC9900"/>
                      </a:solidFill>
                      <a:prstDash val="solid"/>
                      <a:round/>
                      <a:headEnd type="none" w="med" len="med"/>
                      <a:tailEnd type="none" w="med" len="med"/>
                    </a:lnR>
                    <a:lnT w="28575" cap="flat" cmpd="sng" algn="ctr">
                      <a:solidFill>
                        <a:srgbClr val="CC9900"/>
                      </a:solidFill>
                      <a:prstDash val="solid"/>
                      <a:round/>
                      <a:headEnd type="none" w="med" len="med"/>
                      <a:tailEnd type="none" w="med" len="med"/>
                    </a:lnT>
                    <a:lnB w="28575" cap="flat" cmpd="sng" algn="ctr">
                      <a:solidFill>
                        <a:srgbClr val="CC9900"/>
                      </a:solidFill>
                      <a:prstDash val="solid"/>
                      <a:round/>
                      <a:headEnd type="none" w="med" len="med"/>
                      <a:tailEnd type="none" w="med" len="med"/>
                    </a:lnB>
                    <a:solidFill>
                      <a:schemeClr val="bg1"/>
                    </a:solidFill>
                  </a:tcPr>
                </a:tc>
                <a:tc>
                  <a:txBody>
                    <a:bodyPr/>
                    <a:lstStyle/>
                    <a:p>
                      <a:pPr algn="l" fontAlgn="ctr"/>
                      <a:r>
                        <a:rPr lang="ja-JP" altLang="en-US" sz="1400" u="none" strike="noStrike" dirty="0">
                          <a:effectLst/>
                          <a:latin typeface="BIZ UDPゴシック" panose="020B0400000000000000" pitchFamily="50" charset="-128"/>
                          <a:ea typeface="BIZ UDPゴシック" panose="020B0400000000000000" pitchFamily="50" charset="-128"/>
                        </a:rPr>
                        <a:t>第</a:t>
                      </a:r>
                      <a:r>
                        <a:rPr lang="en-US" altLang="ja-JP" sz="1400" u="none" strike="noStrike" dirty="0">
                          <a:effectLst/>
                          <a:latin typeface="BIZ UDPゴシック" panose="020B0400000000000000" pitchFamily="50" charset="-128"/>
                          <a:ea typeface="BIZ UDPゴシック" panose="020B0400000000000000" pitchFamily="50" charset="-128"/>
                        </a:rPr>
                        <a:t>6636</a:t>
                      </a:r>
                      <a:r>
                        <a:rPr lang="ja-JP" altLang="en-US" sz="1400" u="none" strike="noStrike" dirty="0">
                          <a:effectLst/>
                          <a:latin typeface="BIZ UDPゴシック" panose="020B0400000000000000" pitchFamily="50" charset="-128"/>
                          <a:ea typeface="BIZ UDPゴシック" panose="020B0400000000000000" pitchFamily="50" charset="-128"/>
                        </a:rPr>
                        <a:t>回東北支部総合大会　</a:t>
                      </a:r>
                    </a:p>
                    <a:p>
                      <a:pPr algn="l" fontAlgn="ctr"/>
                      <a:r>
                        <a:rPr lang="ja-JP" altLang="en-US" sz="1400" u="none" strike="noStrike" dirty="0">
                          <a:effectLst/>
                          <a:latin typeface="BIZ UDPゴシック" panose="020B0400000000000000" pitchFamily="50" charset="-128"/>
                          <a:ea typeface="BIZ UDPゴシック" panose="020B0400000000000000" pitchFamily="50" charset="-128"/>
                        </a:rPr>
                        <a:t>会場：福島県三春交流館「まほら」</a:t>
                      </a:r>
                      <a:endPar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459" marR="3459" marT="3459" marB="0" anchor="ctr">
                    <a:lnL w="28575" cap="flat" cmpd="sng" algn="ctr">
                      <a:solidFill>
                        <a:srgbClr val="CC9900"/>
                      </a:solidFill>
                      <a:prstDash val="solid"/>
                      <a:round/>
                      <a:headEnd type="none" w="med" len="med"/>
                      <a:tailEnd type="none" w="med" len="med"/>
                    </a:lnL>
                    <a:lnR w="28575" cap="flat" cmpd="sng" algn="ctr">
                      <a:solidFill>
                        <a:srgbClr val="CC9900"/>
                      </a:solidFill>
                      <a:prstDash val="solid"/>
                      <a:round/>
                      <a:headEnd type="none" w="med" len="med"/>
                      <a:tailEnd type="none" w="med" len="med"/>
                    </a:lnR>
                    <a:lnT w="28575" cap="flat" cmpd="sng" algn="ctr">
                      <a:solidFill>
                        <a:srgbClr val="CC9900"/>
                      </a:solidFill>
                      <a:prstDash val="solid"/>
                      <a:round/>
                      <a:headEnd type="none" w="med" len="med"/>
                      <a:tailEnd type="none" w="med" len="med"/>
                    </a:lnT>
                    <a:lnB w="28575" cap="flat" cmpd="sng" algn="ctr">
                      <a:solidFill>
                        <a:srgbClr val="CC9900"/>
                      </a:solidFill>
                      <a:prstDash val="solid"/>
                      <a:round/>
                      <a:headEnd type="none" w="med" len="med"/>
                      <a:tailEnd type="none" w="med" len="med"/>
                    </a:lnB>
                    <a:solidFill>
                      <a:schemeClr val="bg1"/>
                    </a:solidFill>
                  </a:tcPr>
                </a:tc>
                <a:extLst>
                  <a:ext uri="{0D108BD9-81ED-4DB2-BD59-A6C34878D82A}">
                    <a16:rowId xmlns:a16="http://schemas.microsoft.com/office/drawing/2014/main" val="3843733999"/>
                  </a:ext>
                </a:extLst>
              </a:tr>
              <a:tr h="1109221">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p>
                      <a:pPr algn="ctr" fontAlgn="ctr"/>
                      <a:r>
                        <a:rPr lang="en-US" altLang="ja-JP" sz="1400" u="none" strike="noStrike" dirty="0">
                          <a:effectLst/>
                          <a:latin typeface="BIZ UDPゴシック" panose="020B0400000000000000" pitchFamily="50" charset="-128"/>
                          <a:ea typeface="BIZ UDPゴシック" panose="020B0400000000000000" pitchFamily="50" charset="-128"/>
                        </a:rPr>
                        <a:t>23</a:t>
                      </a:r>
                      <a:r>
                        <a:rPr lang="ja-JP" altLang="en-US" sz="1400" u="none" strike="noStrike" dirty="0">
                          <a:effectLst/>
                          <a:latin typeface="BIZ UDPゴシック" panose="020B0400000000000000" pitchFamily="50" charset="-128"/>
                          <a:ea typeface="BIZ UDPゴシック" panose="020B0400000000000000" pitchFamily="50" charset="-128"/>
                        </a:rPr>
                        <a:t>日（水）</a:t>
                      </a:r>
                      <a:endParaRPr lang="ja-JP" altLang="en-US" sz="1400" b="0" i="0" u="none" strike="noStrike" dirty="0">
                        <a:solidFill>
                          <a:srgbClr val="FF0000"/>
                        </a:solidFill>
                        <a:effectLst/>
                        <a:latin typeface="BIZ UDPゴシック" panose="020B0400000000000000" pitchFamily="50" charset="-128"/>
                        <a:ea typeface="BIZ UDPゴシック" panose="020B0400000000000000" pitchFamily="50" charset="-128"/>
                      </a:endParaRPr>
                    </a:p>
                  </a:txBody>
                  <a:tcPr marL="3459" marR="3459" marT="3459" marB="0" anchor="ctr">
                    <a:lnL w="28575" cap="flat" cmpd="sng" algn="ctr">
                      <a:solidFill>
                        <a:srgbClr val="CC9900"/>
                      </a:solidFill>
                      <a:prstDash val="solid"/>
                      <a:round/>
                      <a:headEnd type="none" w="med" len="med"/>
                      <a:tailEnd type="none" w="med" len="med"/>
                    </a:lnL>
                    <a:lnR w="28575" cap="flat" cmpd="sng" algn="ctr">
                      <a:solidFill>
                        <a:srgbClr val="CC9900"/>
                      </a:solidFill>
                      <a:prstDash val="solid"/>
                      <a:round/>
                      <a:headEnd type="none" w="med" len="med"/>
                      <a:tailEnd type="none" w="med" len="med"/>
                    </a:lnR>
                    <a:lnT w="28575" cap="flat" cmpd="sng" algn="ctr">
                      <a:solidFill>
                        <a:srgbClr val="CC9900"/>
                      </a:solidFill>
                      <a:prstDash val="solid"/>
                      <a:round/>
                      <a:headEnd type="none" w="med" len="med"/>
                      <a:tailEnd type="none" w="med" len="med"/>
                    </a:lnT>
                    <a:lnB w="28575" cap="flat" cmpd="sng" algn="ctr">
                      <a:solidFill>
                        <a:srgbClr val="CC9900"/>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宮城</a:t>
                      </a:r>
                      <a:endPar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地区</a:t>
                      </a:r>
                    </a:p>
                  </a:txBody>
                  <a:tcPr marL="3459" marR="3459" marT="3459" marB="0" anchor="ctr">
                    <a:lnL w="28575" cap="flat" cmpd="sng" algn="ctr">
                      <a:solidFill>
                        <a:srgbClr val="CC9900"/>
                      </a:solidFill>
                      <a:prstDash val="solid"/>
                      <a:round/>
                      <a:headEnd type="none" w="med" len="med"/>
                      <a:tailEnd type="none" w="med" len="med"/>
                    </a:lnL>
                    <a:lnR w="28575" cap="flat" cmpd="sng" algn="ctr">
                      <a:solidFill>
                        <a:srgbClr val="CC9900"/>
                      </a:solidFill>
                      <a:prstDash val="solid"/>
                      <a:round/>
                      <a:headEnd type="none" w="med" len="med"/>
                      <a:tailEnd type="none" w="med" len="med"/>
                    </a:lnR>
                    <a:lnT w="28575" cap="flat" cmpd="sng" algn="ctr">
                      <a:solidFill>
                        <a:srgbClr val="CC9900"/>
                      </a:solidFill>
                      <a:prstDash val="solid"/>
                      <a:round/>
                      <a:headEnd type="none" w="med" len="med"/>
                      <a:tailEnd type="none" w="med" len="med"/>
                    </a:lnT>
                    <a:lnB w="28575" cap="flat" cmpd="sng" algn="ctr">
                      <a:solidFill>
                        <a:srgbClr val="CC9900"/>
                      </a:solidFill>
                      <a:prstDash val="solid"/>
                      <a:round/>
                      <a:headEnd type="none" w="med" len="med"/>
                      <a:tailEnd type="none" w="med" len="med"/>
                    </a:lnB>
                    <a:solidFill>
                      <a:schemeClr val="bg1"/>
                    </a:solidFill>
                  </a:tcPr>
                </a:tc>
                <a:tc>
                  <a:txBody>
                    <a:bodyPr/>
                    <a:lstStyle/>
                    <a:p>
                      <a:pPr algn="l" fontAlgn="ctr"/>
                      <a:r>
                        <a:rPr lang="ja-JP" altLang="en-US" sz="1400" u="none" strike="noStrike" dirty="0">
                          <a:effectLst/>
                          <a:latin typeface="BIZ UDPゴシック" panose="020B0400000000000000" pitchFamily="50" charset="-128"/>
                          <a:ea typeface="BIZ UDPゴシック" panose="020B0400000000000000" pitchFamily="50" charset="-128"/>
                        </a:rPr>
                        <a:t>賛助会社交流会</a:t>
                      </a:r>
                      <a:endParaRPr lang="en-US" altLang="ja-JP" sz="1400" u="none" strike="noStrike" dirty="0">
                        <a:effectLst/>
                        <a:latin typeface="BIZ UDPゴシック" panose="020B0400000000000000" pitchFamily="50" charset="-128"/>
                        <a:ea typeface="BIZ UDPゴシック" panose="020B0400000000000000" pitchFamily="50" charset="-128"/>
                      </a:endParaRPr>
                    </a:p>
                    <a:p>
                      <a:pPr algn="l" fontAlgn="ctr"/>
                      <a:r>
                        <a:rPr lang="en-US" altLang="ja-JP" sz="1400" u="none" strike="noStrike" dirty="0">
                          <a:effectLst/>
                          <a:latin typeface="BIZ UDPゴシック" panose="020B0400000000000000" pitchFamily="50" charset="-128"/>
                          <a:ea typeface="BIZ UDPゴシック" panose="020B0400000000000000" pitchFamily="50" charset="-128"/>
                        </a:rPr>
                        <a:t>(</a:t>
                      </a:r>
                      <a:r>
                        <a:rPr lang="ja-JP" altLang="en-US" sz="1400" u="none" strike="noStrike" dirty="0">
                          <a:effectLst/>
                          <a:latin typeface="BIZ UDPゴシック" panose="020B0400000000000000" pitchFamily="50" charset="-128"/>
                          <a:ea typeface="BIZ UDPゴシック" panose="020B0400000000000000" pitchFamily="50" charset="-128"/>
                        </a:rPr>
                        <a:t>顔合わせ会</a:t>
                      </a:r>
                      <a:r>
                        <a:rPr lang="en-US" altLang="ja-JP" sz="1400" u="none" strike="noStrike" dirty="0">
                          <a:effectLst/>
                          <a:latin typeface="BIZ UDPゴシック" panose="020B0400000000000000" pitchFamily="50" charset="-128"/>
                          <a:ea typeface="BIZ UDPゴシック" panose="020B0400000000000000" pitchFamily="50" charset="-128"/>
                        </a:rPr>
                        <a:t>/</a:t>
                      </a:r>
                      <a:r>
                        <a:rPr lang="ja-JP" altLang="en-US" sz="1400" u="none" strike="noStrike" dirty="0">
                          <a:effectLst/>
                          <a:latin typeface="BIZ UDPゴシック" panose="020B0400000000000000" pitchFamily="50" charset="-128"/>
                          <a:ea typeface="BIZ UDPゴシック" panose="020B0400000000000000" pitchFamily="50" charset="-128"/>
                        </a:rPr>
                        <a:t>工場見学会</a:t>
                      </a:r>
                      <a:r>
                        <a:rPr lang="en-US" altLang="ja-JP" sz="1400" u="none" strike="noStrike" dirty="0">
                          <a:effectLst/>
                          <a:latin typeface="BIZ UDPゴシック" panose="020B0400000000000000" pitchFamily="50" charset="-128"/>
                          <a:ea typeface="BIZ UDPゴシック" panose="020B0400000000000000" pitchFamily="50" charset="-128"/>
                        </a:rPr>
                        <a:t>) </a:t>
                      </a:r>
                      <a:br>
                        <a:rPr lang="en-US" altLang="ja-JP" sz="1400" u="none" strike="noStrike" dirty="0">
                          <a:effectLst/>
                          <a:latin typeface="BIZ UDPゴシック" panose="020B0400000000000000" pitchFamily="50" charset="-128"/>
                          <a:ea typeface="BIZ UDPゴシック" panose="020B0400000000000000" pitchFamily="50" charset="-128"/>
                        </a:rPr>
                      </a:br>
                      <a:r>
                        <a:rPr lang="ja-JP" altLang="en-US" sz="1400" u="none" strike="noStrike" dirty="0">
                          <a:effectLst/>
                          <a:latin typeface="BIZ UDPゴシック" panose="020B0400000000000000" pitchFamily="50" charset="-128"/>
                          <a:ea typeface="BIZ UDPゴシック" panose="020B0400000000000000" pitchFamily="50" charset="-128"/>
                        </a:rPr>
                        <a:t>　会場：リコーインダストリー㈱</a:t>
                      </a:r>
                      <a:endParaRPr lang="en-US" altLang="ja-JP" sz="1400" u="none" strike="noStrike" dirty="0">
                        <a:effectLst/>
                        <a:latin typeface="BIZ UDPゴシック" panose="020B0400000000000000" pitchFamily="50" charset="-128"/>
                        <a:ea typeface="BIZ UDPゴシック" panose="020B0400000000000000" pitchFamily="50" charset="-128"/>
                      </a:endParaRPr>
                    </a:p>
                    <a:p>
                      <a:pPr algn="l" fontAlgn="ctr"/>
                      <a:r>
                        <a:rPr lang="ja-JP" altLang="en-US" sz="1400" u="none" strike="noStrike" dirty="0">
                          <a:effectLst/>
                          <a:latin typeface="BIZ UDPゴシック" panose="020B0400000000000000" pitchFamily="50" charset="-128"/>
                          <a:ea typeface="BIZ UDPゴシック" panose="020B0400000000000000" pitchFamily="50" charset="-128"/>
                        </a:rPr>
                        <a:t>　　　　　東北事業所</a:t>
                      </a:r>
                      <a:endPar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459" marR="3459" marT="3459" marB="0" anchor="ctr">
                    <a:lnL w="28575" cap="flat" cmpd="sng" algn="ctr">
                      <a:solidFill>
                        <a:srgbClr val="CC9900"/>
                      </a:solidFill>
                      <a:prstDash val="solid"/>
                      <a:round/>
                      <a:headEnd type="none" w="med" len="med"/>
                      <a:tailEnd type="none" w="med" len="med"/>
                    </a:lnL>
                    <a:lnR w="28575" cap="flat" cmpd="sng" algn="ctr">
                      <a:solidFill>
                        <a:srgbClr val="CC9900"/>
                      </a:solidFill>
                      <a:prstDash val="solid"/>
                      <a:round/>
                      <a:headEnd type="none" w="med" len="med"/>
                      <a:tailEnd type="none" w="med" len="med"/>
                    </a:lnR>
                    <a:lnT w="28575" cap="flat" cmpd="sng" algn="ctr">
                      <a:solidFill>
                        <a:srgbClr val="CC9900"/>
                      </a:solidFill>
                      <a:prstDash val="solid"/>
                      <a:round/>
                      <a:headEnd type="none" w="med" len="med"/>
                      <a:tailEnd type="none" w="med" len="med"/>
                    </a:lnT>
                    <a:lnB w="28575" cap="flat" cmpd="sng" algn="ctr">
                      <a:solidFill>
                        <a:srgbClr val="CC9900"/>
                      </a:solidFill>
                      <a:prstDash val="solid"/>
                      <a:round/>
                      <a:headEnd type="none" w="med" len="med"/>
                      <a:tailEnd type="none" w="med" len="med"/>
                    </a:lnB>
                    <a:solidFill>
                      <a:schemeClr val="bg1"/>
                    </a:solidFill>
                  </a:tcPr>
                </a:tc>
                <a:extLst>
                  <a:ext uri="{0D108BD9-81ED-4DB2-BD59-A6C34878D82A}">
                    <a16:rowId xmlns:a16="http://schemas.microsoft.com/office/drawing/2014/main" val="591546241"/>
                  </a:ext>
                </a:extLst>
              </a:tr>
              <a:tr h="1109221">
                <a:tc>
                  <a:txBody>
                    <a:bodyPr/>
                    <a:lstStyle/>
                    <a:p>
                      <a:pPr algn="ctr" fontAlgn="ctr"/>
                      <a:r>
                        <a:rPr lang="en-US" altLang="ja-JP" sz="1400" u="none" strike="noStrike">
                          <a:effectLst/>
                          <a:latin typeface="BIZ UDPゴシック" panose="020B0400000000000000" pitchFamily="50" charset="-128"/>
                          <a:ea typeface="BIZ UDPゴシック" panose="020B0400000000000000" pitchFamily="50" charset="-128"/>
                        </a:rPr>
                        <a:t>10</a:t>
                      </a:r>
                      <a:r>
                        <a:rPr lang="ja-JP" altLang="en-US" sz="1400" u="none" strike="noStrike">
                          <a:effectLst/>
                          <a:latin typeface="BIZ UDPゴシック" panose="020B0400000000000000" pitchFamily="50" charset="-128"/>
                          <a:ea typeface="BIZ UDPゴシック" panose="020B0400000000000000" pitchFamily="50" charset="-128"/>
                        </a:rPr>
                        <a:t>月</a:t>
                      </a:r>
                      <a:endParaRPr lang="ja-JP" altLang="en-US" sz="14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459" marR="3459" marT="3459" marB="0" anchor="ctr">
                    <a:lnL w="28575" cap="flat" cmpd="sng" algn="ctr">
                      <a:solidFill>
                        <a:srgbClr val="CC9900"/>
                      </a:solidFill>
                      <a:prstDash val="solid"/>
                      <a:round/>
                      <a:headEnd type="none" w="med" len="med"/>
                      <a:tailEnd type="none" w="med" len="med"/>
                    </a:lnL>
                    <a:lnR w="28575" cap="flat" cmpd="sng" algn="ctr">
                      <a:solidFill>
                        <a:srgbClr val="CC9900"/>
                      </a:solidFill>
                      <a:prstDash val="solid"/>
                      <a:round/>
                      <a:headEnd type="none" w="med" len="med"/>
                      <a:tailEnd type="none" w="med" len="med"/>
                    </a:lnR>
                    <a:lnT w="28575" cap="flat" cmpd="sng" algn="ctr">
                      <a:solidFill>
                        <a:srgbClr val="CC9900"/>
                      </a:solidFill>
                      <a:prstDash val="solid"/>
                      <a:round/>
                      <a:headEnd type="none" w="med" len="med"/>
                      <a:tailEnd type="none" w="med" len="med"/>
                    </a:lnT>
                    <a:lnB w="28575" cap="flat" cmpd="sng" algn="ctr">
                      <a:solidFill>
                        <a:srgbClr val="CC9900"/>
                      </a:solidFill>
                      <a:prstDash val="solid"/>
                      <a:round/>
                      <a:headEnd type="none" w="med" len="med"/>
                      <a:tailEnd type="none" w="med" len="med"/>
                    </a:lnB>
                    <a:solidFill>
                      <a:schemeClr val="bg1"/>
                    </a:solidFill>
                  </a:tcPr>
                </a:tc>
                <a:tc>
                  <a:txBody>
                    <a:bodyPr/>
                    <a:lstStyle/>
                    <a:p>
                      <a:pPr algn="ctr" fontAlgn="ctr"/>
                      <a:r>
                        <a:rPr lang="en-US" altLang="ja-JP" sz="1400" u="none" strike="noStrike">
                          <a:effectLst/>
                          <a:latin typeface="BIZ UDPゴシック" panose="020B0400000000000000" pitchFamily="50" charset="-128"/>
                          <a:ea typeface="BIZ UDPゴシック" panose="020B0400000000000000" pitchFamily="50" charset="-128"/>
                        </a:rPr>
                        <a:t>16</a:t>
                      </a:r>
                      <a:r>
                        <a:rPr lang="ja-JP" altLang="en-US" sz="1400" u="none" strike="noStrike">
                          <a:effectLst/>
                          <a:latin typeface="BIZ UDPゴシック" panose="020B0400000000000000" pitchFamily="50" charset="-128"/>
                          <a:ea typeface="BIZ UDPゴシック" panose="020B0400000000000000" pitchFamily="50" charset="-128"/>
                        </a:rPr>
                        <a:t>日（木）</a:t>
                      </a:r>
                      <a:endParaRPr lang="ja-JP" altLang="en-US" sz="14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459" marR="3459" marT="3459" marB="0" anchor="ctr">
                    <a:lnL w="28575" cap="flat" cmpd="sng" algn="ctr">
                      <a:solidFill>
                        <a:srgbClr val="CC9900"/>
                      </a:solidFill>
                      <a:prstDash val="solid"/>
                      <a:round/>
                      <a:headEnd type="none" w="med" len="med"/>
                      <a:tailEnd type="none" w="med" len="med"/>
                    </a:lnL>
                    <a:lnR w="28575" cap="flat" cmpd="sng" algn="ctr">
                      <a:solidFill>
                        <a:srgbClr val="CC9900"/>
                      </a:solidFill>
                      <a:prstDash val="solid"/>
                      <a:round/>
                      <a:headEnd type="none" w="med" len="med"/>
                      <a:tailEnd type="none" w="med" len="med"/>
                    </a:lnR>
                    <a:lnT w="28575" cap="flat" cmpd="sng" algn="ctr">
                      <a:solidFill>
                        <a:srgbClr val="CC9900"/>
                      </a:solidFill>
                      <a:prstDash val="solid"/>
                      <a:round/>
                      <a:headEnd type="none" w="med" len="med"/>
                      <a:tailEnd type="none" w="med" len="med"/>
                    </a:lnT>
                    <a:lnB w="28575" cap="flat" cmpd="sng" algn="ctr">
                      <a:solidFill>
                        <a:srgbClr val="CC9900"/>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宮城</a:t>
                      </a:r>
                      <a:endPar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地区</a:t>
                      </a:r>
                    </a:p>
                  </a:txBody>
                  <a:tcPr marL="3459" marR="3459" marT="3459" marB="0" anchor="ctr">
                    <a:lnL w="28575" cap="flat" cmpd="sng" algn="ctr">
                      <a:solidFill>
                        <a:srgbClr val="CC9900"/>
                      </a:solidFill>
                      <a:prstDash val="solid"/>
                      <a:round/>
                      <a:headEnd type="none" w="med" len="med"/>
                      <a:tailEnd type="none" w="med" len="med"/>
                    </a:lnL>
                    <a:lnR w="28575" cap="flat" cmpd="sng" algn="ctr">
                      <a:solidFill>
                        <a:srgbClr val="CC9900"/>
                      </a:solidFill>
                      <a:prstDash val="solid"/>
                      <a:round/>
                      <a:headEnd type="none" w="med" len="med"/>
                      <a:tailEnd type="none" w="med" len="med"/>
                    </a:lnR>
                    <a:lnT w="28575" cap="flat" cmpd="sng" algn="ctr">
                      <a:solidFill>
                        <a:srgbClr val="CC9900"/>
                      </a:solidFill>
                      <a:prstDash val="solid"/>
                      <a:round/>
                      <a:headEnd type="none" w="med" len="med"/>
                      <a:tailEnd type="none" w="med" len="med"/>
                    </a:lnT>
                    <a:lnB w="28575" cap="flat" cmpd="sng" algn="ctr">
                      <a:solidFill>
                        <a:srgbClr val="CC9900"/>
                      </a:solidFill>
                      <a:prstDash val="solid"/>
                      <a:round/>
                      <a:headEnd type="none" w="med" len="med"/>
                      <a:tailEnd type="none" w="med" len="med"/>
                    </a:lnB>
                    <a:solidFill>
                      <a:schemeClr val="bg1"/>
                    </a:solidFill>
                  </a:tcPr>
                </a:tc>
                <a:tc>
                  <a:txBody>
                    <a:bodyPr/>
                    <a:lstStyle/>
                    <a:p>
                      <a:pPr algn="l" fontAlgn="t"/>
                      <a:r>
                        <a:rPr lang="ja-JP" altLang="en-US" sz="1400" u="none" strike="noStrike" dirty="0">
                          <a:effectLst/>
                          <a:latin typeface="BIZ UDPゴシック" panose="020B0400000000000000" pitchFamily="50" charset="-128"/>
                          <a:ea typeface="BIZ UDPゴシック" panose="020B0400000000000000" pitchFamily="50" charset="-128"/>
                        </a:rPr>
                        <a:t>第</a:t>
                      </a:r>
                      <a:r>
                        <a:rPr lang="en-US" altLang="ja-JP" sz="1400" u="none" strike="noStrike" dirty="0">
                          <a:effectLst/>
                          <a:latin typeface="BIZ UDPゴシック" panose="020B0400000000000000" pitchFamily="50" charset="-128"/>
                          <a:ea typeface="BIZ UDPゴシック" panose="020B0400000000000000" pitchFamily="50" charset="-128"/>
                        </a:rPr>
                        <a:t>6663</a:t>
                      </a:r>
                      <a:r>
                        <a:rPr lang="ja-JP" altLang="en-US" sz="1400" u="none" strike="noStrike" dirty="0">
                          <a:effectLst/>
                          <a:latin typeface="BIZ UDPゴシック" panose="020B0400000000000000" pitchFamily="50" charset="-128"/>
                          <a:ea typeface="BIZ UDPゴシック" panose="020B0400000000000000" pitchFamily="50" charset="-128"/>
                        </a:rPr>
                        <a:t>回小集団改善活動事例発表大会</a:t>
                      </a:r>
                      <a:br>
                        <a:rPr lang="ja-JP" altLang="en-US" sz="1400" u="none" strike="noStrike" dirty="0">
                          <a:effectLst/>
                          <a:latin typeface="BIZ UDPゴシック" panose="020B0400000000000000" pitchFamily="50" charset="-128"/>
                          <a:ea typeface="BIZ UDPゴシック" panose="020B0400000000000000" pitchFamily="50" charset="-128"/>
                        </a:rPr>
                      </a:br>
                      <a:r>
                        <a:rPr lang="ja-JP" altLang="en-US" sz="1400" u="none" strike="noStrike" dirty="0">
                          <a:effectLst/>
                          <a:latin typeface="BIZ UDPゴシック" panose="020B0400000000000000" pitchFamily="50" charset="-128"/>
                          <a:ea typeface="BIZ UDPゴシック" panose="020B0400000000000000" pitchFamily="50" charset="-128"/>
                        </a:rPr>
                        <a:t>　　</a:t>
                      </a:r>
                      <a:r>
                        <a:rPr lang="en-US" altLang="ja-JP" sz="1400" u="none" strike="noStrike" dirty="0">
                          <a:effectLst/>
                          <a:latin typeface="BIZ UDPゴシック" panose="020B0400000000000000" pitchFamily="50" charset="-128"/>
                          <a:ea typeface="BIZ UDPゴシック" panose="020B0400000000000000" pitchFamily="50" charset="-128"/>
                        </a:rPr>
                        <a:t>【</a:t>
                      </a:r>
                      <a:r>
                        <a:rPr lang="ja-JP" altLang="en-US" sz="1400" u="none" strike="noStrike" dirty="0">
                          <a:effectLst/>
                          <a:latin typeface="BIZ UDPゴシック" panose="020B0400000000000000" pitchFamily="50" charset="-128"/>
                          <a:ea typeface="BIZ UDPゴシック" panose="020B0400000000000000" pitchFamily="50" charset="-128"/>
                        </a:rPr>
                        <a:t>第</a:t>
                      </a:r>
                      <a:r>
                        <a:rPr lang="en-US" altLang="ja-JP" sz="1400" u="none" strike="noStrike" dirty="0">
                          <a:effectLst/>
                          <a:latin typeface="BIZ UDPゴシック" panose="020B0400000000000000" pitchFamily="50" charset="-128"/>
                          <a:ea typeface="BIZ UDPゴシック" panose="020B0400000000000000" pitchFamily="50" charset="-128"/>
                        </a:rPr>
                        <a:t>19</a:t>
                      </a:r>
                      <a:r>
                        <a:rPr lang="ja-JP" altLang="en-US" sz="1400" u="none" strike="noStrike" dirty="0">
                          <a:effectLst/>
                          <a:latin typeface="BIZ UDPゴシック" panose="020B0400000000000000" pitchFamily="50" charset="-128"/>
                          <a:ea typeface="BIZ UDPゴシック" panose="020B0400000000000000" pitchFamily="50" charset="-128"/>
                        </a:rPr>
                        <a:t>回宮城県知事賞</a:t>
                      </a:r>
                      <a:r>
                        <a:rPr lang="en-US" altLang="ja-JP" sz="1400" u="none" strike="noStrike" dirty="0">
                          <a:effectLst/>
                          <a:latin typeface="BIZ UDPゴシック" panose="020B0400000000000000" pitchFamily="50" charset="-128"/>
                          <a:ea typeface="BIZ UDPゴシック" panose="020B0400000000000000" pitchFamily="50" charset="-128"/>
                        </a:rPr>
                        <a:t>】</a:t>
                      </a:r>
                      <a:br>
                        <a:rPr lang="en-US" altLang="ja-JP" sz="1400" u="none" strike="noStrike" dirty="0">
                          <a:effectLst/>
                          <a:latin typeface="BIZ UDPゴシック" panose="020B0400000000000000" pitchFamily="50" charset="-128"/>
                          <a:ea typeface="BIZ UDPゴシック" panose="020B0400000000000000" pitchFamily="50" charset="-128"/>
                        </a:rPr>
                      </a:br>
                      <a:r>
                        <a:rPr lang="ja-JP" altLang="en-US" sz="1400" u="none" strike="noStrike" dirty="0">
                          <a:effectLst/>
                          <a:latin typeface="BIZ UDPゴシック" panose="020B0400000000000000" pitchFamily="50" charset="-128"/>
                          <a:ea typeface="BIZ UDPゴシック" panose="020B0400000000000000" pitchFamily="50" charset="-128"/>
                        </a:rPr>
                        <a:t>会場：日立システムズホール仙台</a:t>
                      </a:r>
                      <a:endParaRPr lang="en-US" altLang="ja-JP" sz="1400" u="none" strike="noStrike" dirty="0">
                        <a:effectLst/>
                        <a:latin typeface="BIZ UDPゴシック" panose="020B0400000000000000" pitchFamily="50" charset="-128"/>
                        <a:ea typeface="BIZ UDPゴシック" panose="020B0400000000000000" pitchFamily="50" charset="-128"/>
                      </a:endParaRPr>
                    </a:p>
                    <a:p>
                      <a:pPr algn="l" fontAlgn="t"/>
                      <a:r>
                        <a:rPr lang="ja-JP" altLang="en-US" sz="1400" u="none" strike="noStrike" dirty="0">
                          <a:effectLst/>
                          <a:latin typeface="BIZ UDPゴシック" panose="020B0400000000000000" pitchFamily="50" charset="-128"/>
                          <a:ea typeface="BIZ UDPゴシック" panose="020B0400000000000000" pitchFamily="50" charset="-128"/>
                        </a:rPr>
                        <a:t>＜シアターホール＞</a:t>
                      </a:r>
                      <a:endParaRPr lang="ja-JP" altLang="en-US" sz="14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459" marR="3459" marT="3459" marB="0" anchor="ctr">
                    <a:lnL w="28575" cap="flat" cmpd="sng" algn="ctr">
                      <a:solidFill>
                        <a:srgbClr val="CC9900"/>
                      </a:solidFill>
                      <a:prstDash val="solid"/>
                      <a:round/>
                      <a:headEnd type="none" w="med" len="med"/>
                      <a:tailEnd type="none" w="med" len="med"/>
                    </a:lnL>
                    <a:lnR w="28575" cap="flat" cmpd="sng" algn="ctr">
                      <a:solidFill>
                        <a:srgbClr val="CC9900"/>
                      </a:solidFill>
                      <a:prstDash val="solid"/>
                      <a:round/>
                      <a:headEnd type="none" w="med" len="med"/>
                      <a:tailEnd type="none" w="med" len="med"/>
                    </a:lnR>
                    <a:lnT w="28575" cap="flat" cmpd="sng" algn="ctr">
                      <a:solidFill>
                        <a:srgbClr val="CC9900"/>
                      </a:solidFill>
                      <a:prstDash val="solid"/>
                      <a:round/>
                      <a:headEnd type="none" w="med" len="med"/>
                      <a:tailEnd type="none" w="med" len="med"/>
                    </a:lnT>
                    <a:lnB w="28575" cap="flat" cmpd="sng" algn="ctr">
                      <a:solidFill>
                        <a:srgbClr val="CC9900"/>
                      </a:solidFill>
                      <a:prstDash val="solid"/>
                      <a:round/>
                      <a:headEnd type="none" w="med" len="med"/>
                      <a:tailEnd type="none" w="med" len="med"/>
                    </a:lnB>
                    <a:solidFill>
                      <a:schemeClr val="bg1"/>
                    </a:solidFill>
                  </a:tcPr>
                </a:tc>
                <a:extLst>
                  <a:ext uri="{0D108BD9-81ED-4DB2-BD59-A6C34878D82A}">
                    <a16:rowId xmlns:a16="http://schemas.microsoft.com/office/drawing/2014/main" val="3058757535"/>
                  </a:ext>
                </a:extLst>
              </a:tr>
              <a:tr h="1109221">
                <a:tc>
                  <a:txBody>
                    <a:bodyPr/>
                    <a:lstStyle/>
                    <a:p>
                      <a:pPr algn="ctr" fontAlgn="ctr"/>
                      <a:r>
                        <a:rPr lang="en-US" altLang="ja-JP" sz="1400" u="none" strike="noStrike">
                          <a:effectLst/>
                          <a:latin typeface="BIZ UDPゴシック" panose="020B0400000000000000" pitchFamily="50" charset="-128"/>
                          <a:ea typeface="BIZ UDPゴシック" panose="020B0400000000000000" pitchFamily="50" charset="-128"/>
                        </a:rPr>
                        <a:t>2</a:t>
                      </a:r>
                      <a:r>
                        <a:rPr lang="ja-JP" altLang="en-US" sz="1400" u="none" strike="noStrike">
                          <a:effectLst/>
                          <a:latin typeface="BIZ UDPゴシック" panose="020B0400000000000000" pitchFamily="50" charset="-128"/>
                          <a:ea typeface="BIZ UDPゴシック" panose="020B0400000000000000" pitchFamily="50" charset="-128"/>
                        </a:rPr>
                        <a:t>月</a:t>
                      </a:r>
                      <a:endParaRPr lang="ja-JP" altLang="en-US" sz="14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459" marR="3459" marT="3459" marB="0" anchor="ctr">
                    <a:lnL w="28575" cap="flat" cmpd="sng" algn="ctr">
                      <a:solidFill>
                        <a:srgbClr val="CC9900"/>
                      </a:solidFill>
                      <a:prstDash val="solid"/>
                      <a:round/>
                      <a:headEnd type="none" w="med" len="med"/>
                      <a:tailEnd type="none" w="med" len="med"/>
                    </a:lnL>
                    <a:lnR w="28575" cap="flat" cmpd="sng" algn="ctr">
                      <a:solidFill>
                        <a:srgbClr val="CC9900"/>
                      </a:solidFill>
                      <a:prstDash val="solid"/>
                      <a:round/>
                      <a:headEnd type="none" w="med" len="med"/>
                      <a:tailEnd type="none" w="med" len="med"/>
                    </a:lnR>
                    <a:lnT w="28575" cap="flat" cmpd="sng" algn="ctr">
                      <a:solidFill>
                        <a:srgbClr val="CC9900"/>
                      </a:solidFill>
                      <a:prstDash val="solid"/>
                      <a:round/>
                      <a:headEnd type="none" w="med" len="med"/>
                      <a:tailEnd type="none" w="med" len="med"/>
                    </a:lnT>
                    <a:lnB w="28575" cap="flat" cmpd="sng" algn="ctr">
                      <a:solidFill>
                        <a:srgbClr val="CC9900"/>
                      </a:solidFill>
                      <a:prstDash val="solid"/>
                      <a:round/>
                      <a:headEnd type="none" w="med" len="med"/>
                      <a:tailEnd type="none" w="med" len="med"/>
                    </a:lnB>
                    <a:solidFill>
                      <a:schemeClr val="bg1"/>
                    </a:solid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6</a:t>
                      </a: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日（金）</a:t>
                      </a:r>
                    </a:p>
                  </a:txBody>
                  <a:tcPr marL="3459" marR="3459" marT="3459" marB="0" anchor="ctr">
                    <a:lnL w="28575" cap="flat" cmpd="sng" algn="ctr">
                      <a:solidFill>
                        <a:srgbClr val="CC9900"/>
                      </a:solidFill>
                      <a:prstDash val="solid"/>
                      <a:round/>
                      <a:headEnd type="none" w="med" len="med"/>
                      <a:tailEnd type="none" w="med" len="med"/>
                    </a:lnL>
                    <a:lnR w="28575" cap="flat" cmpd="sng" algn="ctr">
                      <a:solidFill>
                        <a:srgbClr val="CC9900"/>
                      </a:solidFill>
                      <a:prstDash val="solid"/>
                      <a:round/>
                      <a:headEnd type="none" w="med" len="med"/>
                      <a:tailEnd type="none" w="med" len="med"/>
                    </a:lnR>
                    <a:lnT w="28575" cap="flat" cmpd="sng" algn="ctr">
                      <a:solidFill>
                        <a:srgbClr val="CC9900"/>
                      </a:solidFill>
                      <a:prstDash val="solid"/>
                      <a:round/>
                      <a:headEnd type="none" w="med" len="med"/>
                      <a:tailEnd type="none" w="med" len="med"/>
                    </a:lnT>
                    <a:lnB w="28575" cap="flat" cmpd="sng" algn="ctr">
                      <a:solidFill>
                        <a:srgbClr val="CC9900"/>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宮城</a:t>
                      </a:r>
                      <a:endPar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地区</a:t>
                      </a:r>
                    </a:p>
                  </a:txBody>
                  <a:tcPr marL="6350" marR="6350" marT="6350" marB="0" anchor="ctr">
                    <a:lnL w="28575" cap="flat" cmpd="sng" algn="ctr">
                      <a:solidFill>
                        <a:srgbClr val="CC9900"/>
                      </a:solidFill>
                      <a:prstDash val="solid"/>
                      <a:round/>
                      <a:headEnd type="none" w="med" len="med"/>
                      <a:tailEnd type="none" w="med" len="med"/>
                    </a:lnL>
                    <a:lnR w="28575" cap="flat" cmpd="sng" algn="ctr">
                      <a:solidFill>
                        <a:srgbClr val="CC9900"/>
                      </a:solidFill>
                      <a:prstDash val="solid"/>
                      <a:round/>
                      <a:headEnd type="none" w="med" len="med"/>
                      <a:tailEnd type="none" w="med" len="med"/>
                    </a:lnR>
                    <a:lnT w="28575" cap="flat" cmpd="sng" algn="ctr">
                      <a:solidFill>
                        <a:srgbClr val="CC9900"/>
                      </a:solidFill>
                      <a:prstDash val="solid"/>
                      <a:round/>
                      <a:headEnd type="none" w="med" len="med"/>
                      <a:tailEnd type="none" w="med" len="med"/>
                    </a:lnT>
                    <a:lnB w="28575" cap="flat" cmpd="sng" algn="ctr">
                      <a:solidFill>
                        <a:srgbClr val="CC9900"/>
                      </a:solidFill>
                      <a:prstDash val="solid"/>
                      <a:round/>
                      <a:headEnd type="none" w="med" len="med"/>
                      <a:tailEnd type="none" w="med" len="med"/>
                    </a:lnB>
                    <a:solidFill>
                      <a:schemeClr val="bg1"/>
                    </a:solidFill>
                  </a:tcPr>
                </a:tc>
                <a:tc>
                  <a:txBody>
                    <a:bodyPr/>
                    <a:lstStyle/>
                    <a:p>
                      <a:pPr algn="l" fontAlgn="ct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第</a:t>
                      </a: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344</a:t>
                      </a: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回リ－ダ－研修会　　　</a:t>
                      </a:r>
                      <a:b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　　　「課題達成の進め方」　（仙台市）</a:t>
                      </a:r>
                    </a:p>
                  </a:txBody>
                  <a:tcPr marL="6350" marR="6350" marT="6350" marB="0" anchor="ctr">
                    <a:lnL w="28575" cap="flat" cmpd="sng" algn="ctr">
                      <a:solidFill>
                        <a:srgbClr val="CC9900"/>
                      </a:solidFill>
                      <a:prstDash val="solid"/>
                      <a:round/>
                      <a:headEnd type="none" w="med" len="med"/>
                      <a:tailEnd type="none" w="med" len="med"/>
                    </a:lnL>
                    <a:lnR w="28575" cap="flat" cmpd="sng" algn="ctr">
                      <a:solidFill>
                        <a:srgbClr val="CC9900"/>
                      </a:solidFill>
                      <a:prstDash val="solid"/>
                      <a:round/>
                      <a:headEnd type="none" w="med" len="med"/>
                      <a:tailEnd type="none" w="med" len="med"/>
                    </a:lnR>
                    <a:lnT w="28575" cap="flat" cmpd="sng" algn="ctr">
                      <a:solidFill>
                        <a:srgbClr val="CC9900"/>
                      </a:solidFill>
                      <a:prstDash val="solid"/>
                      <a:round/>
                      <a:headEnd type="none" w="med" len="med"/>
                      <a:tailEnd type="none" w="med" len="med"/>
                    </a:lnT>
                    <a:lnB w="28575" cap="flat" cmpd="sng" algn="ctr">
                      <a:solidFill>
                        <a:srgbClr val="CC9900"/>
                      </a:solidFill>
                      <a:prstDash val="solid"/>
                      <a:round/>
                      <a:headEnd type="none" w="med" len="med"/>
                      <a:tailEnd type="none" w="med" len="med"/>
                    </a:lnB>
                    <a:solidFill>
                      <a:schemeClr val="bg1"/>
                    </a:solidFill>
                  </a:tcPr>
                </a:tc>
                <a:extLst>
                  <a:ext uri="{0D108BD9-81ED-4DB2-BD59-A6C34878D82A}">
                    <a16:rowId xmlns:a16="http://schemas.microsoft.com/office/drawing/2014/main" val="1798874668"/>
                  </a:ext>
                </a:extLst>
              </a:tr>
            </a:tbl>
          </a:graphicData>
        </a:graphic>
      </p:graphicFrame>
      <p:pic>
        <p:nvPicPr>
          <p:cNvPr id="11" name="図 10">
            <a:extLst>
              <a:ext uri="{FF2B5EF4-FFF2-40B4-BE49-F238E27FC236}">
                <a16:creationId xmlns:a16="http://schemas.microsoft.com/office/drawing/2014/main" id="{E36DC206-DEB7-A722-CEAD-75026B7B3FF6}"/>
              </a:ext>
            </a:extLst>
          </p:cNvPr>
          <p:cNvPicPr>
            <a:picLocks noChangeAspect="1"/>
          </p:cNvPicPr>
          <p:nvPr/>
        </p:nvPicPr>
        <p:blipFill>
          <a:blip r:embed="rId2"/>
          <a:stretch>
            <a:fillRect/>
          </a:stretch>
        </p:blipFill>
        <p:spPr>
          <a:xfrm>
            <a:off x="5540011" y="3243819"/>
            <a:ext cx="715818" cy="715818"/>
          </a:xfrm>
          <a:prstGeom prst="rect">
            <a:avLst/>
          </a:prstGeom>
        </p:spPr>
      </p:pic>
      <p:pic>
        <p:nvPicPr>
          <p:cNvPr id="1032" name="Picture 8" descr="説明会イラスト｜無料イラスト・フリー素材なら「イラストAC」">
            <a:extLst>
              <a:ext uri="{FF2B5EF4-FFF2-40B4-BE49-F238E27FC236}">
                <a16:creationId xmlns:a16="http://schemas.microsoft.com/office/drawing/2014/main" id="{6547464B-0623-48DF-0A44-A722A6BB55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080" y="6886248"/>
            <a:ext cx="807405" cy="605999"/>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BF2060B0-962E-BA56-C020-59AFB45BD931}"/>
              </a:ext>
            </a:extLst>
          </p:cNvPr>
          <p:cNvPicPr>
            <a:picLocks noChangeAspect="1"/>
          </p:cNvPicPr>
          <p:nvPr/>
        </p:nvPicPr>
        <p:blipFill>
          <a:blip r:embed="rId4"/>
          <a:stretch>
            <a:fillRect/>
          </a:stretch>
        </p:blipFill>
        <p:spPr>
          <a:xfrm>
            <a:off x="5540011" y="5723855"/>
            <a:ext cx="652260" cy="618922"/>
          </a:xfrm>
          <a:prstGeom prst="rect">
            <a:avLst/>
          </a:prstGeom>
        </p:spPr>
      </p:pic>
      <p:pic>
        <p:nvPicPr>
          <p:cNvPr id="1026" name="Picture 2">
            <a:extLst>
              <a:ext uri="{FF2B5EF4-FFF2-40B4-BE49-F238E27FC236}">
                <a16:creationId xmlns:a16="http://schemas.microsoft.com/office/drawing/2014/main" id="{2D426CEF-1E9E-8C30-6938-86398CB845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065" t="17088" b="16979"/>
          <a:stretch/>
        </p:blipFill>
        <p:spPr bwMode="auto">
          <a:xfrm>
            <a:off x="4870740" y="5700956"/>
            <a:ext cx="647617" cy="25533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目標を達成するための努力忍耐力の挑戦の目標に向かって走っている小さな人々のビジネスマン">
            <a:extLst>
              <a:ext uri="{FF2B5EF4-FFF2-40B4-BE49-F238E27FC236}">
                <a16:creationId xmlns:a16="http://schemas.microsoft.com/office/drawing/2014/main" id="{19F4874B-3773-BAAE-3B7F-D339BC42A6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3873" y="7925714"/>
            <a:ext cx="838389" cy="575890"/>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639823A5-FC1E-2770-3BF5-CDC18EB6AA0D}"/>
              </a:ext>
            </a:extLst>
          </p:cNvPr>
          <p:cNvPicPr>
            <a:picLocks noChangeAspect="1"/>
          </p:cNvPicPr>
          <p:nvPr/>
        </p:nvPicPr>
        <p:blipFill>
          <a:blip r:embed="rId7"/>
          <a:stretch>
            <a:fillRect/>
          </a:stretch>
        </p:blipFill>
        <p:spPr>
          <a:xfrm>
            <a:off x="5644914" y="4556358"/>
            <a:ext cx="506012" cy="640135"/>
          </a:xfrm>
          <a:prstGeom prst="rect">
            <a:avLst/>
          </a:prstGeom>
        </p:spPr>
      </p:pic>
    </p:spTree>
    <p:extLst>
      <p:ext uri="{BB962C8B-B14F-4D97-AF65-F5344CB8AC3E}">
        <p14:creationId xmlns:p14="http://schemas.microsoft.com/office/powerpoint/2010/main" val="25705520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275</TotalTime>
  <Words>157</Words>
  <Application>Microsoft Office PowerPoint</Application>
  <PresentationFormat>A4 210 x 297 mm</PresentationFormat>
  <Paragraphs>32</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BIZ UDPゴシック</vt:lpstr>
      <vt:lpstr>Arial</vt:lpstr>
      <vt:lpstr>Garamond</vt:lpstr>
      <vt:lpstr>オーガニック</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Hoshi Yoko 1 (星 陽子)</dc:creator>
  <cp:lastModifiedBy>Hoshi Yoko 1 (星 陽子)</cp:lastModifiedBy>
  <cp:revision>2</cp:revision>
  <cp:lastPrinted>2024-02-19T04:45:41Z</cp:lastPrinted>
  <dcterms:created xsi:type="dcterms:W3CDTF">2024-02-19T02:34:41Z</dcterms:created>
  <dcterms:modified xsi:type="dcterms:W3CDTF">2025-02-28T02:19:02Z</dcterms:modified>
</cp:coreProperties>
</file>