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7561263" cy="10693400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3399"/>
    <a:srgbClr val="0000FF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4668" autoAdjust="0"/>
  </p:normalViewPr>
  <p:slideViewPr>
    <p:cSldViewPr>
      <p:cViewPr varScale="1">
        <p:scale>
          <a:sx n="43" d="100"/>
          <a:sy n="43" d="100"/>
        </p:scale>
        <p:origin x="2436" y="60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49989" cy="49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t" anchorCtr="0" compatLnSpc="1">
            <a:prstTxWarp prst="textNoShape">
              <a:avLst/>
            </a:prstTxWarp>
          </a:bodyPr>
          <a:lstStyle>
            <a:lvl1pPr defTabSz="915104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693" y="3"/>
            <a:ext cx="2949989" cy="49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t" anchorCtr="0" compatLnSpc="1">
            <a:prstTxWarp prst="textNoShape">
              <a:avLst/>
            </a:prstTxWarp>
          </a:bodyPr>
          <a:lstStyle>
            <a:lvl1pPr algn="r" defTabSz="915104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5975" y="744538"/>
            <a:ext cx="26352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20" y="4720689"/>
            <a:ext cx="5446369" cy="447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39827"/>
            <a:ext cx="2949989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b" anchorCtr="0" compatLnSpc="1">
            <a:prstTxWarp prst="textNoShape">
              <a:avLst/>
            </a:prstTxWarp>
          </a:bodyPr>
          <a:lstStyle>
            <a:lvl1pPr defTabSz="915104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93" y="9439827"/>
            <a:ext cx="2949989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b" anchorCtr="0" compatLnSpc="1">
            <a:prstTxWarp prst="textNoShape">
              <a:avLst/>
            </a:prstTxWarp>
          </a:bodyPr>
          <a:lstStyle>
            <a:lvl1pPr algn="r" defTabSz="915104" eaLnBrk="1" hangingPunct="1">
              <a:defRPr kumimoji="1" sz="1200"/>
            </a:lvl1pPr>
          </a:lstStyle>
          <a:p>
            <a:fld id="{007FC2EC-006C-4F15-8FB0-633619B3EE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2914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17365" indent="-275911"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03641" indent="-220728"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45097" indent="-220728"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86552" indent="-220728"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28009" indent="-220728" defTabSz="9151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69466" indent="-220728" defTabSz="9151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10922" indent="-220728" defTabSz="9151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52378" indent="-220728" defTabSz="9151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56C56B8-8C8E-4EE1-AA19-23AFFDFEDC1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6723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2137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4563" y="5616575"/>
            <a:ext cx="5672137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9435D-6BFC-45D4-AF02-363FE7859F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170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A2D86-7E0A-4B4D-86DA-6A7D7DE774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324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5" y="428625"/>
            <a:ext cx="1700213" cy="91233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1E3E7-0588-48BC-B366-6C0EF40DB4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618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0FADE-9052-4F25-A114-B3170EB4C2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710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21450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938" y="7156450"/>
            <a:ext cx="6521450" cy="23383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908E3-28BB-41E7-A9FA-22E7386783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871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7400" cy="70564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55A98A-C5DE-498E-9A8D-1CFD54B7C6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686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21450" cy="20669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00" y="3906838"/>
            <a:ext cx="3198813" cy="57451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4687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463" y="3906838"/>
            <a:ext cx="3214687" cy="57451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7E7FB6-B848-4D35-A7A8-CA55636EB5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055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1D042-9481-419C-A2C7-2220B8CBBA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48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DE525-6CEF-4783-9C63-C973954F7A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993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4688" y="1539875"/>
            <a:ext cx="382746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466E5-FC36-4184-8A02-CCBE2BD02E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042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4688" y="1539875"/>
            <a:ext cx="382746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D4B572-E807-41E9-B42D-4D90D6DD31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68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" y="9737725"/>
            <a:ext cx="1765300" cy="742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37725"/>
            <a:ext cx="2395537" cy="742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737725"/>
            <a:ext cx="1765300" cy="742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/>
            </a:lvl1pPr>
          </a:lstStyle>
          <a:p>
            <a:fld id="{D5407DC5-408D-41F0-941D-CFA390E7BA0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36625" y="5592763"/>
            <a:ext cx="4667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099" name="Line 545"/>
          <p:cNvSpPr>
            <a:spLocks noChangeShapeType="1"/>
          </p:cNvSpPr>
          <p:nvPr/>
        </p:nvSpPr>
        <p:spPr bwMode="auto">
          <a:xfrm>
            <a:off x="3217863" y="55800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862" name="Group 27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159163"/>
              </p:ext>
            </p:extLst>
          </p:nvPr>
        </p:nvGraphicFramePr>
        <p:xfrm>
          <a:off x="323850" y="911225"/>
          <a:ext cx="3311525" cy="3560763"/>
        </p:xfrm>
        <a:graphic>
          <a:graphicData uri="http://schemas.openxmlformats.org/drawingml/2006/table">
            <a:tbl>
              <a:tblPr/>
              <a:tblGrid>
                <a:gridCol w="331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73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郵便番号　　　　　　－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住　所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13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会社名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2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　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13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連絡者氏名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17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）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－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）　　　－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46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ﾒｰﾙｱﾄﾞﾚｽ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381" name="Group 2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577705"/>
              </p:ext>
            </p:extLst>
          </p:nvPr>
        </p:nvGraphicFramePr>
        <p:xfrm>
          <a:off x="3709143" y="922337"/>
          <a:ext cx="3671888" cy="4406901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  受付番号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（記入不要）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申込締切日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16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日（金）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  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参 加 費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  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振 込 先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1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7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振込予定日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　　　月　　　日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（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30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日までにお願い致します）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請求書の要否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要　　　　　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領収書の要否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要　　　　　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887" name="Group 27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264448"/>
              </p:ext>
            </p:extLst>
          </p:nvPr>
        </p:nvGraphicFramePr>
        <p:xfrm>
          <a:off x="396255" y="5490716"/>
          <a:ext cx="6964985" cy="4551242"/>
        </p:xfrm>
        <a:graphic>
          <a:graphicData uri="http://schemas.openxmlformats.org/drawingml/2006/table">
            <a:tbl>
              <a:tblPr/>
              <a:tblGrid>
                <a:gridCol w="499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8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8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29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31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28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820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08412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受付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No.</a:t>
                      </a:r>
                    </a:p>
                  </a:txBody>
                  <a:tcPr marT="45726" marB="4572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参加者氏名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（ふりがな）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年令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性別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受講コース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役割・担当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ＱＣサークル歴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4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初級</a:t>
                      </a:r>
                    </a:p>
                  </a:txBody>
                  <a:tcPr marL="0" marR="0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中級</a:t>
                      </a:r>
                    </a:p>
                  </a:txBody>
                  <a:tcPr marL="0" marR="0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ﾘｰﾀﾞｰ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ﾒﾝﾊﾞｰ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初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～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7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記入例</a:t>
                      </a: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ＱＣ花子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ja-JP" alt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きゅーし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ーはなこ）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女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  　　  　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3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  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7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3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  　　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  　　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  　　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350" name="WordArt 2629"/>
          <p:cNvSpPr>
            <a:spLocks noChangeArrowheads="1" noChangeShapeType="1" noTextEdit="1"/>
          </p:cNvSpPr>
          <p:nvPr/>
        </p:nvSpPr>
        <p:spPr bwMode="auto">
          <a:xfrm>
            <a:off x="323850" y="5221288"/>
            <a:ext cx="1368425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1600" kern="1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参加者記入表</a:t>
            </a:r>
          </a:p>
        </p:txBody>
      </p:sp>
      <p:sp>
        <p:nvSpPr>
          <p:cNvPr id="4351" name="WordArt 2739"/>
          <p:cNvSpPr>
            <a:spLocks noChangeArrowheads="1" noChangeShapeType="1" noTextEdit="1"/>
          </p:cNvSpPr>
          <p:nvPr/>
        </p:nvSpPr>
        <p:spPr bwMode="auto">
          <a:xfrm>
            <a:off x="971550" y="233363"/>
            <a:ext cx="4465638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800" b="1" kern="1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春季ＱＣサークル研修会 参加申込書</a:t>
            </a:r>
          </a:p>
        </p:txBody>
      </p:sp>
      <p:sp>
        <p:nvSpPr>
          <p:cNvPr id="4355" name="WordArt 243"/>
          <p:cNvSpPr>
            <a:spLocks noChangeArrowheads="1" noChangeShapeType="1" noTextEdit="1"/>
          </p:cNvSpPr>
          <p:nvPr/>
        </p:nvSpPr>
        <p:spPr bwMode="auto">
          <a:xfrm>
            <a:off x="5437188" y="666750"/>
            <a:ext cx="1924050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b="1" kern="1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ＱＣサークル福井地区 担当 行</a:t>
            </a:r>
          </a:p>
        </p:txBody>
      </p:sp>
      <p:sp>
        <p:nvSpPr>
          <p:cNvPr id="4356" name="Text Box 260"/>
          <p:cNvSpPr txBox="1">
            <a:spLocks noChangeArrowheads="1"/>
          </p:cNvSpPr>
          <p:nvPr/>
        </p:nvSpPr>
        <p:spPr bwMode="auto">
          <a:xfrm>
            <a:off x="3766185" y="3794462"/>
            <a:ext cx="3527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ja-JP" sz="1000" dirty="0">
                <a:ea typeface="HGｺﾞｼｯｸE" panose="020B0909000000000000" pitchFamily="49" charset="-128"/>
              </a:rPr>
              <a:t>※</a:t>
            </a:r>
            <a:r>
              <a:rPr lang="ja-JP" altLang="en-US" sz="1000" dirty="0">
                <a:ea typeface="HGｺﾞｼｯｸE" panose="020B0909000000000000" pitchFamily="49" charset="-128"/>
              </a:rPr>
              <a:t>申し訳ありませんが振込み手数料は、貴社にてご負担を</a:t>
            </a:r>
            <a:endParaRPr lang="en-US" altLang="ja-JP" sz="1000" dirty="0">
              <a:ea typeface="HGｺﾞｼｯｸE" panose="020B0909000000000000" pitchFamily="49" charset="-128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ja-JP" altLang="en-US" sz="1000" dirty="0">
                <a:ea typeface="HGｺﾞｼｯｸE" panose="020B0909000000000000" pitchFamily="49" charset="-128"/>
              </a:rPr>
              <a:t>    お願い致します。</a:t>
            </a:r>
          </a:p>
        </p:txBody>
      </p:sp>
      <p:sp>
        <p:nvSpPr>
          <p:cNvPr id="4357" name="Text Box 261"/>
          <p:cNvSpPr txBox="1">
            <a:spLocks noChangeArrowheads="1"/>
          </p:cNvSpPr>
          <p:nvPr/>
        </p:nvSpPr>
        <p:spPr bwMode="auto">
          <a:xfrm>
            <a:off x="4083050" y="1936433"/>
            <a:ext cx="309721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幹事・会員会社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＠ 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8,000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円／名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名＝　　　　　　円</a:t>
            </a:r>
          </a:p>
          <a:p>
            <a:pPr>
              <a:spcBef>
                <a:spcPct val="0"/>
              </a:spcBef>
              <a:buFontTx/>
              <a:buNone/>
            </a:pPr>
            <a:endParaRPr lang="ja-JP" altLang="en-US" sz="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一般会社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＠</a:t>
            </a:r>
            <a:r>
              <a:rPr lang="en-US" altLang="zh-CN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10,000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円／名</a:t>
            </a:r>
            <a:r>
              <a:rPr lang="en-US" altLang="zh-CN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名＝　　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58" name="Text Box 273"/>
          <p:cNvSpPr txBox="1">
            <a:spLocks noChangeArrowheads="1"/>
          </p:cNvSpPr>
          <p:nvPr/>
        </p:nvSpPr>
        <p:spPr bwMode="auto">
          <a:xfrm>
            <a:off x="3673475" y="3042444"/>
            <a:ext cx="3779564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福井銀行　武生支店　普通預金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6195997</a:t>
            </a:r>
            <a:r>
              <a:rPr lang="ja-JP" altLang="en-US" sz="1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ＱＣサークル北陸支部 福井地区 第３ブロック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ｷｭｰｼｰｻｰｸﾙﾎｸﾘｸｼﾌﾞﾌｸｲﾁｸ ﾀﾞｲｻﾝﾌﾞﾛｯｸ 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44" name="テキスト ボックス 3"/>
          <p:cNvSpPr txBox="1">
            <a:spLocks noChangeArrowheads="1"/>
          </p:cNvSpPr>
          <p:nvPr/>
        </p:nvSpPr>
        <p:spPr bwMode="auto">
          <a:xfrm>
            <a:off x="323850" y="4483100"/>
            <a:ext cx="3311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申込頂いた後、担当より申込受領印を押印、</a:t>
            </a:r>
            <a:r>
              <a:rPr kumimoji="1"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で返信させていただきます。メールアドレスをご記入の場合は、メールで返信させて頂きます。</a:t>
            </a:r>
          </a:p>
          <a:p>
            <a:pPr>
              <a:defRPr/>
            </a:pPr>
            <a:r>
              <a:rPr kumimoji="1"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申込受付完了をご確認いただくため）</a:t>
            </a:r>
          </a:p>
        </p:txBody>
      </p:sp>
      <p:sp>
        <p:nvSpPr>
          <p:cNvPr id="4360" name="テキスト ボックス 3"/>
          <p:cNvSpPr txBox="1">
            <a:spLocks noChangeArrowheads="1"/>
          </p:cNvSpPr>
          <p:nvPr/>
        </p:nvSpPr>
        <p:spPr bwMode="auto">
          <a:xfrm>
            <a:off x="323850" y="10099675"/>
            <a:ext cx="7056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注）申し込みの名前は間違いのないようご注意ください。お伺いした情報は、個人が特定できない状態に</a:t>
            </a:r>
            <a:endParaRPr kumimoji="1" lang="en-US" altLang="ja-JP" sz="1200" spc="-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変換したうえで、</a:t>
            </a:r>
            <a:r>
              <a:rPr kumimoji="1" lang="en-US" altLang="ja-JP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kumimoji="1"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サークル行事案内に利用させていただく場合がございます。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58" y="199454"/>
            <a:ext cx="575246" cy="57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B49F1D-785B-0A97-8DD2-8C3FE8C96BAD}"/>
              </a:ext>
            </a:extLst>
          </p:cNvPr>
          <p:cNvSpPr txBox="1"/>
          <p:nvPr/>
        </p:nvSpPr>
        <p:spPr>
          <a:xfrm>
            <a:off x="5401023" y="185289"/>
            <a:ext cx="2052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 開催日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;</a:t>
            </a:r>
          </a:p>
          <a:p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 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2025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年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6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月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6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日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(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金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)</a:t>
            </a:r>
            <a:endParaRPr kumimoji="1" lang="ja-JP" altLang="en-US" sz="1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B7397A-D6D1-94E3-FEF7-593A19D9BC8A}"/>
              </a:ext>
            </a:extLst>
          </p:cNvPr>
          <p:cNvSpPr txBox="1"/>
          <p:nvPr/>
        </p:nvSpPr>
        <p:spPr>
          <a:xfrm>
            <a:off x="828304" y="594172"/>
            <a:ext cx="4517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Fax</a:t>
            </a:r>
            <a:r>
              <a:rPr lang="ja-JP" altLang="en-US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：</a:t>
            </a:r>
            <a:r>
              <a:rPr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0778-23-4597</a:t>
            </a:r>
            <a:r>
              <a:rPr lang="ja-JP" altLang="en-US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　</a:t>
            </a:r>
            <a:r>
              <a:rPr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Mail</a:t>
            </a:r>
            <a:r>
              <a:rPr lang="ja-JP" altLang="en-US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：</a:t>
            </a:r>
            <a:r>
              <a:rPr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s_mangetu@murata.com</a:t>
            </a:r>
            <a:endParaRPr kumimoji="1" lang="ja-JP" alt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1feaa2-107a-4b00-92bd-9723d947a21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2F597795235254D8A5E9E2DA15D4599" ma:contentTypeVersion="13" ma:contentTypeDescription="新しいドキュメントを作成します。" ma:contentTypeScope="" ma:versionID="02875b7a3f95ffef5fa17454a01df195">
  <xsd:schema xmlns:xsd="http://www.w3.org/2001/XMLSchema" xmlns:xs="http://www.w3.org/2001/XMLSchema" xmlns:p="http://schemas.microsoft.com/office/2006/metadata/properties" xmlns:ns2="fc1feaa2-107a-4b00-92bd-9723d947a219" xmlns:ns3="81ab6709-dcc5-4c55-9ee5-f9d4fe1d31c6" targetNamespace="http://schemas.microsoft.com/office/2006/metadata/properties" ma:root="true" ma:fieldsID="8f6bb3bb008d31faa2f537b7c1b37510" ns2:_="" ns3:_="">
    <xsd:import namespace="fc1feaa2-107a-4b00-92bd-9723d947a219"/>
    <xsd:import namespace="81ab6709-dcc5-4c55-9ee5-f9d4fe1d31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feaa2-107a-4b00-92bd-9723d947a2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b3d35e20-0b72-48f0-a0bf-05b31252e0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ab6709-dcc5-4c55-9ee5-f9d4fe1d31c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4CC271-4BE7-4B85-80C5-FCFA69846C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7AF4B9-DE59-4BC6-A01D-9AAFA8DE53C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81ab6709-dcc5-4c55-9ee5-f9d4fe1d31c6"/>
    <ds:schemaRef ds:uri="http://schemas.microsoft.com/office/2006/documentManagement/types"/>
    <ds:schemaRef ds:uri="fc1feaa2-107a-4b00-92bd-9723d947a21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E14E25B-93E8-4B24-ADB4-0834A32C1C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1feaa2-107a-4b00-92bd-9723d947a219"/>
    <ds:schemaRef ds:uri="81ab6709-dcc5-4c55-9ee5-f9d4fe1d31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2812</TotalTime>
  <Words>325</Words>
  <Application>Microsoft Office PowerPoint</Application>
  <PresentationFormat>ユーザー設定</PresentationFormat>
  <Paragraphs>87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HGP創英角ﾎﾟｯﾌﾟ体</vt:lpstr>
      <vt:lpstr>HG丸ｺﾞｼｯｸM-PRO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山内 一二</dc:creator>
  <cp:lastModifiedBy>Nakazawa Yuko／中澤　裕子／AIF</cp:lastModifiedBy>
  <cp:revision>255</cp:revision>
  <cp:lastPrinted>2025-03-12T23:57:55Z</cp:lastPrinted>
  <dcterms:created xsi:type="dcterms:W3CDTF">2009-03-16T05:10:16Z</dcterms:created>
  <dcterms:modified xsi:type="dcterms:W3CDTF">2025-04-02T01:22:02Z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0x01010092F597795235254D8A5E9E2DA15D4599</vt:lpwstr>
  </property>
</Properties>
</file>