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9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B36C77-7A29-449E-87C2-29243359B05F}" v="1" dt="2024-12-11T00:03:29.9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shi Yoko 1 (星 陽子)" userId="b648e428-8e08-4433-b737-b2a17a7d8ca1" providerId="ADAL" clId="{75B36C77-7A29-449E-87C2-29243359B05F}"/>
    <pc:docChg chg="custSel delSld modSld">
      <pc:chgData name="Hoshi Yoko 1 (星 陽子)" userId="b648e428-8e08-4433-b737-b2a17a7d8ca1" providerId="ADAL" clId="{75B36C77-7A29-449E-87C2-29243359B05F}" dt="2024-12-11T06:02:05.566" v="154" actId="47"/>
      <pc:docMkLst>
        <pc:docMk/>
      </pc:docMkLst>
      <pc:sldChg chg="modSp del mod">
        <pc:chgData name="Hoshi Yoko 1 (星 陽子)" userId="b648e428-8e08-4433-b737-b2a17a7d8ca1" providerId="ADAL" clId="{75B36C77-7A29-449E-87C2-29243359B05F}" dt="2024-12-11T06:02:05.566" v="154" actId="47"/>
        <pc:sldMkLst>
          <pc:docMk/>
          <pc:sldMk cId="2121714138" sldId="258"/>
        </pc:sldMkLst>
        <pc:spChg chg="mod">
          <ac:chgData name="Hoshi Yoko 1 (星 陽子)" userId="b648e428-8e08-4433-b737-b2a17a7d8ca1" providerId="ADAL" clId="{75B36C77-7A29-449E-87C2-29243359B05F}" dt="2024-12-11T00:09:37.192" v="153" actId="20577"/>
          <ac:spMkLst>
            <pc:docMk/>
            <pc:sldMk cId="2121714138" sldId="258"/>
            <ac:spMk id="6" creationId="{4A574490-3428-8808-7E59-E93943E34CEC}"/>
          </ac:spMkLst>
        </pc:spChg>
        <pc:spChg chg="mod">
          <ac:chgData name="Hoshi Yoko 1 (星 陽子)" userId="b648e428-8e08-4433-b737-b2a17a7d8ca1" providerId="ADAL" clId="{75B36C77-7A29-449E-87C2-29243359B05F}" dt="2024-12-10T23:28:05.358" v="47" actId="2711"/>
          <ac:spMkLst>
            <pc:docMk/>
            <pc:sldMk cId="2121714138" sldId="258"/>
            <ac:spMk id="10" creationId="{86B684C4-A5D2-F503-BDF0-EA32185393D8}"/>
          </ac:spMkLst>
        </pc:spChg>
        <pc:graphicFrameChg chg="mod modGraphic">
          <ac:chgData name="Hoshi Yoko 1 (星 陽子)" userId="b648e428-8e08-4433-b737-b2a17a7d8ca1" providerId="ADAL" clId="{75B36C77-7A29-449E-87C2-29243359B05F}" dt="2024-12-11T00:08:56.837" v="134" actId="255"/>
          <ac:graphicFrameMkLst>
            <pc:docMk/>
            <pc:sldMk cId="2121714138" sldId="258"/>
            <ac:graphicFrameMk id="8" creationId="{2AE613AD-1719-5366-4EA5-036CD989A957}"/>
          </ac:graphicFrameMkLst>
        </pc:graphicFrameChg>
      </pc:sldChg>
      <pc:sldChg chg="modSp mod">
        <pc:chgData name="Hoshi Yoko 1 (星 陽子)" userId="b648e428-8e08-4433-b737-b2a17a7d8ca1" providerId="ADAL" clId="{75B36C77-7A29-449E-87C2-29243359B05F}" dt="2024-12-11T00:05:38.369" v="99" actId="20577"/>
        <pc:sldMkLst>
          <pc:docMk/>
          <pc:sldMk cId="3525351636" sldId="259"/>
        </pc:sldMkLst>
        <pc:spChg chg="mod">
          <ac:chgData name="Hoshi Yoko 1 (星 陽子)" userId="b648e428-8e08-4433-b737-b2a17a7d8ca1" providerId="ADAL" clId="{75B36C77-7A29-449E-87C2-29243359B05F}" dt="2024-12-10T23:35:13.494" v="86" actId="1076"/>
          <ac:spMkLst>
            <pc:docMk/>
            <pc:sldMk cId="3525351636" sldId="259"/>
            <ac:spMk id="11" creationId="{FAECACB0-F406-688A-762C-13FA946A4640}"/>
          </ac:spMkLst>
        </pc:spChg>
        <pc:spChg chg="mod">
          <ac:chgData name="Hoshi Yoko 1 (星 陽子)" userId="b648e428-8e08-4433-b737-b2a17a7d8ca1" providerId="ADAL" clId="{75B36C77-7A29-449E-87C2-29243359B05F}" dt="2024-12-11T00:05:38.369" v="99" actId="20577"/>
          <ac:spMkLst>
            <pc:docMk/>
            <pc:sldMk cId="3525351636" sldId="259"/>
            <ac:spMk id="16" creationId="{6A471947-2580-A5C1-B690-D0930D76CF1C}"/>
          </ac:spMkLst>
        </pc:spChg>
        <pc:spChg chg="mod">
          <ac:chgData name="Hoshi Yoko 1 (星 陽子)" userId="b648e428-8e08-4433-b737-b2a17a7d8ca1" providerId="ADAL" clId="{75B36C77-7A29-449E-87C2-29243359B05F}" dt="2024-12-10T07:40:06.190" v="3" actId="120"/>
          <ac:spMkLst>
            <pc:docMk/>
            <pc:sldMk cId="3525351636" sldId="259"/>
            <ac:spMk id="20" creationId="{5C33AE93-B9E9-380F-1212-0BE4A2C31E35}"/>
          </ac:spMkLst>
        </pc:spChg>
        <pc:graphicFrameChg chg="modGraphic">
          <ac:chgData name="Hoshi Yoko 1 (星 陽子)" userId="b648e428-8e08-4433-b737-b2a17a7d8ca1" providerId="ADAL" clId="{75B36C77-7A29-449E-87C2-29243359B05F}" dt="2024-12-10T07:40:36.078" v="9" actId="6549"/>
          <ac:graphicFrameMkLst>
            <pc:docMk/>
            <pc:sldMk cId="3525351636" sldId="259"/>
            <ac:graphicFrameMk id="15" creationId="{B011EF98-9C2D-D86D-BF07-CC3C47EFC1B6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0449FF-7CC8-4ECF-956C-CE777938820A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3658C-2F1E-493B-8657-2D8E76FBD5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404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52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10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2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1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64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30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6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9714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02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98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49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D16F0-7554-47A8-8EF5-E8CCE0362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18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D16F0-7554-47A8-8EF5-E8CCE0362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ADEEF-BC20-4CB6-8C4C-D61B2076D2A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82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C8880E89-93B8-0CAC-7990-8766D34BFB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619759"/>
              </p:ext>
            </p:extLst>
          </p:nvPr>
        </p:nvGraphicFramePr>
        <p:xfrm>
          <a:off x="471489" y="3600291"/>
          <a:ext cx="5915024" cy="2705417"/>
        </p:xfrm>
        <a:graphic>
          <a:graphicData uri="http://schemas.openxmlformats.org/drawingml/2006/table">
            <a:tbl>
              <a:tblPr/>
              <a:tblGrid>
                <a:gridCol w="1205609">
                  <a:extLst>
                    <a:ext uri="{9D8B030D-6E8A-4147-A177-3AD203B41FA5}">
                      <a16:colId xmlns:a16="http://schemas.microsoft.com/office/drawing/2014/main" val="510072299"/>
                    </a:ext>
                  </a:extLst>
                </a:gridCol>
                <a:gridCol w="988977">
                  <a:extLst>
                    <a:ext uri="{9D8B030D-6E8A-4147-A177-3AD203B41FA5}">
                      <a16:colId xmlns:a16="http://schemas.microsoft.com/office/drawing/2014/main" val="1528043856"/>
                    </a:ext>
                  </a:extLst>
                </a:gridCol>
                <a:gridCol w="1977955">
                  <a:extLst>
                    <a:ext uri="{9D8B030D-6E8A-4147-A177-3AD203B41FA5}">
                      <a16:colId xmlns:a16="http://schemas.microsoft.com/office/drawing/2014/main" val="1785413295"/>
                    </a:ext>
                  </a:extLst>
                </a:gridCol>
                <a:gridCol w="659318">
                  <a:extLst>
                    <a:ext uri="{9D8B030D-6E8A-4147-A177-3AD203B41FA5}">
                      <a16:colId xmlns:a16="http://schemas.microsoft.com/office/drawing/2014/main" val="433961342"/>
                    </a:ext>
                  </a:extLst>
                </a:gridCol>
                <a:gridCol w="1083165">
                  <a:extLst>
                    <a:ext uri="{9D8B030D-6E8A-4147-A177-3AD203B41FA5}">
                      <a16:colId xmlns:a16="http://schemas.microsoft.com/office/drawing/2014/main" val="214655110"/>
                    </a:ext>
                  </a:extLst>
                </a:gridCol>
              </a:tblGrid>
              <a:tr h="2459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参加者お名前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ふりがな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　　属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役職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サークルでの立場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8662045"/>
                  </a:ext>
                </a:extLst>
              </a:tr>
              <a:tr h="245947"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354199"/>
                  </a:ext>
                </a:extLst>
              </a:tr>
              <a:tr h="2459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660312"/>
                  </a:ext>
                </a:extLst>
              </a:tr>
              <a:tr h="2459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5296144"/>
                  </a:ext>
                </a:extLst>
              </a:tr>
              <a:tr h="2459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723854"/>
                  </a:ext>
                </a:extLst>
              </a:tr>
              <a:tr h="2459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04797"/>
                  </a:ext>
                </a:extLst>
              </a:tr>
              <a:tr h="2459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676049"/>
                  </a:ext>
                </a:extLst>
              </a:tr>
              <a:tr h="2459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74914"/>
                  </a:ext>
                </a:extLst>
              </a:tr>
              <a:tr h="2459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241993"/>
                  </a:ext>
                </a:extLst>
              </a:tr>
              <a:tr h="2459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0524309"/>
                  </a:ext>
                </a:extLst>
              </a:tr>
              <a:tr h="245947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0884887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AECACB0-F406-688A-762C-13FA946A4640}"/>
              </a:ext>
            </a:extLst>
          </p:cNvPr>
          <p:cNvSpPr txBox="1"/>
          <p:nvPr/>
        </p:nvSpPr>
        <p:spPr>
          <a:xfrm>
            <a:off x="1215100" y="584621"/>
            <a:ext cx="45384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400" b="0" i="0" u="dbl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</a:t>
            </a:r>
            <a:r>
              <a:rPr lang="ja-JP" altLang="en-US" sz="1400" u="dbl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３３６</a:t>
            </a:r>
            <a:r>
              <a:rPr lang="ja-JP" altLang="en-US" sz="1400" b="0" i="0" u="dbl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回ＱＣサークルリーダー研修会参加申込書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652C83C-D517-DA3D-697B-B5C6C8516525}"/>
              </a:ext>
            </a:extLst>
          </p:cNvPr>
          <p:cNvSpPr txBox="1"/>
          <p:nvPr/>
        </p:nvSpPr>
        <p:spPr>
          <a:xfrm>
            <a:off x="582167" y="6347627"/>
            <a:ext cx="58043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 b="1" i="0" u="sng" strike="noStrike" dirty="0"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≪申込み締め切り：　２０２５年１月１７日（金）≫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B011EF98-9C2D-D86D-BF07-CC3C47EFC1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6857767"/>
              </p:ext>
            </p:extLst>
          </p:nvPr>
        </p:nvGraphicFramePr>
        <p:xfrm>
          <a:off x="471493" y="1166823"/>
          <a:ext cx="5915020" cy="2281158"/>
        </p:xfrm>
        <a:graphic>
          <a:graphicData uri="http://schemas.openxmlformats.org/drawingml/2006/table">
            <a:tbl>
              <a:tblPr/>
              <a:tblGrid>
                <a:gridCol w="336399">
                  <a:extLst>
                    <a:ext uri="{9D8B030D-6E8A-4147-A177-3AD203B41FA5}">
                      <a16:colId xmlns:a16="http://schemas.microsoft.com/office/drawing/2014/main" val="1530390962"/>
                    </a:ext>
                  </a:extLst>
                </a:gridCol>
                <a:gridCol w="336399">
                  <a:extLst>
                    <a:ext uri="{9D8B030D-6E8A-4147-A177-3AD203B41FA5}">
                      <a16:colId xmlns:a16="http://schemas.microsoft.com/office/drawing/2014/main" val="2314731095"/>
                    </a:ext>
                  </a:extLst>
                </a:gridCol>
                <a:gridCol w="336399">
                  <a:extLst>
                    <a:ext uri="{9D8B030D-6E8A-4147-A177-3AD203B41FA5}">
                      <a16:colId xmlns:a16="http://schemas.microsoft.com/office/drawing/2014/main" val="3301015771"/>
                    </a:ext>
                  </a:extLst>
                </a:gridCol>
                <a:gridCol w="336399">
                  <a:extLst>
                    <a:ext uri="{9D8B030D-6E8A-4147-A177-3AD203B41FA5}">
                      <a16:colId xmlns:a16="http://schemas.microsoft.com/office/drawing/2014/main" val="508556254"/>
                    </a:ext>
                  </a:extLst>
                </a:gridCol>
                <a:gridCol w="378449">
                  <a:extLst>
                    <a:ext uri="{9D8B030D-6E8A-4147-A177-3AD203B41FA5}">
                      <a16:colId xmlns:a16="http://schemas.microsoft.com/office/drawing/2014/main" val="2016617903"/>
                    </a:ext>
                  </a:extLst>
                </a:gridCol>
                <a:gridCol w="378449">
                  <a:extLst>
                    <a:ext uri="{9D8B030D-6E8A-4147-A177-3AD203B41FA5}">
                      <a16:colId xmlns:a16="http://schemas.microsoft.com/office/drawing/2014/main" val="1043630651"/>
                    </a:ext>
                  </a:extLst>
                </a:gridCol>
                <a:gridCol w="378449">
                  <a:extLst>
                    <a:ext uri="{9D8B030D-6E8A-4147-A177-3AD203B41FA5}">
                      <a16:colId xmlns:a16="http://schemas.microsoft.com/office/drawing/2014/main" val="2462005180"/>
                    </a:ext>
                  </a:extLst>
                </a:gridCol>
                <a:gridCol w="378449">
                  <a:extLst>
                    <a:ext uri="{9D8B030D-6E8A-4147-A177-3AD203B41FA5}">
                      <a16:colId xmlns:a16="http://schemas.microsoft.com/office/drawing/2014/main" val="1873674680"/>
                    </a:ext>
                  </a:extLst>
                </a:gridCol>
                <a:gridCol w="378449">
                  <a:extLst>
                    <a:ext uri="{9D8B030D-6E8A-4147-A177-3AD203B41FA5}">
                      <a16:colId xmlns:a16="http://schemas.microsoft.com/office/drawing/2014/main" val="3268817823"/>
                    </a:ext>
                  </a:extLst>
                </a:gridCol>
                <a:gridCol w="378449">
                  <a:extLst>
                    <a:ext uri="{9D8B030D-6E8A-4147-A177-3AD203B41FA5}">
                      <a16:colId xmlns:a16="http://schemas.microsoft.com/office/drawing/2014/main" val="832868805"/>
                    </a:ext>
                  </a:extLst>
                </a:gridCol>
                <a:gridCol w="2298730">
                  <a:extLst>
                    <a:ext uri="{9D8B030D-6E8A-4147-A177-3AD203B41FA5}">
                      <a16:colId xmlns:a16="http://schemas.microsoft.com/office/drawing/2014/main" val="1806206834"/>
                    </a:ext>
                  </a:extLst>
                </a:gridCol>
              </a:tblGrid>
              <a:tr h="313582"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9" marR="6149" marT="61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9" marR="6149" marT="61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9" marR="6149" marT="61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9" marR="6149" marT="61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9" marR="6149" marT="61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9" marR="6149" marT="61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9" marR="6149" marT="61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9" marR="6149" marT="61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9" marR="6149" marT="61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6149" marR="6149" marT="61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　　月　　日</a:t>
                      </a:r>
                    </a:p>
                  </a:txBody>
                  <a:tcPr marL="6149" marR="6149" marT="614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58448207"/>
                  </a:ext>
                </a:extLst>
              </a:tr>
              <a:tr h="245947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　　　　　　　　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賛助会員・幹事会社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　　　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【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一般会社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】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　（チェックをお願いします）　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427388"/>
                  </a:ext>
                </a:extLst>
              </a:tr>
              <a:tr h="24594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会社名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092987"/>
                  </a:ext>
                </a:extLst>
              </a:tr>
              <a:tr h="24594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　所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7065569"/>
                  </a:ext>
                </a:extLst>
              </a:tr>
              <a:tr h="2459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業　種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（チェックをお願いします）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1.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製造業　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2.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情報通信　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3.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電力　　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4.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物流　　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5.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運輸　　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6.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建築土木　　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7.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販売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7896599"/>
                  </a:ext>
                </a:extLst>
              </a:tr>
              <a:tr h="245947">
                <a:tc gridSpan="4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8.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福祉　　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9.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病院　 　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10.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サービス　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11.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官公庁　　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ymbol" panose="020B0502040204020203" pitchFamily="34" charset="0"/>
                          <a:ea typeface="BIZ UDPゴシック" panose="020B0400000000000000" pitchFamily="50" charset="-128"/>
                        </a:rPr>
                        <a:t>☐</a:t>
                      </a:r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12.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その他（　　　　　　　　　　　　）　　　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5668737"/>
                  </a:ext>
                </a:extLst>
              </a:tr>
              <a:tr h="245947">
                <a:tc rowSpan="3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連絡</a:t>
                      </a:r>
                      <a:b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担当者</a:t>
                      </a:r>
                    </a:p>
                  </a:txBody>
                  <a:tcPr marL="6149" marR="6149" marT="614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氏名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443154"/>
                  </a:ext>
                </a:extLst>
              </a:tr>
              <a:tr h="245947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メール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733989"/>
                  </a:ext>
                </a:extLst>
              </a:tr>
              <a:tr h="245947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電話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</a:p>
                  </a:txBody>
                  <a:tcPr marL="6149" marR="6149" marT="61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014540"/>
                  </a:ext>
                </a:extLst>
              </a:tr>
            </a:tbl>
          </a:graphicData>
        </a:graphic>
      </p:graphicFrame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A471947-2580-A5C1-B690-D0930D76CF1C}"/>
              </a:ext>
            </a:extLst>
          </p:cNvPr>
          <p:cNvSpPr txBox="1"/>
          <p:nvPr/>
        </p:nvSpPr>
        <p:spPr>
          <a:xfrm>
            <a:off x="122772" y="1110415"/>
            <a:ext cx="213674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主催：</a:t>
            </a:r>
            <a:r>
              <a:rPr kumimoji="1" lang="en-US" altLang="ja-JP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QC</a:t>
            </a:r>
            <a:r>
              <a:rPr kumimoji="1" lang="ja-JP" altLang="en-US" sz="9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サークル宮城地区</a:t>
            </a:r>
            <a:endParaRPr kumimoji="1" lang="en-US" altLang="ja-JP" sz="9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C33AE93-B9E9-380F-1212-0BE4A2C31E35}"/>
              </a:ext>
            </a:extLst>
          </p:cNvPr>
          <p:cNvSpPr txBox="1"/>
          <p:nvPr/>
        </p:nvSpPr>
        <p:spPr>
          <a:xfrm>
            <a:off x="471488" y="6959174"/>
            <a:ext cx="5915019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lang="en-US" altLang="ja-JP" sz="11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1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申込先</a:t>
            </a:r>
            <a:r>
              <a:rPr lang="en-US" altLang="ja-JP" sz="1100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  <a:endParaRPr lang="en-US" altLang="ja-JP" sz="1100" b="0" i="0" u="none" strike="noStrike" dirty="0">
              <a:solidFill>
                <a:srgbClr val="000000"/>
              </a:solidFill>
              <a:effectLst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ＱＣサークル宮城地区 事務局 </a:t>
            </a:r>
            <a:r>
              <a:rPr lang="ja-JP" altLang="en-US" sz="1100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星陽子</a:t>
            </a:r>
            <a:endParaRPr lang="en-US" altLang="ja-JP" sz="1100" dirty="0">
              <a:solidFill>
                <a:srgbClr val="00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リコーインダストリー株式会社 生産改革室 製造管理Ｇ</a:t>
            </a:r>
            <a:endParaRPr lang="en-US" altLang="ja-JP" sz="1100" b="0" i="0" u="none" strike="noStrike" dirty="0">
              <a:solidFill>
                <a:srgbClr val="000000"/>
              </a:solidFill>
              <a:effectLst/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>
              <a:lnSpc>
                <a:spcPts val="1200"/>
              </a:lnSpc>
            </a:pPr>
            <a:r>
              <a:rPr lang="ja-JP" altLang="en-US" sz="11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Ｅメール：</a:t>
            </a:r>
            <a:r>
              <a:rPr lang="en-US" altLang="ja-JP" sz="11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yohko_hoshi1@jp.ricoh.com   </a:t>
            </a:r>
          </a:p>
          <a:p>
            <a:pPr>
              <a:lnSpc>
                <a:spcPts val="1200"/>
              </a:lnSpc>
            </a:pPr>
            <a:r>
              <a:rPr lang="ja-JP" altLang="en-US" sz="1100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ＴＥＬ</a:t>
            </a:r>
            <a:r>
              <a:rPr lang="ja-JP" altLang="en-US" sz="1100" b="0" i="0" u="none" strike="noStrike" dirty="0">
                <a:solidFill>
                  <a:srgbClr val="000000"/>
                </a:solidFill>
                <a:effectLst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：</a:t>
            </a:r>
            <a:r>
              <a:rPr lang="en-US" altLang="ja-JP" sz="1100" dirty="0">
                <a:solidFill>
                  <a:srgbClr val="00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080-7341-4875</a:t>
            </a:r>
            <a:r>
              <a:rPr lang="ja-JP" altLang="en-US" sz="11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5351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530</TotalTime>
  <Words>212</Words>
  <Application>Microsoft Office PowerPoint</Application>
  <PresentationFormat>A4 210 x 297 mm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BIZ UDゴシック</vt:lpstr>
      <vt:lpstr>游ゴシック</vt:lpstr>
      <vt:lpstr>Arial</vt:lpstr>
      <vt:lpstr>Calibri</vt:lpstr>
      <vt:lpstr>Calibri Light</vt:lpstr>
      <vt:lpstr>Segoe UI Symbol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 Yoko 1 (星 陽子)</dc:creator>
  <cp:lastModifiedBy>Hoshi Yoko 1 (星 陽子)</cp:lastModifiedBy>
  <cp:revision>2</cp:revision>
  <cp:lastPrinted>2024-12-11T00:10:22Z</cp:lastPrinted>
  <dcterms:created xsi:type="dcterms:W3CDTF">2024-12-10T04:23:43Z</dcterms:created>
  <dcterms:modified xsi:type="dcterms:W3CDTF">2024-12-11T06:02:09Z</dcterms:modified>
</cp:coreProperties>
</file>