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
  </p:notesMasterIdLst>
  <p:handoutMasterIdLst>
    <p:handoutMasterId r:id="rId8"/>
  </p:handoutMasterIdLst>
  <p:sldIdLst>
    <p:sldId id="256" r:id="rId5"/>
    <p:sldId id="257" r:id="rId6"/>
  </p:sldIdLst>
  <p:sldSz cx="6858000" cy="9906000" type="A4"/>
  <p:notesSz cx="6735763" cy="9866313"/>
  <p:defaultTextStyle>
    <a:defPPr>
      <a:defRPr lang="ja-JP"/>
    </a:defPPr>
    <a:lvl1pPr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9pPr>
  </p:defaultTextStyle>
  <p:extLst>
    <p:ext uri="{EFAFB233-063F-42B5-8137-9DF3F51BA10A}">
      <p15:sldGuideLst xmlns=""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EAA7"/>
    <a:srgbClr val="FFCCFF"/>
    <a:srgbClr val="FFCC66"/>
    <a:srgbClr val="000000"/>
    <a:srgbClr val="00CC99"/>
    <a:srgbClr val="CCFFFF"/>
    <a:srgbClr val="FF5050"/>
    <a:srgbClr val="99CCFF"/>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5EF83B-458D-4CAC-9C96-96A9498DF14A}" v="776" dt="2023-10-06T04:25:53.920"/>
    <p1510:client id="{EE82A2A1-55B8-8610-AFFD-BDBA426A1DF9}" v="55" dt="2023-10-06T05:16:32.317"/>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00" autoAdjust="0"/>
    <p:restoredTop sz="94660"/>
  </p:normalViewPr>
  <p:slideViewPr>
    <p:cSldViewPr snapToGrid="0">
      <p:cViewPr>
        <p:scale>
          <a:sx n="78" d="100"/>
          <a:sy n="78" d="100"/>
        </p:scale>
        <p:origin x="-2130" y="1122"/>
      </p:cViewPr>
      <p:guideLst>
        <p:guide orient="horz" pos="312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池上 貴之" userId="S::t-ikegami@niccachemical.com::766f09d4-aa96-4e30-81e7-afbbbcff975c" providerId="AD" clId="Web-{EE82A2A1-55B8-8610-AFFD-BDBA426A1DF9}"/>
    <pc:docChg chg="delSld modSld sldOrd">
      <pc:chgData name="池上 貴之" userId="S::t-ikegami@niccachemical.com::766f09d4-aa96-4e30-81e7-afbbbcff975c" providerId="AD" clId="Web-{EE82A2A1-55B8-8610-AFFD-BDBA426A1DF9}" dt="2023-10-06T05:16:32.317" v="53" actId="20577"/>
      <pc:docMkLst>
        <pc:docMk/>
      </pc:docMkLst>
      <pc:sldChg chg="modSp ord">
        <pc:chgData name="池上 貴之" userId="S::t-ikegami@niccachemical.com::766f09d4-aa96-4e30-81e7-afbbbcff975c" providerId="AD" clId="Web-{EE82A2A1-55B8-8610-AFFD-BDBA426A1DF9}" dt="2023-10-06T05:15:43.316" v="52" actId="1076"/>
        <pc:sldMkLst>
          <pc:docMk/>
          <pc:sldMk cId="0" sldId="256"/>
        </pc:sldMkLst>
        <pc:spChg chg="mod">
          <ac:chgData name="池上 貴之" userId="S::t-ikegami@niccachemical.com::766f09d4-aa96-4e30-81e7-afbbbcff975c" providerId="AD" clId="Web-{EE82A2A1-55B8-8610-AFFD-BDBA426A1DF9}" dt="2023-10-06T05:15:38.331" v="51" actId="1076"/>
          <ac:spMkLst>
            <pc:docMk/>
            <pc:sldMk cId="0" sldId="256"/>
            <ac:spMk id="12" creationId="{7D045772-2A2B-CD46-3B4E-952A4A2809E8}"/>
          </ac:spMkLst>
        </pc:spChg>
        <pc:spChg chg="mod">
          <ac:chgData name="池上 貴之" userId="S::t-ikegami@niccachemical.com::766f09d4-aa96-4e30-81e7-afbbbcff975c" providerId="AD" clId="Web-{EE82A2A1-55B8-8610-AFFD-BDBA426A1DF9}" dt="2023-10-06T05:13:38.594" v="44" actId="1076"/>
          <ac:spMkLst>
            <pc:docMk/>
            <pc:sldMk cId="0" sldId="256"/>
            <ac:spMk id="71" creationId="{00000000-0000-0000-0000-000000000000}"/>
          </ac:spMkLst>
        </pc:spChg>
        <pc:spChg chg="mod">
          <ac:chgData name="池上 貴之" userId="S::t-ikegami@niccachemical.com::766f09d4-aa96-4e30-81e7-afbbbcff975c" providerId="AD" clId="Web-{EE82A2A1-55B8-8610-AFFD-BDBA426A1DF9}" dt="2023-10-06T05:13:48.266" v="46" actId="1076"/>
          <ac:spMkLst>
            <pc:docMk/>
            <pc:sldMk cId="0" sldId="256"/>
            <ac:spMk id="2049" creationId="{446A91A9-214A-0345-5649-88437C425D79}"/>
          </ac:spMkLst>
        </pc:spChg>
        <pc:spChg chg="mod">
          <ac:chgData name="池上 貴之" userId="S::t-ikegami@niccachemical.com::766f09d4-aa96-4e30-81e7-afbbbcff975c" providerId="AD" clId="Web-{EE82A2A1-55B8-8610-AFFD-BDBA426A1DF9}" dt="2023-10-06T05:14:51.674" v="50" actId="1076"/>
          <ac:spMkLst>
            <pc:docMk/>
            <pc:sldMk cId="0" sldId="256"/>
            <ac:spMk id="2056" creationId="{00000000-0000-0000-0000-000000000000}"/>
          </ac:spMkLst>
        </pc:spChg>
        <pc:spChg chg="mod">
          <ac:chgData name="池上 貴之" userId="S::t-ikegami@niccachemical.com::766f09d4-aa96-4e30-81e7-afbbbcff975c" providerId="AD" clId="Web-{EE82A2A1-55B8-8610-AFFD-BDBA426A1DF9}" dt="2023-10-06T05:15:43.316" v="52" actId="1076"/>
          <ac:spMkLst>
            <pc:docMk/>
            <pc:sldMk cId="0" sldId="256"/>
            <ac:spMk id="2100" creationId="{00000000-0000-0000-0000-000000000000}"/>
          </ac:spMkLst>
        </pc:spChg>
      </pc:sldChg>
      <pc:sldChg chg="addSp delSp modSp">
        <pc:chgData name="池上 貴之" userId="S::t-ikegami@niccachemical.com::766f09d4-aa96-4e30-81e7-afbbbcff975c" providerId="AD" clId="Web-{EE82A2A1-55B8-8610-AFFD-BDBA426A1DF9}" dt="2023-10-06T05:16:32.317" v="53" actId="20577"/>
        <pc:sldMkLst>
          <pc:docMk/>
          <pc:sldMk cId="1128692788" sldId="257"/>
        </pc:sldMkLst>
        <pc:spChg chg="mod">
          <ac:chgData name="池上 貴之" userId="S::t-ikegami@niccachemical.com::766f09d4-aa96-4e30-81e7-afbbbcff975c" providerId="AD" clId="Web-{EE82A2A1-55B8-8610-AFFD-BDBA426A1DF9}" dt="2023-10-06T05:16:32.317" v="53" actId="20577"/>
          <ac:spMkLst>
            <pc:docMk/>
            <pc:sldMk cId="1128692788" sldId="257"/>
            <ac:spMk id="15" creationId="{FEAB80DA-A443-98A1-6084-1F32574BCED2}"/>
          </ac:spMkLst>
        </pc:spChg>
        <pc:spChg chg="mod">
          <ac:chgData name="池上 貴之" userId="S::t-ikegami@niccachemical.com::766f09d4-aa96-4e30-81e7-afbbbcff975c" providerId="AD" clId="Web-{EE82A2A1-55B8-8610-AFFD-BDBA426A1DF9}" dt="2023-10-06T05:14:13.798" v="49" actId="1076"/>
          <ac:spMkLst>
            <pc:docMk/>
            <pc:sldMk cId="1128692788" sldId="257"/>
            <ac:spMk id="16" creationId="{9E4E93F4-E5EE-837F-2AA6-9BB78B41F87F}"/>
          </ac:spMkLst>
        </pc:spChg>
        <pc:spChg chg="mod">
          <ac:chgData name="池上 貴之" userId="S::t-ikegami@niccachemical.com::766f09d4-aa96-4e30-81e7-afbbbcff975c" providerId="AD" clId="Web-{EE82A2A1-55B8-8610-AFFD-BDBA426A1DF9}" dt="2023-10-06T05:12:45.718" v="35" actId="1076"/>
          <ac:spMkLst>
            <pc:docMk/>
            <pc:sldMk cId="1128692788" sldId="257"/>
            <ac:spMk id="18" creationId="{20178985-AE81-3A57-49A5-210EF5FDD7CA}"/>
          </ac:spMkLst>
        </pc:spChg>
        <pc:spChg chg="mod">
          <ac:chgData name="池上 貴之" userId="S::t-ikegami@niccachemical.com::766f09d4-aa96-4e30-81e7-afbbbcff975c" providerId="AD" clId="Web-{EE82A2A1-55B8-8610-AFFD-BDBA426A1DF9}" dt="2023-10-06T05:13:07.515" v="40" actId="20577"/>
          <ac:spMkLst>
            <pc:docMk/>
            <pc:sldMk cId="1128692788" sldId="257"/>
            <ac:spMk id="22" creationId="{E5D34D52-023A-FD2A-3854-7240896AC8DE}"/>
          </ac:spMkLst>
        </pc:spChg>
        <pc:spChg chg="mod">
          <ac:chgData name="池上 貴之" userId="S::t-ikegami@niccachemical.com::766f09d4-aa96-4e30-81e7-afbbbcff975c" providerId="AD" clId="Web-{EE82A2A1-55B8-8610-AFFD-BDBA426A1DF9}" dt="2023-10-06T05:12:55.015" v="37" actId="1076"/>
          <ac:spMkLst>
            <pc:docMk/>
            <pc:sldMk cId="1128692788" sldId="257"/>
            <ac:spMk id="31" creationId="{8B2A800D-D693-62AE-C687-E5AEE82FF88F}"/>
          </ac:spMkLst>
        </pc:spChg>
        <pc:picChg chg="add mod modCrop">
          <ac:chgData name="池上 貴之" userId="S::t-ikegami@niccachemical.com::766f09d4-aa96-4e30-81e7-afbbbcff975c" providerId="AD" clId="Web-{EE82A2A1-55B8-8610-AFFD-BDBA426A1DF9}" dt="2023-10-06T05:12:10.936" v="6" actId="1076"/>
          <ac:picMkLst>
            <pc:docMk/>
            <pc:sldMk cId="1128692788" sldId="257"/>
            <ac:picMk id="3" creationId="{AC6BFB67-68A8-E513-6937-9F74E6658A1C}"/>
          </ac:picMkLst>
        </pc:picChg>
        <pc:picChg chg="mod">
          <ac:chgData name="池上 貴之" userId="S::t-ikegami@niccachemical.com::766f09d4-aa96-4e30-81e7-afbbbcff975c" providerId="AD" clId="Web-{EE82A2A1-55B8-8610-AFFD-BDBA426A1DF9}" dt="2023-10-06T05:12:54.968" v="36" actId="1076"/>
          <ac:picMkLst>
            <pc:docMk/>
            <pc:sldMk cId="1128692788" sldId="257"/>
            <ac:picMk id="7" creationId="{0F29C6FF-E529-44EE-0417-EE1AED23CFB2}"/>
          </ac:picMkLst>
        </pc:picChg>
        <pc:picChg chg="mod">
          <ac:chgData name="池上 貴之" userId="S::t-ikegami@niccachemical.com::766f09d4-aa96-4e30-81e7-afbbbcff975c" providerId="AD" clId="Web-{EE82A2A1-55B8-8610-AFFD-BDBA426A1DF9}" dt="2023-10-06T05:13:11.906" v="41" actId="1076"/>
          <ac:picMkLst>
            <pc:docMk/>
            <pc:sldMk cId="1128692788" sldId="257"/>
            <ac:picMk id="19" creationId="{4A7E60C0-43F7-BBC0-99B9-C4D28074FE7A}"/>
          </ac:picMkLst>
        </pc:picChg>
        <pc:picChg chg="mod">
          <ac:chgData name="池上 貴之" userId="S::t-ikegami@niccachemical.com::766f09d4-aa96-4e30-81e7-afbbbcff975c" providerId="AD" clId="Web-{EE82A2A1-55B8-8610-AFFD-BDBA426A1DF9}" dt="2023-10-06T05:13:11.953" v="42" actId="1076"/>
          <ac:picMkLst>
            <pc:docMk/>
            <pc:sldMk cId="1128692788" sldId="257"/>
            <ac:picMk id="37" creationId="{9E6E9A7B-CA45-6AC0-736D-DC3B1FCA409F}"/>
          </ac:picMkLst>
        </pc:picChg>
        <pc:picChg chg="del">
          <ac:chgData name="池上 貴之" userId="S::t-ikegami@niccachemical.com::766f09d4-aa96-4e30-81e7-afbbbcff975c" providerId="AD" clId="Web-{EE82A2A1-55B8-8610-AFFD-BDBA426A1DF9}" dt="2023-10-06T05:11:45.560" v="1"/>
          <ac:picMkLst>
            <pc:docMk/>
            <pc:sldMk cId="1128692788" sldId="257"/>
            <ac:picMk id="47" creationId="{64D93409-D437-151F-63F8-ACC759E2E7CE}"/>
          </ac:picMkLst>
        </pc:picChg>
      </pc:sldChg>
      <pc:sldChg chg="del">
        <pc:chgData name="池上 貴之" userId="S::t-ikegami@niccachemical.com::766f09d4-aa96-4e30-81e7-afbbbcff975c" providerId="AD" clId="Web-{EE82A2A1-55B8-8610-AFFD-BDBA426A1DF9}" dt="2023-10-06T05:14:05.767" v="48"/>
        <pc:sldMkLst>
          <pc:docMk/>
          <pc:sldMk cId="16567894" sldId="258"/>
        </pc:sldMkLst>
      </pc:sldChg>
    </pc:docChg>
  </pc:docChgLst>
  <pc:docChgLst>
    <pc:chgData name="栗田 敏幹" userId="ec6626d7-8a6e-4239-9d65-88bfaeb10871" providerId="ADAL" clId="{E95EF83B-458D-4CAC-9C96-96A9498DF14A}"/>
    <pc:docChg chg="undo custSel addSld modSld">
      <pc:chgData name="栗田 敏幹" userId="ec6626d7-8a6e-4239-9d65-88bfaeb10871" providerId="ADAL" clId="{E95EF83B-458D-4CAC-9C96-96A9498DF14A}" dt="2023-10-06T04:27:18.664" v="6492" actId="478"/>
      <pc:docMkLst>
        <pc:docMk/>
      </pc:docMkLst>
      <pc:sldChg chg="addSp delSp modSp mod">
        <pc:chgData name="栗田 敏幹" userId="ec6626d7-8a6e-4239-9d65-88bfaeb10871" providerId="ADAL" clId="{E95EF83B-458D-4CAC-9C96-96A9498DF14A}" dt="2023-10-06T04:25:46.763" v="6480" actId="21"/>
        <pc:sldMkLst>
          <pc:docMk/>
          <pc:sldMk cId="0" sldId="256"/>
        </pc:sldMkLst>
        <pc:spChg chg="del">
          <ac:chgData name="栗田 敏幹" userId="ec6626d7-8a6e-4239-9d65-88bfaeb10871" providerId="ADAL" clId="{E95EF83B-458D-4CAC-9C96-96A9498DF14A}" dt="2023-10-02T05:15:18.229" v="803" actId="478"/>
          <ac:spMkLst>
            <pc:docMk/>
            <pc:sldMk cId="0" sldId="256"/>
            <ac:spMk id="4" creationId="{BB2C97EA-1198-8A5F-198F-C3123CE561F5}"/>
          </ac:spMkLst>
        </pc:spChg>
        <pc:spChg chg="del mod">
          <ac:chgData name="栗田 敏幹" userId="ec6626d7-8a6e-4239-9d65-88bfaeb10871" providerId="ADAL" clId="{E95EF83B-458D-4CAC-9C96-96A9498DF14A}" dt="2023-10-02T05:46:22.790" v="989" actId="478"/>
          <ac:spMkLst>
            <pc:docMk/>
            <pc:sldMk cId="0" sldId="256"/>
            <ac:spMk id="6" creationId="{00000000-0000-0000-0000-000000000000}"/>
          </ac:spMkLst>
        </pc:spChg>
        <pc:spChg chg="del mod">
          <ac:chgData name="栗田 敏幹" userId="ec6626d7-8a6e-4239-9d65-88bfaeb10871" providerId="ADAL" clId="{E95EF83B-458D-4CAC-9C96-96A9498DF14A}" dt="2023-10-02T05:55:48.569" v="1086" actId="478"/>
          <ac:spMkLst>
            <pc:docMk/>
            <pc:sldMk cId="0" sldId="256"/>
            <ac:spMk id="8" creationId="{00000000-0000-0000-0000-000000000000}"/>
          </ac:spMkLst>
        </pc:spChg>
        <pc:spChg chg="del mod">
          <ac:chgData name="栗田 敏幹" userId="ec6626d7-8a6e-4239-9d65-88bfaeb10871" providerId="ADAL" clId="{E95EF83B-458D-4CAC-9C96-96A9498DF14A}" dt="2023-10-02T04:46:10.526" v="254" actId="478"/>
          <ac:spMkLst>
            <pc:docMk/>
            <pc:sldMk cId="0" sldId="256"/>
            <ac:spMk id="9" creationId="{B2B982C5-9427-6F60-5056-BF54AB6FFA11}"/>
          </ac:spMkLst>
        </pc:spChg>
        <pc:spChg chg="mod">
          <ac:chgData name="栗田 敏幹" userId="ec6626d7-8a6e-4239-9d65-88bfaeb10871" providerId="ADAL" clId="{E95EF83B-458D-4CAC-9C96-96A9498DF14A}" dt="2023-10-02T04:43:52.850" v="234" actId="20577"/>
          <ac:spMkLst>
            <pc:docMk/>
            <pc:sldMk cId="0" sldId="256"/>
            <ac:spMk id="11" creationId="{1F55D445-A07A-6EAF-22B8-81C4039D82F0}"/>
          </ac:spMkLst>
        </pc:spChg>
        <pc:spChg chg="mod">
          <ac:chgData name="栗田 敏幹" userId="ec6626d7-8a6e-4239-9d65-88bfaeb10871" providerId="ADAL" clId="{E95EF83B-458D-4CAC-9C96-96A9498DF14A}" dt="2023-10-02T04:44:10.133" v="242" actId="20577"/>
          <ac:spMkLst>
            <pc:docMk/>
            <pc:sldMk cId="0" sldId="256"/>
            <ac:spMk id="12" creationId="{7D045772-2A2B-CD46-3B4E-952A4A2809E8}"/>
          </ac:spMkLst>
        </pc:spChg>
        <pc:spChg chg="add del">
          <ac:chgData name="栗田 敏幹" userId="ec6626d7-8a6e-4239-9d65-88bfaeb10871" providerId="ADAL" clId="{E95EF83B-458D-4CAC-9C96-96A9498DF14A}" dt="2023-10-02T05:35:41.743" v="820" actId="22"/>
          <ac:spMkLst>
            <pc:docMk/>
            <pc:sldMk cId="0" sldId="256"/>
            <ac:spMk id="17" creationId="{15A753FA-A374-1DA8-A169-DF62773CFF06}"/>
          </ac:spMkLst>
        </pc:spChg>
        <pc:spChg chg="add del mod">
          <ac:chgData name="栗田 敏幹" userId="ec6626d7-8a6e-4239-9d65-88bfaeb10871" providerId="ADAL" clId="{E95EF83B-458D-4CAC-9C96-96A9498DF14A}" dt="2023-10-02T05:48:26.441" v="1002" actId="478"/>
          <ac:spMkLst>
            <pc:docMk/>
            <pc:sldMk cId="0" sldId="256"/>
            <ac:spMk id="20" creationId="{386B2429-A727-C2BE-C7B7-64CA82118656}"/>
          </ac:spMkLst>
        </pc:spChg>
        <pc:spChg chg="add del mod">
          <ac:chgData name="栗田 敏幹" userId="ec6626d7-8a6e-4239-9d65-88bfaeb10871" providerId="ADAL" clId="{E95EF83B-458D-4CAC-9C96-96A9498DF14A}" dt="2023-10-02T06:18:48.435" v="1939" actId="478"/>
          <ac:spMkLst>
            <pc:docMk/>
            <pc:sldMk cId="0" sldId="256"/>
            <ac:spMk id="22" creationId="{A07281B2-F4C1-B3A0-E60E-B2BC335272C1}"/>
          </ac:spMkLst>
        </pc:spChg>
        <pc:spChg chg="del mod">
          <ac:chgData name="栗田 敏幹" userId="ec6626d7-8a6e-4239-9d65-88bfaeb10871" providerId="ADAL" clId="{E95EF83B-458D-4CAC-9C96-96A9498DF14A}" dt="2023-10-02T05:54:55.350" v="1082" actId="478"/>
          <ac:spMkLst>
            <pc:docMk/>
            <pc:sldMk cId="0" sldId="256"/>
            <ac:spMk id="24" creationId="{00000000-0000-0000-0000-000000000000}"/>
          </ac:spMkLst>
        </pc:spChg>
        <pc:spChg chg="del mod topLvl">
          <ac:chgData name="栗田 敏幹" userId="ec6626d7-8a6e-4239-9d65-88bfaeb10871" providerId="ADAL" clId="{E95EF83B-458D-4CAC-9C96-96A9498DF14A}" dt="2023-10-02T05:54:59.203" v="1083" actId="478"/>
          <ac:spMkLst>
            <pc:docMk/>
            <pc:sldMk cId="0" sldId="256"/>
            <ac:spMk id="25" creationId="{00000000-0000-0000-0000-000000000000}"/>
          </ac:spMkLst>
        </pc:spChg>
        <pc:spChg chg="add mod">
          <ac:chgData name="栗田 敏幹" userId="ec6626d7-8a6e-4239-9d65-88bfaeb10871" providerId="ADAL" clId="{E95EF83B-458D-4CAC-9C96-96A9498DF14A}" dt="2023-10-05T07:21:52.331" v="3655" actId="1035"/>
          <ac:spMkLst>
            <pc:docMk/>
            <pc:sldMk cId="0" sldId="256"/>
            <ac:spMk id="28" creationId="{E056AA33-5EB6-98CF-E0CA-127359B71027}"/>
          </ac:spMkLst>
        </pc:spChg>
        <pc:spChg chg="del mod">
          <ac:chgData name="栗田 敏幹" userId="ec6626d7-8a6e-4239-9d65-88bfaeb10871" providerId="ADAL" clId="{E95EF83B-458D-4CAC-9C96-96A9498DF14A}" dt="2023-10-02T05:46:06.313" v="983" actId="478"/>
          <ac:spMkLst>
            <pc:docMk/>
            <pc:sldMk cId="0" sldId="256"/>
            <ac:spMk id="67" creationId="{00000000-0000-0000-0000-000000000000}"/>
          </ac:spMkLst>
        </pc:spChg>
        <pc:spChg chg="del mod">
          <ac:chgData name="栗田 敏幹" userId="ec6626d7-8a6e-4239-9d65-88bfaeb10871" providerId="ADAL" clId="{E95EF83B-458D-4CAC-9C96-96A9498DF14A}" dt="2023-10-05T22:44:10.435" v="4429" actId="478"/>
          <ac:spMkLst>
            <pc:docMk/>
            <pc:sldMk cId="0" sldId="256"/>
            <ac:spMk id="69" creationId="{00000000-0000-0000-0000-000000000000}"/>
          </ac:spMkLst>
        </pc:spChg>
        <pc:spChg chg="mod">
          <ac:chgData name="栗田 敏幹" userId="ec6626d7-8a6e-4239-9d65-88bfaeb10871" providerId="ADAL" clId="{E95EF83B-458D-4CAC-9C96-96A9498DF14A}" dt="2023-10-05T07:21:23.144" v="3603" actId="1035"/>
          <ac:spMkLst>
            <pc:docMk/>
            <pc:sldMk cId="0" sldId="256"/>
            <ac:spMk id="71" creationId="{00000000-0000-0000-0000-000000000000}"/>
          </ac:spMkLst>
        </pc:spChg>
        <pc:spChg chg="del mod">
          <ac:chgData name="栗田 敏幹" userId="ec6626d7-8a6e-4239-9d65-88bfaeb10871" providerId="ADAL" clId="{E95EF83B-458D-4CAC-9C96-96A9498DF14A}" dt="2023-10-05T07:36:43.489" v="3853" actId="478"/>
          <ac:spMkLst>
            <pc:docMk/>
            <pc:sldMk cId="0" sldId="256"/>
            <ac:spMk id="80" creationId="{00000000-0000-0000-0000-000000000000}"/>
          </ac:spMkLst>
        </pc:spChg>
        <pc:spChg chg="mod">
          <ac:chgData name="栗田 敏幹" userId="ec6626d7-8a6e-4239-9d65-88bfaeb10871" providerId="ADAL" clId="{E95EF83B-458D-4CAC-9C96-96A9498DF14A}" dt="2023-10-06T04:16:57.233" v="6395" actId="688"/>
          <ac:spMkLst>
            <pc:docMk/>
            <pc:sldMk cId="0" sldId="256"/>
            <ac:spMk id="2048" creationId="{00000000-0000-0000-0000-000000000000}"/>
          </ac:spMkLst>
        </pc:spChg>
        <pc:spChg chg="add mod">
          <ac:chgData name="栗田 敏幹" userId="ec6626d7-8a6e-4239-9d65-88bfaeb10871" providerId="ADAL" clId="{E95EF83B-458D-4CAC-9C96-96A9498DF14A}" dt="2023-10-05T07:21:23.144" v="3603" actId="1035"/>
          <ac:spMkLst>
            <pc:docMk/>
            <pc:sldMk cId="0" sldId="256"/>
            <ac:spMk id="2049" creationId="{446A91A9-214A-0345-5649-88437C425D79}"/>
          </ac:spMkLst>
        </pc:spChg>
        <pc:spChg chg="add del mod">
          <ac:chgData name="栗田 敏幹" userId="ec6626d7-8a6e-4239-9d65-88bfaeb10871" providerId="ADAL" clId="{E95EF83B-458D-4CAC-9C96-96A9498DF14A}" dt="2023-10-04T09:47:11.758" v="2463" actId="478"/>
          <ac:spMkLst>
            <pc:docMk/>
            <pc:sldMk cId="0" sldId="256"/>
            <ac:spMk id="2051" creationId="{999DE3A1-E601-DBF3-FBC1-B48574DADC34}"/>
          </ac:spMkLst>
        </pc:spChg>
        <pc:spChg chg="add del mod">
          <ac:chgData name="栗田 敏幹" userId="ec6626d7-8a6e-4239-9d65-88bfaeb10871" providerId="ADAL" clId="{E95EF83B-458D-4CAC-9C96-96A9498DF14A}" dt="2023-10-04T09:46:53.060" v="2458" actId="478"/>
          <ac:spMkLst>
            <pc:docMk/>
            <pc:sldMk cId="0" sldId="256"/>
            <ac:spMk id="2053" creationId="{F8FA52F1-F9B0-413A-5199-F7C579C8F6F7}"/>
          </ac:spMkLst>
        </pc:spChg>
        <pc:spChg chg="mod">
          <ac:chgData name="栗田 敏幹" userId="ec6626d7-8a6e-4239-9d65-88bfaeb10871" providerId="ADAL" clId="{E95EF83B-458D-4CAC-9C96-96A9498DF14A}" dt="2023-10-02T04:44:57.553" v="245" actId="13926"/>
          <ac:spMkLst>
            <pc:docMk/>
            <pc:sldMk cId="0" sldId="256"/>
            <ac:spMk id="2054" creationId="{00000000-0000-0000-0000-000000000000}"/>
          </ac:spMkLst>
        </pc:spChg>
        <pc:spChg chg="mod">
          <ac:chgData name="栗田 敏幹" userId="ec6626d7-8a6e-4239-9d65-88bfaeb10871" providerId="ADAL" clId="{E95EF83B-458D-4CAC-9C96-96A9498DF14A}" dt="2023-10-05T06:49:13.806" v="3299" actId="1038"/>
          <ac:spMkLst>
            <pc:docMk/>
            <pc:sldMk cId="0" sldId="256"/>
            <ac:spMk id="2055" creationId="{00000000-0000-0000-0000-000000000000}"/>
          </ac:spMkLst>
        </pc:spChg>
        <pc:spChg chg="mod">
          <ac:chgData name="栗田 敏幹" userId="ec6626d7-8a6e-4239-9d65-88bfaeb10871" providerId="ADAL" clId="{E95EF83B-458D-4CAC-9C96-96A9498DF14A}" dt="2023-10-02T05:03:26.686" v="490" actId="207"/>
          <ac:spMkLst>
            <pc:docMk/>
            <pc:sldMk cId="0" sldId="256"/>
            <ac:spMk id="2056" creationId="{00000000-0000-0000-0000-000000000000}"/>
          </ac:spMkLst>
        </pc:spChg>
        <pc:spChg chg="del mod">
          <ac:chgData name="栗田 敏幹" userId="ec6626d7-8a6e-4239-9d65-88bfaeb10871" providerId="ADAL" clId="{E95EF83B-458D-4CAC-9C96-96A9498DF14A}" dt="2023-10-02T04:47:45.424" v="279" actId="478"/>
          <ac:spMkLst>
            <pc:docMk/>
            <pc:sldMk cId="0" sldId="256"/>
            <ac:spMk id="2057" creationId="{00000000-0000-0000-0000-000000000000}"/>
          </ac:spMkLst>
        </pc:spChg>
        <pc:spChg chg="mod">
          <ac:chgData name="栗田 敏幹" userId="ec6626d7-8a6e-4239-9d65-88bfaeb10871" providerId="ADAL" clId="{E95EF83B-458D-4CAC-9C96-96A9498DF14A}" dt="2023-10-05T07:21:23.144" v="3603" actId="1035"/>
          <ac:spMkLst>
            <pc:docMk/>
            <pc:sldMk cId="0" sldId="256"/>
            <ac:spMk id="2058" creationId="{00000000-0000-0000-0000-000000000000}"/>
          </ac:spMkLst>
        </pc:spChg>
        <pc:spChg chg="add del mod">
          <ac:chgData name="栗田 敏幹" userId="ec6626d7-8a6e-4239-9d65-88bfaeb10871" providerId="ADAL" clId="{E95EF83B-458D-4CAC-9C96-96A9498DF14A}" dt="2023-10-05T07:21:23.144" v="3603" actId="1035"/>
          <ac:spMkLst>
            <pc:docMk/>
            <pc:sldMk cId="0" sldId="256"/>
            <ac:spMk id="2059" creationId="{00000000-0000-0000-0000-000000000000}"/>
          </ac:spMkLst>
        </pc:spChg>
        <pc:spChg chg="del">
          <ac:chgData name="栗田 敏幹" userId="ec6626d7-8a6e-4239-9d65-88bfaeb10871" providerId="ADAL" clId="{E95EF83B-458D-4CAC-9C96-96A9498DF14A}" dt="2023-10-02T05:04:13.563" v="528" actId="478"/>
          <ac:spMkLst>
            <pc:docMk/>
            <pc:sldMk cId="0" sldId="256"/>
            <ac:spMk id="2060" creationId="{00000000-0000-0000-0000-000000000000}"/>
          </ac:spMkLst>
        </pc:spChg>
        <pc:spChg chg="del">
          <ac:chgData name="栗田 敏幹" userId="ec6626d7-8a6e-4239-9d65-88bfaeb10871" providerId="ADAL" clId="{E95EF83B-458D-4CAC-9C96-96A9498DF14A}" dt="2023-10-02T05:05:09.991" v="531" actId="478"/>
          <ac:spMkLst>
            <pc:docMk/>
            <pc:sldMk cId="0" sldId="256"/>
            <ac:spMk id="2061" creationId="{00000000-0000-0000-0000-000000000000}"/>
          </ac:spMkLst>
        </pc:spChg>
        <pc:spChg chg="del">
          <ac:chgData name="栗田 敏幹" userId="ec6626d7-8a6e-4239-9d65-88bfaeb10871" providerId="ADAL" clId="{E95EF83B-458D-4CAC-9C96-96A9498DF14A}" dt="2023-10-02T05:05:21.379" v="534" actId="478"/>
          <ac:spMkLst>
            <pc:docMk/>
            <pc:sldMk cId="0" sldId="256"/>
            <ac:spMk id="2062" creationId="{00000000-0000-0000-0000-000000000000}"/>
          </ac:spMkLst>
        </pc:spChg>
        <pc:spChg chg="add del mod">
          <ac:chgData name="栗田 敏幹" userId="ec6626d7-8a6e-4239-9d65-88bfaeb10871" providerId="ADAL" clId="{E95EF83B-458D-4CAC-9C96-96A9498DF14A}" dt="2023-10-02T05:06:14.031" v="543" actId="478"/>
          <ac:spMkLst>
            <pc:docMk/>
            <pc:sldMk cId="0" sldId="256"/>
            <ac:spMk id="2063" creationId="{00000000-0000-0000-0000-000000000000}"/>
          </ac:spMkLst>
        </pc:spChg>
        <pc:spChg chg="del mod">
          <ac:chgData name="栗田 敏幹" userId="ec6626d7-8a6e-4239-9d65-88bfaeb10871" providerId="ADAL" clId="{E95EF83B-458D-4CAC-9C96-96A9498DF14A}" dt="2023-10-02T05:46:19.529" v="987" actId="478"/>
          <ac:spMkLst>
            <pc:docMk/>
            <pc:sldMk cId="0" sldId="256"/>
            <ac:spMk id="2064" creationId="{00000000-0000-0000-0000-000000000000}"/>
          </ac:spMkLst>
        </pc:spChg>
        <pc:spChg chg="del mod">
          <ac:chgData name="栗田 敏幹" userId="ec6626d7-8a6e-4239-9d65-88bfaeb10871" providerId="ADAL" clId="{E95EF83B-458D-4CAC-9C96-96A9498DF14A}" dt="2023-10-02T05:33:17.959" v="809" actId="478"/>
          <ac:spMkLst>
            <pc:docMk/>
            <pc:sldMk cId="0" sldId="256"/>
            <ac:spMk id="2065" creationId="{00000000-0000-0000-0000-000000000000}"/>
          </ac:spMkLst>
        </pc:spChg>
        <pc:spChg chg="del">
          <ac:chgData name="栗田 敏幹" userId="ec6626d7-8a6e-4239-9d65-88bfaeb10871" providerId="ADAL" clId="{E95EF83B-458D-4CAC-9C96-96A9498DF14A}" dt="2023-10-02T05:34:36.544" v="812" actId="478"/>
          <ac:spMkLst>
            <pc:docMk/>
            <pc:sldMk cId="0" sldId="256"/>
            <ac:spMk id="2066" creationId="{00000000-0000-0000-0000-000000000000}"/>
          </ac:spMkLst>
        </pc:spChg>
        <pc:spChg chg="del mod">
          <ac:chgData name="栗田 敏幹" userId="ec6626d7-8a6e-4239-9d65-88bfaeb10871" providerId="ADAL" clId="{E95EF83B-458D-4CAC-9C96-96A9498DF14A}" dt="2023-10-02T05:34:42.080" v="814" actId="478"/>
          <ac:spMkLst>
            <pc:docMk/>
            <pc:sldMk cId="0" sldId="256"/>
            <ac:spMk id="2067" creationId="{00000000-0000-0000-0000-000000000000}"/>
          </ac:spMkLst>
        </pc:spChg>
        <pc:spChg chg="del">
          <ac:chgData name="栗田 敏幹" userId="ec6626d7-8a6e-4239-9d65-88bfaeb10871" providerId="ADAL" clId="{E95EF83B-458D-4CAC-9C96-96A9498DF14A}" dt="2023-10-02T05:34:44.825" v="815" actId="478"/>
          <ac:spMkLst>
            <pc:docMk/>
            <pc:sldMk cId="0" sldId="256"/>
            <ac:spMk id="2068" creationId="{00000000-0000-0000-0000-000000000000}"/>
          </ac:spMkLst>
        </pc:spChg>
        <pc:spChg chg="del mod">
          <ac:chgData name="栗田 敏幹" userId="ec6626d7-8a6e-4239-9d65-88bfaeb10871" providerId="ADAL" clId="{E95EF83B-458D-4CAC-9C96-96A9498DF14A}" dt="2023-10-02T04:50:06.365" v="355" actId="478"/>
          <ac:spMkLst>
            <pc:docMk/>
            <pc:sldMk cId="0" sldId="256"/>
            <ac:spMk id="2070" creationId="{00000000-0000-0000-0000-000000000000}"/>
          </ac:spMkLst>
        </pc:spChg>
        <pc:spChg chg="del">
          <ac:chgData name="栗田 敏幹" userId="ec6626d7-8a6e-4239-9d65-88bfaeb10871" providerId="ADAL" clId="{E95EF83B-458D-4CAC-9C96-96A9498DF14A}" dt="2023-10-02T04:47:22.443" v="273" actId="478"/>
          <ac:spMkLst>
            <pc:docMk/>
            <pc:sldMk cId="0" sldId="256"/>
            <ac:spMk id="2071" creationId="{00000000-0000-0000-0000-000000000000}"/>
          </ac:spMkLst>
        </pc:spChg>
        <pc:spChg chg="del mod">
          <ac:chgData name="栗田 敏幹" userId="ec6626d7-8a6e-4239-9d65-88bfaeb10871" providerId="ADAL" clId="{E95EF83B-458D-4CAC-9C96-96A9498DF14A}" dt="2023-10-02T04:50:03.975" v="354" actId="478"/>
          <ac:spMkLst>
            <pc:docMk/>
            <pc:sldMk cId="0" sldId="256"/>
            <ac:spMk id="2072" creationId="{00000000-0000-0000-0000-000000000000}"/>
          </ac:spMkLst>
        </pc:spChg>
        <pc:spChg chg="del mod">
          <ac:chgData name="栗田 敏幹" userId="ec6626d7-8a6e-4239-9d65-88bfaeb10871" providerId="ADAL" clId="{E95EF83B-458D-4CAC-9C96-96A9498DF14A}" dt="2023-10-02T04:46:25.185" v="257" actId="478"/>
          <ac:spMkLst>
            <pc:docMk/>
            <pc:sldMk cId="0" sldId="256"/>
            <ac:spMk id="2073" creationId="{00000000-0000-0000-0000-000000000000}"/>
          </ac:spMkLst>
        </pc:spChg>
        <pc:spChg chg="del mod">
          <ac:chgData name="栗田 敏幹" userId="ec6626d7-8a6e-4239-9d65-88bfaeb10871" providerId="ADAL" clId="{E95EF83B-458D-4CAC-9C96-96A9498DF14A}" dt="2023-10-02T05:46:11.916" v="985" actId="478"/>
          <ac:spMkLst>
            <pc:docMk/>
            <pc:sldMk cId="0" sldId="256"/>
            <ac:spMk id="2076" creationId="{00000000-0000-0000-0000-000000000000}"/>
          </ac:spMkLst>
        </pc:spChg>
        <pc:spChg chg="del mod">
          <ac:chgData name="栗田 敏幹" userId="ec6626d7-8a6e-4239-9d65-88bfaeb10871" providerId="ADAL" clId="{E95EF83B-458D-4CAC-9C96-96A9498DF14A}" dt="2023-10-02T04:49:26.058" v="349" actId="478"/>
          <ac:spMkLst>
            <pc:docMk/>
            <pc:sldMk cId="0" sldId="256"/>
            <ac:spMk id="2086" creationId="{00000000-0000-0000-0000-000000000000}"/>
          </ac:spMkLst>
        </pc:spChg>
        <pc:spChg chg="del">
          <ac:chgData name="栗田 敏幹" userId="ec6626d7-8a6e-4239-9d65-88bfaeb10871" providerId="ADAL" clId="{E95EF83B-458D-4CAC-9C96-96A9498DF14A}" dt="2023-10-02T05:05:12.942" v="532" actId="478"/>
          <ac:spMkLst>
            <pc:docMk/>
            <pc:sldMk cId="0" sldId="256"/>
            <ac:spMk id="2087" creationId="{00000000-0000-0000-0000-000000000000}"/>
          </ac:spMkLst>
        </pc:spChg>
        <pc:spChg chg="del mod">
          <ac:chgData name="栗田 敏幹" userId="ec6626d7-8a6e-4239-9d65-88bfaeb10871" providerId="ADAL" clId="{E95EF83B-458D-4CAC-9C96-96A9498DF14A}" dt="2023-10-02T04:50:13.263" v="358" actId="478"/>
          <ac:spMkLst>
            <pc:docMk/>
            <pc:sldMk cId="0" sldId="256"/>
            <ac:spMk id="2088" creationId="{00000000-0000-0000-0000-000000000000}"/>
          </ac:spMkLst>
        </pc:spChg>
        <pc:spChg chg="del">
          <ac:chgData name="栗田 敏幹" userId="ec6626d7-8a6e-4239-9d65-88bfaeb10871" providerId="ADAL" clId="{E95EF83B-458D-4CAC-9C96-96A9498DF14A}" dt="2023-10-06T01:07:14.788" v="5167" actId="478"/>
          <ac:spMkLst>
            <pc:docMk/>
            <pc:sldMk cId="0" sldId="256"/>
            <ac:spMk id="2089" creationId="{00000000-0000-0000-0000-000000000000}"/>
          </ac:spMkLst>
        </pc:spChg>
        <pc:spChg chg="mod">
          <ac:chgData name="栗田 敏幹" userId="ec6626d7-8a6e-4239-9d65-88bfaeb10871" providerId="ADAL" clId="{E95EF83B-458D-4CAC-9C96-96A9498DF14A}" dt="2023-10-02T04:44:24.004" v="243" actId="14100"/>
          <ac:spMkLst>
            <pc:docMk/>
            <pc:sldMk cId="0" sldId="256"/>
            <ac:spMk id="2093" creationId="{00000000-0000-0000-0000-000000000000}"/>
          </ac:spMkLst>
        </pc:spChg>
        <pc:grpChg chg="del mod">
          <ac:chgData name="栗田 敏幹" userId="ec6626d7-8a6e-4239-9d65-88bfaeb10871" providerId="ADAL" clId="{E95EF83B-458D-4CAC-9C96-96A9498DF14A}" dt="2023-10-05T07:36:53.652" v="3855" actId="478"/>
          <ac:grpSpMkLst>
            <pc:docMk/>
            <pc:sldMk cId="0" sldId="256"/>
            <ac:grpSpMk id="14" creationId="{00000000-0000-0000-0000-000000000000}"/>
          </ac:grpSpMkLst>
        </pc:grpChg>
        <pc:grpChg chg="add del mod">
          <ac:chgData name="栗田 敏幹" userId="ec6626d7-8a6e-4239-9d65-88bfaeb10871" providerId="ADAL" clId="{E95EF83B-458D-4CAC-9C96-96A9498DF14A}" dt="2023-10-02T05:54:59.203" v="1083" actId="478"/>
          <ac:grpSpMkLst>
            <pc:docMk/>
            <pc:sldMk cId="0" sldId="256"/>
            <ac:grpSpMk id="19" creationId="{88743D66-569A-97CC-6AAE-7E8D321399FA}"/>
          </ac:grpSpMkLst>
        </pc:grpChg>
        <pc:grpChg chg="del mod">
          <ac:chgData name="栗田 敏幹" userId="ec6626d7-8a6e-4239-9d65-88bfaeb10871" providerId="ADAL" clId="{E95EF83B-458D-4CAC-9C96-96A9498DF14A}" dt="2023-10-05T07:36:46.228" v="3854" actId="478"/>
          <ac:grpSpMkLst>
            <pc:docMk/>
            <pc:sldMk cId="0" sldId="256"/>
            <ac:grpSpMk id="81" creationId="{00000000-0000-0000-0000-000000000000}"/>
          </ac:grpSpMkLst>
        </pc:grpChg>
        <pc:grpChg chg="mod">
          <ac:chgData name="栗田 敏幹" userId="ec6626d7-8a6e-4239-9d65-88bfaeb10871" providerId="ADAL" clId="{E95EF83B-458D-4CAC-9C96-96A9498DF14A}" dt="2023-10-02T04:40:24.269" v="108" actId="207"/>
          <ac:grpSpMkLst>
            <pc:docMk/>
            <pc:sldMk cId="0" sldId="256"/>
            <ac:grpSpMk id="2096" creationId="{00000000-0000-0000-0000-000000000000}"/>
          </ac:grpSpMkLst>
        </pc:grpChg>
        <pc:graphicFrameChg chg="add del mod">
          <ac:chgData name="栗田 敏幹" userId="ec6626d7-8a6e-4239-9d65-88bfaeb10871" providerId="ADAL" clId="{E95EF83B-458D-4CAC-9C96-96A9498DF14A}" dt="2023-10-05T04:21:55.948" v="2714"/>
          <ac:graphicFrameMkLst>
            <pc:docMk/>
            <pc:sldMk cId="0" sldId="256"/>
            <ac:graphicFrameMk id="3" creationId="{0A88B973-6218-B6A8-3863-40E702FC8086}"/>
          </ac:graphicFrameMkLst>
        </pc:graphicFrameChg>
        <pc:graphicFrameChg chg="add del mod">
          <ac:chgData name="栗田 敏幹" userId="ec6626d7-8a6e-4239-9d65-88bfaeb10871" providerId="ADAL" clId="{E95EF83B-458D-4CAC-9C96-96A9498DF14A}" dt="2023-10-05T04:22:14.381" v="2718"/>
          <ac:graphicFrameMkLst>
            <pc:docMk/>
            <pc:sldMk cId="0" sldId="256"/>
            <ac:graphicFrameMk id="6" creationId="{C224F7E3-81EE-F138-91FD-F8ABC1BD400B}"/>
          </ac:graphicFrameMkLst>
        </pc:graphicFrameChg>
        <pc:graphicFrameChg chg="add del mod modGraphic">
          <ac:chgData name="栗田 敏幹" userId="ec6626d7-8a6e-4239-9d65-88bfaeb10871" providerId="ADAL" clId="{E95EF83B-458D-4CAC-9C96-96A9498DF14A}" dt="2023-10-05T06:22:38.885" v="3203" actId="478"/>
          <ac:graphicFrameMkLst>
            <pc:docMk/>
            <pc:sldMk cId="0" sldId="256"/>
            <ac:graphicFrameMk id="8" creationId="{487C3A64-3CA6-8A37-0E15-6B2F78BBEACC}"/>
          </ac:graphicFrameMkLst>
        </pc:graphicFrameChg>
        <pc:graphicFrameChg chg="add del mod modGraphic">
          <ac:chgData name="栗田 敏幹" userId="ec6626d7-8a6e-4239-9d65-88bfaeb10871" providerId="ADAL" clId="{E95EF83B-458D-4CAC-9C96-96A9498DF14A}" dt="2023-10-05T04:21:52.191" v="2712" actId="478"/>
          <ac:graphicFrameMkLst>
            <pc:docMk/>
            <pc:sldMk cId="0" sldId="256"/>
            <ac:graphicFrameMk id="16" creationId="{8602FBAA-CC45-F859-00BD-59F171CF9175}"/>
          </ac:graphicFrameMkLst>
        </pc:graphicFrameChg>
        <pc:graphicFrameChg chg="add del mod">
          <ac:chgData name="栗田 敏幹" userId="ec6626d7-8a6e-4239-9d65-88bfaeb10871" providerId="ADAL" clId="{E95EF83B-458D-4CAC-9C96-96A9498DF14A}" dt="2023-10-05T07:20:43.613" v="3588"/>
          <ac:graphicFrameMkLst>
            <pc:docMk/>
            <pc:sldMk cId="0" sldId="256"/>
            <ac:graphicFrameMk id="24" creationId="{23A61B58-BF48-8D3F-29A8-67F57BA0A67E}"/>
          </ac:graphicFrameMkLst>
        </pc:graphicFrameChg>
        <pc:graphicFrameChg chg="add del mod modGraphic">
          <ac:chgData name="栗田 敏幹" userId="ec6626d7-8a6e-4239-9d65-88bfaeb10871" providerId="ADAL" clId="{E95EF83B-458D-4CAC-9C96-96A9498DF14A}" dt="2023-10-05T07:22:33.794" v="3669" actId="478"/>
          <ac:graphicFrameMkLst>
            <pc:docMk/>
            <pc:sldMk cId="0" sldId="256"/>
            <ac:graphicFrameMk id="25" creationId="{20B3B318-AF21-478A-5541-828414304687}"/>
          </ac:graphicFrameMkLst>
        </pc:graphicFrameChg>
        <pc:graphicFrameChg chg="add del mod">
          <ac:chgData name="栗田 敏幹" userId="ec6626d7-8a6e-4239-9d65-88bfaeb10871" providerId="ADAL" clId="{E95EF83B-458D-4CAC-9C96-96A9498DF14A}" dt="2023-10-05T07:29:38.834" v="3704" actId="478"/>
          <ac:graphicFrameMkLst>
            <pc:docMk/>
            <pc:sldMk cId="0" sldId="256"/>
            <ac:graphicFrameMk id="27" creationId="{A7B2DD0B-67B8-1C51-5AF6-D6DAD95FEB0B}"/>
          </ac:graphicFrameMkLst>
        </pc:graphicFrameChg>
        <pc:graphicFrameChg chg="add mod modGraphic">
          <ac:chgData name="栗田 敏幹" userId="ec6626d7-8a6e-4239-9d65-88bfaeb10871" providerId="ADAL" clId="{E95EF83B-458D-4CAC-9C96-96A9498DF14A}" dt="2023-10-05T07:29:34.966" v="3703" actId="1037"/>
          <ac:graphicFrameMkLst>
            <pc:docMk/>
            <pc:sldMk cId="0" sldId="256"/>
            <ac:graphicFrameMk id="29" creationId="{F832A226-5370-1800-0217-22E2490222A6}"/>
          </ac:graphicFrameMkLst>
        </pc:graphicFrameChg>
        <pc:graphicFrameChg chg="add del modGraphic">
          <ac:chgData name="栗田 敏幹" userId="ec6626d7-8a6e-4239-9d65-88bfaeb10871" providerId="ADAL" clId="{E95EF83B-458D-4CAC-9C96-96A9498DF14A}" dt="2023-10-02T05:54:10.623" v="1078" actId="478"/>
          <ac:graphicFrameMkLst>
            <pc:docMk/>
            <pc:sldMk cId="0" sldId="256"/>
            <ac:graphicFrameMk id="30" creationId="{8008A643-F07D-2784-A6C4-B36829C27D16}"/>
          </ac:graphicFrameMkLst>
        </pc:graphicFrameChg>
        <pc:picChg chg="del">
          <ac:chgData name="栗田 敏幹" userId="ec6626d7-8a6e-4239-9d65-88bfaeb10871" providerId="ADAL" clId="{E95EF83B-458D-4CAC-9C96-96A9498DF14A}" dt="2023-10-02T05:15:14.752" v="802" actId="478"/>
          <ac:picMkLst>
            <pc:docMk/>
            <pc:sldMk cId="0" sldId="256"/>
            <ac:picMk id="3" creationId="{50A71A60-3396-E763-47A4-763B2B1DE499}"/>
          </ac:picMkLst>
        </pc:picChg>
        <pc:picChg chg="add mod">
          <ac:chgData name="栗田 敏幹" userId="ec6626d7-8a6e-4239-9d65-88bfaeb10871" providerId="ADAL" clId="{E95EF83B-458D-4CAC-9C96-96A9498DF14A}" dt="2023-10-05T07:21:23.144" v="3603" actId="1035"/>
          <ac:picMkLst>
            <pc:docMk/>
            <pc:sldMk cId="0" sldId="256"/>
            <ac:picMk id="4" creationId="{D0FFF547-7832-643E-E1D8-C5FE5C9855F8}"/>
          </ac:picMkLst>
        </pc:picChg>
        <pc:picChg chg="add del mod">
          <ac:chgData name="栗田 敏幹" userId="ec6626d7-8a6e-4239-9d65-88bfaeb10871" providerId="ADAL" clId="{E95EF83B-458D-4CAC-9C96-96A9498DF14A}" dt="2023-10-06T04:25:46.763" v="6480" actId="21"/>
          <ac:picMkLst>
            <pc:docMk/>
            <pc:sldMk cId="0" sldId="256"/>
            <ac:picMk id="6" creationId="{ABD54BDB-1925-86D1-E1C7-80022EB1AFD5}"/>
          </ac:picMkLst>
        </pc:picChg>
        <pc:picChg chg="del mod">
          <ac:chgData name="栗田 敏幹" userId="ec6626d7-8a6e-4239-9d65-88bfaeb10871" providerId="ADAL" clId="{E95EF83B-458D-4CAC-9C96-96A9498DF14A}" dt="2023-10-05T07:36:56.260" v="3856" actId="478"/>
          <ac:picMkLst>
            <pc:docMk/>
            <pc:sldMk cId="0" sldId="256"/>
            <ac:picMk id="7" creationId="{00000000-0000-0000-0000-000000000000}"/>
          </ac:picMkLst>
        </pc:picChg>
        <pc:picChg chg="add del mod">
          <ac:chgData name="栗田 敏幹" userId="ec6626d7-8a6e-4239-9d65-88bfaeb10871" providerId="ADAL" clId="{E95EF83B-458D-4CAC-9C96-96A9498DF14A}" dt="2023-10-06T04:25:46.763" v="6480" actId="21"/>
          <ac:picMkLst>
            <pc:docMk/>
            <pc:sldMk cId="0" sldId="256"/>
            <ac:picMk id="8" creationId="{031E5237-90E0-6653-2A77-BD863BC35C00}"/>
          </ac:picMkLst>
        </pc:picChg>
        <pc:picChg chg="add del mod">
          <ac:chgData name="栗田 敏幹" userId="ec6626d7-8a6e-4239-9d65-88bfaeb10871" providerId="ADAL" clId="{E95EF83B-458D-4CAC-9C96-96A9498DF14A}" dt="2023-10-04T09:48:03.653" v="2467" actId="478"/>
          <ac:picMkLst>
            <pc:docMk/>
            <pc:sldMk cId="0" sldId="256"/>
            <ac:picMk id="8" creationId="{CEB48C69-4C50-A386-37BF-B497C2F8E21C}"/>
          </ac:picMkLst>
        </pc:picChg>
        <pc:picChg chg="del mod">
          <ac:chgData name="栗田 敏幹" userId="ec6626d7-8a6e-4239-9d65-88bfaeb10871" providerId="ADAL" clId="{E95EF83B-458D-4CAC-9C96-96A9498DF14A}" dt="2023-10-05T07:36:25.044" v="3850" actId="478"/>
          <ac:picMkLst>
            <pc:docMk/>
            <pc:sldMk cId="0" sldId="256"/>
            <ac:picMk id="10" creationId="{00000000-0000-0000-0000-000000000000}"/>
          </ac:picMkLst>
        </pc:picChg>
        <pc:picChg chg="add mod">
          <ac:chgData name="栗田 敏幹" userId="ec6626d7-8a6e-4239-9d65-88bfaeb10871" providerId="ADAL" clId="{E95EF83B-458D-4CAC-9C96-96A9498DF14A}" dt="2023-10-06T04:24:04.954" v="6476" actId="14100"/>
          <ac:picMkLst>
            <pc:docMk/>
            <pc:sldMk cId="0" sldId="256"/>
            <ac:picMk id="10" creationId="{8BA60E84-248A-3E14-8353-2BBF9479CA06}"/>
          </ac:picMkLst>
        </pc:picChg>
        <pc:picChg chg="add mod">
          <ac:chgData name="栗田 敏幹" userId="ec6626d7-8a6e-4239-9d65-88bfaeb10871" providerId="ADAL" clId="{E95EF83B-458D-4CAC-9C96-96A9498DF14A}" dt="2023-10-05T07:21:23.144" v="3603" actId="1035"/>
          <ac:picMkLst>
            <pc:docMk/>
            <pc:sldMk cId="0" sldId="256"/>
            <ac:picMk id="13" creationId="{761D0B98-6C21-2757-1F27-8C6F1BFB604B}"/>
          </ac:picMkLst>
        </pc:picChg>
        <pc:picChg chg="add mod">
          <ac:chgData name="栗田 敏幹" userId="ec6626d7-8a6e-4239-9d65-88bfaeb10871" providerId="ADAL" clId="{E95EF83B-458D-4CAC-9C96-96A9498DF14A}" dt="2023-10-05T07:21:31.748" v="3618" actId="1038"/>
          <ac:picMkLst>
            <pc:docMk/>
            <pc:sldMk cId="0" sldId="256"/>
            <ac:picMk id="15" creationId="{5CA1B904-1068-8D5C-937C-17480A5AB3B2}"/>
          </ac:picMkLst>
        </pc:picChg>
        <pc:picChg chg="add del mod">
          <ac:chgData name="栗田 敏幹" userId="ec6626d7-8a6e-4239-9d65-88bfaeb10871" providerId="ADAL" clId="{E95EF83B-458D-4CAC-9C96-96A9498DF14A}" dt="2023-10-06T04:25:46.763" v="6480" actId="21"/>
          <ac:picMkLst>
            <pc:docMk/>
            <pc:sldMk cId="0" sldId="256"/>
            <ac:picMk id="16" creationId="{B6210C2D-8B85-3BD6-750D-9D1DDAE06B45}"/>
          </ac:picMkLst>
        </pc:picChg>
        <pc:picChg chg="add del mod">
          <ac:chgData name="栗田 敏幹" userId="ec6626d7-8a6e-4239-9d65-88bfaeb10871" providerId="ADAL" clId="{E95EF83B-458D-4CAC-9C96-96A9498DF14A}" dt="2023-10-05T07:04:53.674" v="3570" actId="21"/>
          <ac:picMkLst>
            <pc:docMk/>
            <pc:sldMk cId="0" sldId="256"/>
            <ac:picMk id="17" creationId="{3C29E518-4697-3CC0-25BE-23AD1A4DFBDC}"/>
          </ac:picMkLst>
        </pc:picChg>
        <pc:picChg chg="del">
          <ac:chgData name="栗田 敏幹" userId="ec6626d7-8a6e-4239-9d65-88bfaeb10871" providerId="ADAL" clId="{E95EF83B-458D-4CAC-9C96-96A9498DF14A}" dt="2023-10-02T05:01:44.142" v="450" actId="478"/>
          <ac:picMkLst>
            <pc:docMk/>
            <pc:sldMk cId="0" sldId="256"/>
            <ac:picMk id="18" creationId="{B7C3849C-D6AE-BFDB-D3C3-DF3034CC2E01}"/>
          </ac:picMkLst>
        </pc:picChg>
        <pc:picChg chg="add del mod">
          <ac:chgData name="栗田 敏幹" userId="ec6626d7-8a6e-4239-9d65-88bfaeb10871" providerId="ADAL" clId="{E95EF83B-458D-4CAC-9C96-96A9498DF14A}" dt="2023-10-06T00:35:55.981" v="5122" actId="478"/>
          <ac:picMkLst>
            <pc:docMk/>
            <pc:sldMk cId="0" sldId="256"/>
            <ac:picMk id="18" creationId="{C1E757C6-5798-A770-6D2F-940A19239DA7}"/>
          </ac:picMkLst>
        </pc:picChg>
        <pc:picChg chg="add del">
          <ac:chgData name="栗田 敏幹" userId="ec6626d7-8a6e-4239-9d65-88bfaeb10871" providerId="ADAL" clId="{E95EF83B-458D-4CAC-9C96-96A9498DF14A}" dt="2023-10-05T07:02:30.592" v="3374" actId="22"/>
          <ac:picMkLst>
            <pc:docMk/>
            <pc:sldMk cId="0" sldId="256"/>
            <ac:picMk id="19" creationId="{CCCDFCB7-48A6-D34C-A340-8F2A0FD4A4AD}"/>
          </ac:picMkLst>
        </pc:picChg>
        <pc:picChg chg="add mod">
          <ac:chgData name="栗田 敏幹" userId="ec6626d7-8a6e-4239-9d65-88bfaeb10871" providerId="ADAL" clId="{E95EF83B-458D-4CAC-9C96-96A9498DF14A}" dt="2023-10-06T04:19:36.004" v="6423" actId="14100"/>
          <ac:picMkLst>
            <pc:docMk/>
            <pc:sldMk cId="0" sldId="256"/>
            <ac:picMk id="20" creationId="{BA13C8D7-6B09-0452-53B7-B5CE9AA2C980}"/>
          </ac:picMkLst>
        </pc:picChg>
        <pc:picChg chg="add del">
          <ac:chgData name="栗田 敏幹" userId="ec6626d7-8a6e-4239-9d65-88bfaeb10871" providerId="ADAL" clId="{E95EF83B-458D-4CAC-9C96-96A9498DF14A}" dt="2023-10-05T07:02:45.146" v="3376" actId="22"/>
          <ac:picMkLst>
            <pc:docMk/>
            <pc:sldMk cId="0" sldId="256"/>
            <ac:picMk id="22" creationId="{C6479BEB-B7B1-DAA0-FB38-BB9333F0FE3E}"/>
          </ac:picMkLst>
        </pc:picChg>
        <pc:picChg chg="add mod">
          <ac:chgData name="栗田 敏幹" userId="ec6626d7-8a6e-4239-9d65-88bfaeb10871" providerId="ADAL" clId="{E95EF83B-458D-4CAC-9C96-96A9498DF14A}" dt="2023-10-06T04:19:41.646" v="6425" actId="1076"/>
          <ac:picMkLst>
            <pc:docMk/>
            <pc:sldMk cId="0" sldId="256"/>
            <ac:picMk id="24" creationId="{111B8A3A-3EEF-4605-80B3-428BEC0750A6}"/>
          </ac:picMkLst>
        </pc:picChg>
        <pc:picChg chg="del mod topLvl">
          <ac:chgData name="栗田 敏幹" userId="ec6626d7-8a6e-4239-9d65-88bfaeb10871" providerId="ADAL" clId="{E95EF83B-458D-4CAC-9C96-96A9498DF14A}" dt="2023-10-05T07:36:27.792" v="3851" actId="478"/>
          <ac:picMkLst>
            <pc:docMk/>
            <pc:sldMk cId="0" sldId="256"/>
            <ac:picMk id="26" creationId="{00000000-0000-0000-0000-000000000000}"/>
          </ac:picMkLst>
        </pc:picChg>
        <pc:picChg chg="add mod">
          <ac:chgData name="栗田 敏幹" userId="ec6626d7-8a6e-4239-9d65-88bfaeb10871" providerId="ADAL" clId="{E95EF83B-458D-4CAC-9C96-96A9498DF14A}" dt="2023-10-06T04:20:17.587" v="6433" actId="1076"/>
          <ac:picMkLst>
            <pc:docMk/>
            <pc:sldMk cId="0" sldId="256"/>
            <ac:picMk id="26" creationId="{FD8D55FA-8B83-5FA2-8923-7A60F88B7479}"/>
          </ac:picMkLst>
        </pc:picChg>
        <pc:picChg chg="del">
          <ac:chgData name="栗田 敏幹" userId="ec6626d7-8a6e-4239-9d65-88bfaeb10871" providerId="ADAL" clId="{E95EF83B-458D-4CAC-9C96-96A9498DF14A}" dt="2023-10-02T05:01:42.600" v="449" actId="478"/>
          <ac:picMkLst>
            <pc:docMk/>
            <pc:sldMk cId="0" sldId="256"/>
            <ac:picMk id="27" creationId="{721B781D-CBFA-A45F-1086-DD34ED1348DD}"/>
          </ac:picMkLst>
        </pc:picChg>
        <pc:picChg chg="del">
          <ac:chgData name="栗田 敏幹" userId="ec6626d7-8a6e-4239-9d65-88bfaeb10871" providerId="ADAL" clId="{E95EF83B-458D-4CAC-9C96-96A9498DF14A}" dt="2023-10-02T05:14:37.626" v="797" actId="478"/>
          <ac:picMkLst>
            <pc:docMk/>
            <pc:sldMk cId="0" sldId="256"/>
            <ac:picMk id="29" creationId="{1BB9B5BE-C86E-A142-1905-E5A0AB5534AF}"/>
          </ac:picMkLst>
        </pc:picChg>
        <pc:picChg chg="add mod">
          <ac:chgData name="栗田 敏幹" userId="ec6626d7-8a6e-4239-9d65-88bfaeb10871" providerId="ADAL" clId="{E95EF83B-458D-4CAC-9C96-96A9498DF14A}" dt="2023-10-06T04:23:59.704" v="6474" actId="1076"/>
          <ac:picMkLst>
            <pc:docMk/>
            <pc:sldMk cId="0" sldId="256"/>
            <ac:picMk id="30" creationId="{02308475-4F1C-60C5-3034-8923062AD850}"/>
          </ac:picMkLst>
        </pc:picChg>
        <pc:picChg chg="del mod">
          <ac:chgData name="栗田 敏幹" userId="ec6626d7-8a6e-4239-9d65-88bfaeb10871" providerId="ADAL" clId="{E95EF83B-458D-4CAC-9C96-96A9498DF14A}" dt="2023-10-02T04:50:07.986" v="356" actId="478"/>
          <ac:picMkLst>
            <pc:docMk/>
            <pc:sldMk cId="0" sldId="256"/>
            <ac:picMk id="31" creationId="{52FEA7FF-88D3-2EAB-8A38-BF0245EDA99C}"/>
          </ac:picMkLst>
        </pc:picChg>
        <pc:picChg chg="del mod">
          <ac:chgData name="栗田 敏幹" userId="ec6626d7-8a6e-4239-9d65-88bfaeb10871" providerId="ADAL" clId="{E95EF83B-458D-4CAC-9C96-96A9498DF14A}" dt="2023-10-02T04:50:14.982" v="359" actId="478"/>
          <ac:picMkLst>
            <pc:docMk/>
            <pc:sldMk cId="0" sldId="256"/>
            <ac:picMk id="84" creationId="{00000000-0000-0000-0000-000000000000}"/>
          </ac:picMkLst>
        </pc:picChg>
        <pc:picChg chg="del mod">
          <ac:chgData name="栗田 敏幹" userId="ec6626d7-8a6e-4239-9d65-88bfaeb10871" providerId="ADAL" clId="{E95EF83B-458D-4CAC-9C96-96A9498DF14A}" dt="2023-10-05T07:36:30.332" v="3852" actId="478"/>
          <ac:picMkLst>
            <pc:docMk/>
            <pc:sldMk cId="0" sldId="256"/>
            <ac:picMk id="85" creationId="{00000000-0000-0000-0000-000000000000}"/>
          </ac:picMkLst>
        </pc:picChg>
        <pc:picChg chg="add del mod">
          <ac:chgData name="栗田 敏幹" userId="ec6626d7-8a6e-4239-9d65-88bfaeb10871" providerId="ADAL" clId="{E95EF83B-458D-4CAC-9C96-96A9498DF14A}" dt="2023-10-06T04:25:46.763" v="6480" actId="21"/>
          <ac:picMkLst>
            <pc:docMk/>
            <pc:sldMk cId="0" sldId="256"/>
            <ac:picMk id="2050" creationId="{24CED406-26A3-09D6-DEA4-C455010D9F04}"/>
          </ac:picMkLst>
        </pc:picChg>
        <pc:picChg chg="del">
          <ac:chgData name="栗田 敏幹" userId="ec6626d7-8a6e-4239-9d65-88bfaeb10871" providerId="ADAL" clId="{E95EF83B-458D-4CAC-9C96-96A9498DF14A}" dt="2023-10-02T04:49:35.252" v="351" actId="478"/>
          <ac:picMkLst>
            <pc:docMk/>
            <pc:sldMk cId="0" sldId="256"/>
            <ac:picMk id="2050" creationId="{5C0A0E97-156F-5513-FBB8-8A648E3561B8}"/>
          </ac:picMkLst>
        </pc:picChg>
        <pc:picChg chg="del">
          <ac:chgData name="栗田 敏幹" userId="ec6626d7-8a6e-4239-9d65-88bfaeb10871" providerId="ADAL" clId="{E95EF83B-458D-4CAC-9C96-96A9498DF14A}" dt="2023-10-02T05:05:16.433" v="533" actId="478"/>
          <ac:picMkLst>
            <pc:docMk/>
            <pc:sldMk cId="0" sldId="256"/>
            <ac:picMk id="2052" creationId="{00000000-0000-0000-0000-000000000000}"/>
          </ac:picMkLst>
        </pc:picChg>
        <pc:picChg chg="add del mod">
          <ac:chgData name="栗田 敏幹" userId="ec6626d7-8a6e-4239-9d65-88bfaeb10871" providerId="ADAL" clId="{E95EF83B-458D-4CAC-9C96-96A9498DF14A}" dt="2023-10-06T04:25:46.763" v="6480" actId="21"/>
          <ac:picMkLst>
            <pc:docMk/>
            <pc:sldMk cId="0" sldId="256"/>
            <ac:picMk id="2052" creationId="{694C3E96-CDD1-05EC-EB27-6683BAC0B8F5}"/>
          </ac:picMkLst>
        </pc:picChg>
        <pc:picChg chg="add del mod">
          <ac:chgData name="栗田 敏幹" userId="ec6626d7-8a6e-4239-9d65-88bfaeb10871" providerId="ADAL" clId="{E95EF83B-458D-4CAC-9C96-96A9498DF14A}" dt="2023-10-06T04:25:46.763" v="6480" actId="21"/>
          <ac:picMkLst>
            <pc:docMk/>
            <pc:sldMk cId="0" sldId="256"/>
            <ac:picMk id="2057" creationId="{074A5E5E-A295-9F35-A9D7-87E548359748}"/>
          </ac:picMkLst>
        </pc:picChg>
        <pc:picChg chg="add mod">
          <ac:chgData name="栗田 敏幹" userId="ec6626d7-8a6e-4239-9d65-88bfaeb10871" providerId="ADAL" clId="{E95EF83B-458D-4CAC-9C96-96A9498DF14A}" dt="2023-10-06T04:23:51.521" v="6472" actId="14100"/>
          <ac:picMkLst>
            <pc:docMk/>
            <pc:sldMk cId="0" sldId="256"/>
            <ac:picMk id="2061" creationId="{76235AD0-E80E-810E-2986-B4AFB9CEF32B}"/>
          </ac:picMkLst>
        </pc:picChg>
        <pc:picChg chg="add del mod">
          <ac:chgData name="栗田 敏幹" userId="ec6626d7-8a6e-4239-9d65-88bfaeb10871" providerId="ADAL" clId="{E95EF83B-458D-4CAC-9C96-96A9498DF14A}" dt="2023-10-06T04:25:46.763" v="6480" actId="21"/>
          <ac:picMkLst>
            <pc:docMk/>
            <pc:sldMk cId="0" sldId="256"/>
            <ac:picMk id="2063" creationId="{DFB11EBB-4D1D-E6FC-0325-2E1D186D3D3D}"/>
          </ac:picMkLst>
        </pc:picChg>
        <pc:picChg chg="add del mod">
          <ac:chgData name="栗田 敏幹" userId="ec6626d7-8a6e-4239-9d65-88bfaeb10871" providerId="ADAL" clId="{E95EF83B-458D-4CAC-9C96-96A9498DF14A}" dt="2023-10-06T01:06:06.915" v="5159" actId="22"/>
          <ac:picMkLst>
            <pc:docMk/>
            <pc:sldMk cId="0" sldId="256"/>
            <ac:picMk id="2065" creationId="{EF210068-13C0-6283-4F81-60449F624159}"/>
          </ac:picMkLst>
        </pc:picChg>
        <pc:picChg chg="add del mod">
          <ac:chgData name="栗田 敏幹" userId="ec6626d7-8a6e-4239-9d65-88bfaeb10871" providerId="ADAL" clId="{E95EF83B-458D-4CAC-9C96-96A9498DF14A}" dt="2023-10-06T04:20:29.223" v="6435" actId="21"/>
          <ac:picMkLst>
            <pc:docMk/>
            <pc:sldMk cId="0" sldId="256"/>
            <ac:picMk id="2067" creationId="{66A3750B-429D-6FB4-261A-70E648D10A2A}"/>
          </ac:picMkLst>
        </pc:picChg>
        <pc:picChg chg="del">
          <ac:chgData name="栗田 敏幹" userId="ec6626d7-8a6e-4239-9d65-88bfaeb10871" providerId="ADAL" clId="{E95EF83B-458D-4CAC-9C96-96A9498DF14A}" dt="2023-10-02T05:14:39.555" v="798" actId="478"/>
          <ac:picMkLst>
            <pc:docMk/>
            <pc:sldMk cId="0" sldId="256"/>
            <ac:picMk id="2069" creationId="{3301E836-CFE8-7ABC-ADF1-9C2A512EFB18}"/>
          </ac:picMkLst>
        </pc:picChg>
        <pc:picChg chg="add del mod">
          <ac:chgData name="栗田 敏幹" userId="ec6626d7-8a6e-4239-9d65-88bfaeb10871" providerId="ADAL" clId="{E95EF83B-458D-4CAC-9C96-96A9498DF14A}" dt="2023-10-02T04:46:05.368" v="252" actId="478"/>
          <ac:picMkLst>
            <pc:docMk/>
            <pc:sldMk cId="0" sldId="256"/>
            <ac:picMk id="2078" creationId="{F08674CE-E874-ED68-2134-9CB1948F3AFD}"/>
          </ac:picMkLst>
        </pc:picChg>
      </pc:sldChg>
      <pc:sldChg chg="addSp delSp modSp new mod">
        <pc:chgData name="栗田 敏幹" userId="ec6626d7-8a6e-4239-9d65-88bfaeb10871" providerId="ADAL" clId="{E95EF83B-458D-4CAC-9C96-96A9498DF14A}" dt="2023-10-06T04:27:18.664" v="6492" actId="478"/>
        <pc:sldMkLst>
          <pc:docMk/>
          <pc:sldMk cId="1128692788" sldId="257"/>
        </pc:sldMkLst>
        <pc:spChg chg="add del mod">
          <ac:chgData name="栗田 敏幹" userId="ec6626d7-8a6e-4239-9d65-88bfaeb10871" providerId="ADAL" clId="{E95EF83B-458D-4CAC-9C96-96A9498DF14A}" dt="2023-10-05T22:46:07.758" v="4473" actId="478"/>
          <ac:spMkLst>
            <pc:docMk/>
            <pc:sldMk cId="1128692788" sldId="257"/>
            <ac:spMk id="2" creationId="{0C0B9E87-921A-CDF7-0458-6F07C8F8FE23}"/>
          </ac:spMkLst>
        </pc:spChg>
        <pc:spChg chg="add del mod">
          <ac:chgData name="栗田 敏幹" userId="ec6626d7-8a6e-4239-9d65-88bfaeb10871" providerId="ADAL" clId="{E95EF83B-458D-4CAC-9C96-96A9498DF14A}" dt="2023-10-06T04:11:56.486" v="6226" actId="1076"/>
          <ac:spMkLst>
            <pc:docMk/>
            <pc:sldMk cId="1128692788" sldId="257"/>
            <ac:spMk id="2" creationId="{E2ACBB26-CD65-D059-63BA-823FF2669511}"/>
          </ac:spMkLst>
        </pc:spChg>
        <pc:spChg chg="add del mod">
          <ac:chgData name="栗田 敏幹" userId="ec6626d7-8a6e-4239-9d65-88bfaeb10871" providerId="ADAL" clId="{E95EF83B-458D-4CAC-9C96-96A9498DF14A}" dt="2023-10-06T01:08:57.391" v="5170" actId="478"/>
          <ac:spMkLst>
            <pc:docMk/>
            <pc:sldMk cId="1128692788" sldId="257"/>
            <ac:spMk id="3" creationId="{14DC69B6-D315-43C1-074A-152CFA822088}"/>
          </ac:spMkLst>
        </pc:spChg>
        <pc:spChg chg="add del">
          <ac:chgData name="栗田 敏幹" userId="ec6626d7-8a6e-4239-9d65-88bfaeb10871" providerId="ADAL" clId="{E95EF83B-458D-4CAC-9C96-96A9498DF14A}" dt="2023-10-02T05:37:55.801" v="823" actId="478"/>
          <ac:spMkLst>
            <pc:docMk/>
            <pc:sldMk cId="1128692788" sldId="257"/>
            <ac:spMk id="3" creationId="{1CBF9C96-264E-EF17-4896-9ECDE51EEDC9}"/>
          </ac:spMkLst>
        </pc:spChg>
        <pc:spChg chg="add del">
          <ac:chgData name="栗田 敏幹" userId="ec6626d7-8a6e-4239-9d65-88bfaeb10871" providerId="ADAL" clId="{E95EF83B-458D-4CAC-9C96-96A9498DF14A}" dt="2023-10-04T09:28:15.420" v="2357" actId="22"/>
          <ac:spMkLst>
            <pc:docMk/>
            <pc:sldMk cId="1128692788" sldId="257"/>
            <ac:spMk id="3" creationId="{D29CDFB6-2261-97C7-8F38-8E7FEE850096}"/>
          </ac:spMkLst>
        </pc:spChg>
        <pc:spChg chg="add del mod">
          <ac:chgData name="栗田 敏幹" userId="ec6626d7-8a6e-4239-9d65-88bfaeb10871" providerId="ADAL" clId="{E95EF83B-458D-4CAC-9C96-96A9498DF14A}" dt="2023-10-04T09:34:16.122" v="2411" actId="478"/>
          <ac:spMkLst>
            <pc:docMk/>
            <pc:sldMk cId="1128692788" sldId="257"/>
            <ac:spMk id="6" creationId="{D1987C60-D51D-914E-3481-85E9B52C6C8B}"/>
          </ac:spMkLst>
        </pc:spChg>
        <pc:spChg chg="add del mod">
          <ac:chgData name="栗田 敏幹" userId="ec6626d7-8a6e-4239-9d65-88bfaeb10871" providerId="ADAL" clId="{E95EF83B-458D-4CAC-9C96-96A9498DF14A}" dt="2023-10-04T09:31:32.810" v="2382" actId="478"/>
          <ac:spMkLst>
            <pc:docMk/>
            <pc:sldMk cId="1128692788" sldId="257"/>
            <ac:spMk id="8" creationId="{EEBB8B73-B3EA-7D15-C2B4-F446CC9C497E}"/>
          </ac:spMkLst>
        </pc:spChg>
        <pc:spChg chg="add del mod">
          <ac:chgData name="栗田 敏幹" userId="ec6626d7-8a6e-4239-9d65-88bfaeb10871" providerId="ADAL" clId="{E95EF83B-458D-4CAC-9C96-96A9498DF14A}" dt="2023-10-04T09:29:57.938" v="2367" actId="478"/>
          <ac:spMkLst>
            <pc:docMk/>
            <pc:sldMk cId="1128692788" sldId="257"/>
            <ac:spMk id="9" creationId="{FD2F951C-40AC-586D-64CC-D114BF840489}"/>
          </ac:spMkLst>
        </pc:spChg>
        <pc:spChg chg="mod">
          <ac:chgData name="栗田 敏幹" userId="ec6626d7-8a6e-4239-9d65-88bfaeb10871" providerId="ADAL" clId="{E95EF83B-458D-4CAC-9C96-96A9498DF14A}" dt="2023-10-02T05:44:11.520" v="976"/>
          <ac:spMkLst>
            <pc:docMk/>
            <pc:sldMk cId="1128692788" sldId="257"/>
            <ac:spMk id="11" creationId="{FBBD78D1-4158-5303-162E-E48B219A9215}"/>
          </ac:spMkLst>
        </pc:spChg>
        <pc:spChg chg="mod">
          <ac:chgData name="栗田 敏幹" userId="ec6626d7-8a6e-4239-9d65-88bfaeb10871" providerId="ADAL" clId="{E95EF83B-458D-4CAC-9C96-96A9498DF14A}" dt="2023-10-02T05:44:11.520" v="976"/>
          <ac:spMkLst>
            <pc:docMk/>
            <pc:sldMk cId="1128692788" sldId="257"/>
            <ac:spMk id="12" creationId="{E2F26F57-C77C-1315-1212-56920590F048}"/>
          </ac:spMkLst>
        </pc:spChg>
        <pc:spChg chg="add mod">
          <ac:chgData name="栗田 敏幹" userId="ec6626d7-8a6e-4239-9d65-88bfaeb10871" providerId="ADAL" clId="{E95EF83B-458D-4CAC-9C96-96A9498DF14A}" dt="2023-10-05T04:48:35.427" v="3066" actId="14100"/>
          <ac:spMkLst>
            <pc:docMk/>
            <pc:sldMk cId="1128692788" sldId="257"/>
            <ac:spMk id="14" creationId="{1012CCB8-8144-0C31-200D-7E254BF9F8CD}"/>
          </ac:spMkLst>
        </pc:spChg>
        <pc:spChg chg="add mod">
          <ac:chgData name="栗田 敏幹" userId="ec6626d7-8a6e-4239-9d65-88bfaeb10871" providerId="ADAL" clId="{E95EF83B-458D-4CAC-9C96-96A9498DF14A}" dt="2023-10-05T04:48:30.936" v="3065" actId="14100"/>
          <ac:spMkLst>
            <pc:docMk/>
            <pc:sldMk cId="1128692788" sldId="257"/>
            <ac:spMk id="15" creationId="{FEAB80DA-A443-98A1-6084-1F32574BCED2}"/>
          </ac:spMkLst>
        </pc:spChg>
        <pc:spChg chg="add mod">
          <ac:chgData name="栗田 敏幹" userId="ec6626d7-8a6e-4239-9d65-88bfaeb10871" providerId="ADAL" clId="{E95EF83B-458D-4CAC-9C96-96A9498DF14A}" dt="2023-10-05T22:46:47.448" v="4505" actId="1035"/>
          <ac:spMkLst>
            <pc:docMk/>
            <pc:sldMk cId="1128692788" sldId="257"/>
            <ac:spMk id="16" creationId="{9E4E93F4-E5EE-837F-2AA6-9BB78B41F87F}"/>
          </ac:spMkLst>
        </pc:spChg>
        <pc:spChg chg="add del mod">
          <ac:chgData name="栗田 敏幹" userId="ec6626d7-8a6e-4239-9d65-88bfaeb10871" providerId="ADAL" clId="{E95EF83B-458D-4CAC-9C96-96A9498DF14A}" dt="2023-10-04T09:34:52.912" v="2421" actId="478"/>
          <ac:spMkLst>
            <pc:docMk/>
            <pc:sldMk cId="1128692788" sldId="257"/>
            <ac:spMk id="17" creationId="{B2304028-5A5E-D1D7-E908-8CA9554BAAA3}"/>
          </ac:spMkLst>
        </pc:spChg>
        <pc:spChg chg="add mod">
          <ac:chgData name="栗田 敏幹" userId="ec6626d7-8a6e-4239-9d65-88bfaeb10871" providerId="ADAL" clId="{E95EF83B-458D-4CAC-9C96-96A9498DF14A}" dt="2023-10-06T04:12:09.158" v="6228" actId="1076"/>
          <ac:spMkLst>
            <pc:docMk/>
            <pc:sldMk cId="1128692788" sldId="257"/>
            <ac:spMk id="18" creationId="{20178985-AE81-3A57-49A5-210EF5FDD7CA}"/>
          </ac:spMkLst>
        </pc:spChg>
        <pc:spChg chg="add del mod">
          <ac:chgData name="栗田 敏幹" userId="ec6626d7-8a6e-4239-9d65-88bfaeb10871" providerId="ADAL" clId="{E95EF83B-458D-4CAC-9C96-96A9498DF14A}" dt="2023-10-04T09:34:55.094" v="2422" actId="478"/>
          <ac:spMkLst>
            <pc:docMk/>
            <pc:sldMk cId="1128692788" sldId="257"/>
            <ac:spMk id="19" creationId="{71F1AB6A-540C-2CCA-A2BE-E5EB1BB749B7}"/>
          </ac:spMkLst>
        </pc:spChg>
        <pc:spChg chg="add del mod">
          <ac:chgData name="栗田 敏幹" userId="ec6626d7-8a6e-4239-9d65-88bfaeb10871" providerId="ADAL" clId="{E95EF83B-458D-4CAC-9C96-96A9498DF14A}" dt="2023-10-04T09:30:43.691" v="2374" actId="478"/>
          <ac:spMkLst>
            <pc:docMk/>
            <pc:sldMk cId="1128692788" sldId="257"/>
            <ac:spMk id="20" creationId="{7BD8AFAF-842B-09CB-E1C7-E0D0980568C8}"/>
          </ac:spMkLst>
        </pc:spChg>
        <pc:spChg chg="add del mod">
          <ac:chgData name="栗田 敏幹" userId="ec6626d7-8a6e-4239-9d65-88bfaeb10871" providerId="ADAL" clId="{E95EF83B-458D-4CAC-9C96-96A9498DF14A}" dt="2023-10-05T22:47:17.089" v="4532" actId="478"/>
          <ac:spMkLst>
            <pc:docMk/>
            <pc:sldMk cId="1128692788" sldId="257"/>
            <ac:spMk id="21" creationId="{5F0315E4-2042-A38B-CF9A-DFC147919AE2}"/>
          </ac:spMkLst>
        </pc:spChg>
        <pc:spChg chg="add del">
          <ac:chgData name="栗田 敏幹" userId="ec6626d7-8a6e-4239-9d65-88bfaeb10871" providerId="ADAL" clId="{E95EF83B-458D-4CAC-9C96-96A9498DF14A}" dt="2023-10-02T06:10:39.981" v="1863" actId="22"/>
          <ac:spMkLst>
            <pc:docMk/>
            <pc:sldMk cId="1128692788" sldId="257"/>
            <ac:spMk id="22" creationId="{088A1159-0C1A-F28F-2BC4-D1F3768DA963}"/>
          </ac:spMkLst>
        </pc:spChg>
        <pc:spChg chg="add mod">
          <ac:chgData name="栗田 敏幹" userId="ec6626d7-8a6e-4239-9d65-88bfaeb10871" providerId="ADAL" clId="{E95EF83B-458D-4CAC-9C96-96A9498DF14A}" dt="2023-10-06T01:12:48.932" v="5202"/>
          <ac:spMkLst>
            <pc:docMk/>
            <pc:sldMk cId="1128692788" sldId="257"/>
            <ac:spMk id="22" creationId="{E5D34D52-023A-FD2A-3854-7240896AC8DE}"/>
          </ac:spMkLst>
        </pc:spChg>
        <pc:spChg chg="add del mod">
          <ac:chgData name="栗田 敏幹" userId="ec6626d7-8a6e-4239-9d65-88bfaeb10871" providerId="ADAL" clId="{E95EF83B-458D-4CAC-9C96-96A9498DF14A}" dt="2023-10-04T09:30:45.951" v="2376" actId="478"/>
          <ac:spMkLst>
            <pc:docMk/>
            <pc:sldMk cId="1128692788" sldId="257"/>
            <ac:spMk id="23" creationId="{586E4162-57C6-3F51-6EFA-51C9D7A27A32}"/>
          </ac:spMkLst>
        </pc:spChg>
        <pc:spChg chg="add del mod">
          <ac:chgData name="栗田 敏幹" userId="ec6626d7-8a6e-4239-9d65-88bfaeb10871" providerId="ADAL" clId="{E95EF83B-458D-4CAC-9C96-96A9498DF14A}" dt="2023-10-04T09:30:48.174" v="2377" actId="478"/>
          <ac:spMkLst>
            <pc:docMk/>
            <pc:sldMk cId="1128692788" sldId="257"/>
            <ac:spMk id="24" creationId="{43A71857-CD1F-4CBF-5644-6A7108DBC666}"/>
          </ac:spMkLst>
        </pc:spChg>
        <pc:spChg chg="add mod">
          <ac:chgData name="栗田 敏幹" userId="ec6626d7-8a6e-4239-9d65-88bfaeb10871" providerId="ADAL" clId="{E95EF83B-458D-4CAC-9C96-96A9498DF14A}" dt="2023-10-06T03:56:40.389" v="5997" actId="1036"/>
          <ac:spMkLst>
            <pc:docMk/>
            <pc:sldMk cId="1128692788" sldId="257"/>
            <ac:spMk id="24" creationId="{4C539F74-A7AC-C061-E182-E9D447F835DA}"/>
          </ac:spMkLst>
        </pc:spChg>
        <pc:spChg chg="add mod">
          <ac:chgData name="栗田 敏幹" userId="ec6626d7-8a6e-4239-9d65-88bfaeb10871" providerId="ADAL" clId="{E95EF83B-458D-4CAC-9C96-96A9498DF14A}" dt="2023-10-06T02:18:09.946" v="5892" actId="1035"/>
          <ac:spMkLst>
            <pc:docMk/>
            <pc:sldMk cId="1128692788" sldId="257"/>
            <ac:spMk id="25" creationId="{911E82DA-65B0-391A-5FCB-2AD372F337C7}"/>
          </ac:spMkLst>
        </pc:spChg>
        <pc:spChg chg="add del mod">
          <ac:chgData name="栗田 敏幹" userId="ec6626d7-8a6e-4239-9d65-88bfaeb10871" providerId="ADAL" clId="{E95EF83B-458D-4CAC-9C96-96A9498DF14A}" dt="2023-10-02T06:17:55.426" v="1934" actId="478"/>
          <ac:spMkLst>
            <pc:docMk/>
            <pc:sldMk cId="1128692788" sldId="257"/>
            <ac:spMk id="25" creationId="{D48991E5-036E-C4E5-E832-C5D8A57BCB55}"/>
          </ac:spMkLst>
        </pc:spChg>
        <pc:spChg chg="add mod">
          <ac:chgData name="栗田 敏幹" userId="ec6626d7-8a6e-4239-9d65-88bfaeb10871" providerId="ADAL" clId="{E95EF83B-458D-4CAC-9C96-96A9498DF14A}" dt="2023-10-06T04:22:41.578" v="6466" actId="20577"/>
          <ac:spMkLst>
            <pc:docMk/>
            <pc:sldMk cId="1128692788" sldId="257"/>
            <ac:spMk id="26" creationId="{F9CA6ACB-A689-3482-6B54-784C1345F74D}"/>
          </ac:spMkLst>
        </pc:spChg>
        <pc:spChg chg="add mod">
          <ac:chgData name="栗田 敏幹" userId="ec6626d7-8a6e-4239-9d65-88bfaeb10871" providerId="ADAL" clId="{E95EF83B-458D-4CAC-9C96-96A9498DF14A}" dt="2023-10-06T03:54:58.585" v="5970" actId="1076"/>
          <ac:spMkLst>
            <pc:docMk/>
            <pc:sldMk cId="1128692788" sldId="257"/>
            <ac:spMk id="27" creationId="{935DB23A-51E8-3529-D800-BF42EC3E3557}"/>
          </ac:spMkLst>
        </pc:spChg>
        <pc:spChg chg="add del mod">
          <ac:chgData name="栗田 敏幹" userId="ec6626d7-8a6e-4239-9d65-88bfaeb10871" providerId="ADAL" clId="{E95EF83B-458D-4CAC-9C96-96A9498DF14A}" dt="2023-10-04T09:33:21.777" v="2403" actId="478"/>
          <ac:spMkLst>
            <pc:docMk/>
            <pc:sldMk cId="1128692788" sldId="257"/>
            <ac:spMk id="28" creationId="{6F4375EC-810E-3770-5CB4-90AECA5B511E}"/>
          </ac:spMkLst>
        </pc:spChg>
        <pc:spChg chg="add del mod">
          <ac:chgData name="栗田 敏幹" userId="ec6626d7-8a6e-4239-9d65-88bfaeb10871" providerId="ADAL" clId="{E95EF83B-458D-4CAC-9C96-96A9498DF14A}" dt="2023-10-04T09:34:27.628" v="2413" actId="478"/>
          <ac:spMkLst>
            <pc:docMk/>
            <pc:sldMk cId="1128692788" sldId="257"/>
            <ac:spMk id="29" creationId="{CBA32EFB-2B6F-7871-ED1F-2385B3B26633}"/>
          </ac:spMkLst>
        </pc:spChg>
        <pc:spChg chg="add del mod">
          <ac:chgData name="栗田 敏幹" userId="ec6626d7-8a6e-4239-9d65-88bfaeb10871" providerId="ADAL" clId="{E95EF83B-458D-4CAC-9C96-96A9498DF14A}" dt="2023-10-06T01:20:02.990" v="5482" actId="20577"/>
          <ac:spMkLst>
            <pc:docMk/>
            <pc:sldMk cId="1128692788" sldId="257"/>
            <ac:spMk id="30" creationId="{1886586F-EA00-30ED-CFCD-01F0FE61438D}"/>
          </ac:spMkLst>
        </pc:spChg>
        <pc:spChg chg="add del mod">
          <ac:chgData name="栗田 敏幹" userId="ec6626d7-8a6e-4239-9d65-88bfaeb10871" providerId="ADAL" clId="{E95EF83B-458D-4CAC-9C96-96A9498DF14A}" dt="2023-10-04T09:32:55.004" v="2393" actId="478"/>
          <ac:spMkLst>
            <pc:docMk/>
            <pc:sldMk cId="1128692788" sldId="257"/>
            <ac:spMk id="31" creationId="{65B50CBD-CD01-472E-F8DE-F32A146CBD79}"/>
          </ac:spMkLst>
        </pc:spChg>
        <pc:spChg chg="add mod">
          <ac:chgData name="栗田 敏幹" userId="ec6626d7-8a6e-4239-9d65-88bfaeb10871" providerId="ADAL" clId="{E95EF83B-458D-4CAC-9C96-96A9498DF14A}" dt="2023-10-06T04:15:32.513" v="6365" actId="1076"/>
          <ac:spMkLst>
            <pc:docMk/>
            <pc:sldMk cId="1128692788" sldId="257"/>
            <ac:spMk id="31" creationId="{8B2A800D-D693-62AE-C687-E5AEE82FF88F}"/>
          </ac:spMkLst>
        </pc:spChg>
        <pc:spChg chg="add mod">
          <ac:chgData name="栗田 敏幹" userId="ec6626d7-8a6e-4239-9d65-88bfaeb10871" providerId="ADAL" clId="{E95EF83B-458D-4CAC-9C96-96A9498DF14A}" dt="2023-10-06T04:15:43.737" v="6367" actId="1076"/>
          <ac:spMkLst>
            <pc:docMk/>
            <pc:sldMk cId="1128692788" sldId="257"/>
            <ac:spMk id="32" creationId="{2ABF1DD0-B44C-65C9-1C08-94CE40EA0610}"/>
          </ac:spMkLst>
        </pc:spChg>
        <pc:spChg chg="add del mod">
          <ac:chgData name="栗田 敏幹" userId="ec6626d7-8a6e-4239-9d65-88bfaeb10871" providerId="ADAL" clId="{E95EF83B-458D-4CAC-9C96-96A9498DF14A}" dt="2023-10-04T09:33:08.122" v="2399" actId="478"/>
          <ac:spMkLst>
            <pc:docMk/>
            <pc:sldMk cId="1128692788" sldId="257"/>
            <ac:spMk id="32" creationId="{BADD9819-4A10-FDA0-932B-80B849B9FAE6}"/>
          </ac:spMkLst>
        </pc:spChg>
        <pc:spChg chg="add del mod">
          <ac:chgData name="栗田 敏幹" userId="ec6626d7-8a6e-4239-9d65-88bfaeb10871" providerId="ADAL" clId="{E95EF83B-458D-4CAC-9C96-96A9498DF14A}" dt="2023-10-04T09:33:01.069" v="2397" actId="478"/>
          <ac:spMkLst>
            <pc:docMk/>
            <pc:sldMk cId="1128692788" sldId="257"/>
            <ac:spMk id="33" creationId="{A6F9DF02-1995-63D6-DA8A-E62753CD7D43}"/>
          </ac:spMkLst>
        </pc:spChg>
        <pc:spChg chg="add del mod">
          <ac:chgData name="栗田 敏幹" userId="ec6626d7-8a6e-4239-9d65-88bfaeb10871" providerId="ADAL" clId="{E95EF83B-458D-4CAC-9C96-96A9498DF14A}" dt="2023-10-06T02:19:34.594" v="5936" actId="1038"/>
          <ac:spMkLst>
            <pc:docMk/>
            <pc:sldMk cId="1128692788" sldId="257"/>
            <ac:spMk id="34" creationId="{30F9F06F-4016-C901-3A26-99E2546BC0E5}"/>
          </ac:spMkLst>
        </pc:spChg>
        <pc:spChg chg="add del mod">
          <ac:chgData name="栗田 敏幹" userId="ec6626d7-8a6e-4239-9d65-88bfaeb10871" providerId="ADAL" clId="{E95EF83B-458D-4CAC-9C96-96A9498DF14A}" dt="2023-10-04T09:32:56.075" v="2394" actId="478"/>
          <ac:spMkLst>
            <pc:docMk/>
            <pc:sldMk cId="1128692788" sldId="257"/>
            <ac:spMk id="34" creationId="{5A4ECA2E-16B7-8C87-D111-3A423FD9B1AE}"/>
          </ac:spMkLst>
        </pc:spChg>
        <pc:spChg chg="add del mod">
          <ac:chgData name="栗田 敏幹" userId="ec6626d7-8a6e-4239-9d65-88bfaeb10871" providerId="ADAL" clId="{E95EF83B-458D-4CAC-9C96-96A9498DF14A}" dt="2023-10-04T09:33:17.633" v="2402" actId="478"/>
          <ac:spMkLst>
            <pc:docMk/>
            <pc:sldMk cId="1128692788" sldId="257"/>
            <ac:spMk id="35" creationId="{BB6A075B-CB6B-BCEB-E691-09AFDB127A6F}"/>
          </ac:spMkLst>
        </pc:spChg>
        <pc:spChg chg="add del mod">
          <ac:chgData name="栗田 敏幹" userId="ec6626d7-8a6e-4239-9d65-88bfaeb10871" providerId="ADAL" clId="{E95EF83B-458D-4CAC-9C96-96A9498DF14A}" dt="2023-10-05T22:47:08.851" v="4530" actId="478"/>
          <ac:spMkLst>
            <pc:docMk/>
            <pc:sldMk cId="1128692788" sldId="257"/>
            <ac:spMk id="36" creationId="{50F36F50-8F53-84B3-C816-093802372DA8}"/>
          </ac:spMkLst>
        </pc:spChg>
        <pc:spChg chg="add del mod">
          <ac:chgData name="栗田 敏幹" userId="ec6626d7-8a6e-4239-9d65-88bfaeb10871" providerId="ADAL" clId="{E95EF83B-458D-4CAC-9C96-96A9498DF14A}" dt="2023-10-04T09:32:58.691" v="2395" actId="478"/>
          <ac:spMkLst>
            <pc:docMk/>
            <pc:sldMk cId="1128692788" sldId="257"/>
            <ac:spMk id="36" creationId="{83D42153-CA89-3FE8-34A7-3413F6029053}"/>
          </ac:spMkLst>
        </pc:spChg>
        <pc:spChg chg="add mod">
          <ac:chgData name="栗田 敏幹" userId="ec6626d7-8a6e-4239-9d65-88bfaeb10871" providerId="ADAL" clId="{E95EF83B-458D-4CAC-9C96-96A9498DF14A}" dt="2023-10-06T04:15:54.153" v="6369" actId="1076"/>
          <ac:spMkLst>
            <pc:docMk/>
            <pc:sldMk cId="1128692788" sldId="257"/>
            <ac:spMk id="36" creationId="{BB31E5E0-0E6B-C1D2-E9B2-2F88D0B57046}"/>
          </ac:spMkLst>
        </pc:spChg>
        <pc:spChg chg="add del mod">
          <ac:chgData name="栗田 敏幹" userId="ec6626d7-8a6e-4239-9d65-88bfaeb10871" providerId="ADAL" clId="{E95EF83B-458D-4CAC-9C96-96A9498DF14A}" dt="2023-10-04T09:32:59.845" v="2396" actId="478"/>
          <ac:spMkLst>
            <pc:docMk/>
            <pc:sldMk cId="1128692788" sldId="257"/>
            <ac:spMk id="37" creationId="{F1B112F3-D09B-4A14-39B4-E12B763A4507}"/>
          </ac:spMkLst>
        </pc:spChg>
        <pc:spChg chg="add mod">
          <ac:chgData name="栗田 敏幹" userId="ec6626d7-8a6e-4239-9d65-88bfaeb10871" providerId="ADAL" clId="{E95EF83B-458D-4CAC-9C96-96A9498DF14A}" dt="2023-10-06T03:56:44.030" v="6003" actId="1035"/>
          <ac:spMkLst>
            <pc:docMk/>
            <pc:sldMk cId="1128692788" sldId="257"/>
            <ac:spMk id="38" creationId="{442206DA-D8D9-A4A7-E6D8-66130AB54C53}"/>
          </ac:spMkLst>
        </pc:spChg>
        <pc:spChg chg="add del mod">
          <ac:chgData name="栗田 敏幹" userId="ec6626d7-8a6e-4239-9d65-88bfaeb10871" providerId="ADAL" clId="{E95EF83B-458D-4CAC-9C96-96A9498DF14A}" dt="2023-10-05T04:56:15.487" v="3168" actId="478"/>
          <ac:spMkLst>
            <pc:docMk/>
            <pc:sldMk cId="1128692788" sldId="257"/>
            <ac:spMk id="39" creationId="{600A3F5B-9249-41F7-CAED-2EC45B73AD43}"/>
          </ac:spMkLst>
        </pc:spChg>
        <pc:spChg chg="add del mod">
          <ac:chgData name="栗田 敏幹" userId="ec6626d7-8a6e-4239-9d65-88bfaeb10871" providerId="ADAL" clId="{E95EF83B-458D-4CAC-9C96-96A9498DF14A}" dt="2023-10-04T09:32:18.503" v="2387"/>
          <ac:spMkLst>
            <pc:docMk/>
            <pc:sldMk cId="1128692788" sldId="257"/>
            <ac:spMk id="40" creationId="{12C7FD76-7727-2FE6-A038-15AF1B25D7DF}"/>
          </ac:spMkLst>
        </pc:spChg>
        <pc:spChg chg="add mod">
          <ac:chgData name="栗田 敏幹" userId="ec6626d7-8a6e-4239-9d65-88bfaeb10871" providerId="ADAL" clId="{E95EF83B-458D-4CAC-9C96-96A9498DF14A}" dt="2023-10-06T02:18:15.895" v="5901" actId="1035"/>
          <ac:spMkLst>
            <pc:docMk/>
            <pc:sldMk cId="1128692788" sldId="257"/>
            <ac:spMk id="41" creationId="{88AE95CD-D32C-8641-3BDF-2F5404E19F78}"/>
          </ac:spMkLst>
        </pc:spChg>
        <pc:spChg chg="add mod">
          <ac:chgData name="栗田 敏幹" userId="ec6626d7-8a6e-4239-9d65-88bfaeb10871" providerId="ADAL" clId="{E95EF83B-458D-4CAC-9C96-96A9498DF14A}" dt="2023-10-06T01:29:32.895" v="5749" actId="20577"/>
          <ac:spMkLst>
            <pc:docMk/>
            <pc:sldMk cId="1128692788" sldId="257"/>
            <ac:spMk id="42" creationId="{6F8DC84A-1B5F-1DBE-ADEE-1C8E1674E7AC}"/>
          </ac:spMkLst>
        </pc:spChg>
        <pc:spChg chg="add del mod">
          <ac:chgData name="栗田 敏幹" userId="ec6626d7-8a6e-4239-9d65-88bfaeb10871" providerId="ADAL" clId="{E95EF83B-458D-4CAC-9C96-96A9498DF14A}" dt="2023-10-06T04:12:13.035" v="6229" actId="478"/>
          <ac:spMkLst>
            <pc:docMk/>
            <pc:sldMk cId="1128692788" sldId="257"/>
            <ac:spMk id="43" creationId="{0C6642EA-B397-3287-1773-5AA5531C61B0}"/>
          </ac:spMkLst>
        </pc:spChg>
        <pc:spChg chg="add del">
          <ac:chgData name="栗田 敏幹" userId="ec6626d7-8a6e-4239-9d65-88bfaeb10871" providerId="ADAL" clId="{E95EF83B-458D-4CAC-9C96-96A9498DF14A}" dt="2023-10-06T04:25:18.286" v="6478" actId="478"/>
          <ac:spMkLst>
            <pc:docMk/>
            <pc:sldMk cId="1128692788" sldId="257"/>
            <ac:spMk id="44" creationId="{42DD4B13-9ADC-CEE0-6A84-FFB56D390994}"/>
          </ac:spMkLst>
        </pc:spChg>
        <pc:grpChg chg="add del mod">
          <ac:chgData name="栗田 敏幹" userId="ec6626d7-8a6e-4239-9d65-88bfaeb10871" providerId="ADAL" clId="{E95EF83B-458D-4CAC-9C96-96A9498DF14A}" dt="2023-10-05T06:49:41.702" v="3300" actId="478"/>
          <ac:grpSpMkLst>
            <pc:docMk/>
            <pc:sldMk cId="1128692788" sldId="257"/>
            <ac:grpSpMk id="10" creationId="{421F1BD8-B6AF-E95A-A23C-22ACCE4AEE34}"/>
          </ac:grpSpMkLst>
        </pc:grpChg>
        <pc:graphicFrameChg chg="add del mod">
          <ac:chgData name="栗田 敏幹" userId="ec6626d7-8a6e-4239-9d65-88bfaeb10871" providerId="ADAL" clId="{E95EF83B-458D-4CAC-9C96-96A9498DF14A}" dt="2023-10-06T03:53:08.104" v="5956" actId="478"/>
          <ac:graphicFrameMkLst>
            <pc:docMk/>
            <pc:sldMk cId="1128692788" sldId="257"/>
            <ac:graphicFrameMk id="6" creationId="{E0F48CAF-26BD-14E7-865F-052AA2FC94B1}"/>
          </ac:graphicFrameMkLst>
        </pc:graphicFrameChg>
        <pc:graphicFrameChg chg="add del mod">
          <ac:chgData name="栗田 敏幹" userId="ec6626d7-8a6e-4239-9d65-88bfaeb10871" providerId="ADAL" clId="{E95EF83B-458D-4CAC-9C96-96A9498DF14A}" dt="2023-10-06T04:05:58.083" v="6041" actId="478"/>
          <ac:graphicFrameMkLst>
            <pc:docMk/>
            <pc:sldMk cId="1128692788" sldId="257"/>
            <ac:graphicFrameMk id="8" creationId="{4FFB03C3-2311-024D-9FA7-57047854B62D}"/>
          </ac:graphicFrameMkLst>
        </pc:graphicFrameChg>
        <pc:graphicFrameChg chg="add del mod">
          <ac:chgData name="栗田 敏幹" userId="ec6626d7-8a6e-4239-9d65-88bfaeb10871" providerId="ADAL" clId="{E95EF83B-458D-4CAC-9C96-96A9498DF14A}" dt="2023-10-06T04:05:38.293" v="6036" actId="478"/>
          <ac:graphicFrameMkLst>
            <pc:docMk/>
            <pc:sldMk cId="1128692788" sldId="257"/>
            <ac:graphicFrameMk id="10" creationId="{E0F48CAF-26BD-14E7-865F-052AA2FC94B1}"/>
          </ac:graphicFrameMkLst>
        </pc:graphicFrameChg>
        <pc:graphicFrameChg chg="add mod">
          <ac:chgData name="栗田 敏幹" userId="ec6626d7-8a6e-4239-9d65-88bfaeb10871" providerId="ADAL" clId="{E95EF83B-458D-4CAC-9C96-96A9498DF14A}" dt="2023-10-06T03:58:30.888" v="6013"/>
          <ac:graphicFrameMkLst>
            <pc:docMk/>
            <pc:sldMk cId="1128692788" sldId="257"/>
            <ac:graphicFrameMk id="13" creationId="{4FFB03C3-2311-024D-9FA7-57047854B62D}"/>
          </ac:graphicFrameMkLst>
        </pc:graphicFrameChg>
        <pc:graphicFrameChg chg="add del mod">
          <ac:chgData name="栗田 敏幹" userId="ec6626d7-8a6e-4239-9d65-88bfaeb10871" providerId="ADAL" clId="{E95EF83B-458D-4CAC-9C96-96A9498DF14A}" dt="2023-10-06T04:02:54.371" v="6029" actId="478"/>
          <ac:graphicFrameMkLst>
            <pc:docMk/>
            <pc:sldMk cId="1128692788" sldId="257"/>
            <ac:graphicFrameMk id="17" creationId="{4FFB03C3-2311-024D-9FA7-57047854B62D}"/>
          </ac:graphicFrameMkLst>
        </pc:graphicFrameChg>
        <pc:graphicFrameChg chg="add mod">
          <ac:chgData name="栗田 敏幹" userId="ec6626d7-8a6e-4239-9d65-88bfaeb10871" providerId="ADAL" clId="{E95EF83B-458D-4CAC-9C96-96A9498DF14A}" dt="2023-10-06T04:05:25.593" v="6032"/>
          <ac:graphicFrameMkLst>
            <pc:docMk/>
            <pc:sldMk cId="1128692788" sldId="257"/>
            <ac:graphicFrameMk id="20" creationId="{4FFB03C3-2311-024D-9FA7-57047854B62D}"/>
          </ac:graphicFrameMkLst>
        </pc:graphicFrameChg>
        <pc:graphicFrameChg chg="add mod">
          <ac:chgData name="栗田 敏幹" userId="ec6626d7-8a6e-4239-9d65-88bfaeb10871" providerId="ADAL" clId="{E95EF83B-458D-4CAC-9C96-96A9498DF14A}" dt="2023-10-06T04:09:38.972" v="6078" actId="1038"/>
          <ac:graphicFrameMkLst>
            <pc:docMk/>
            <pc:sldMk cId="1128692788" sldId="257"/>
            <ac:graphicFrameMk id="21" creationId="{4FFB03C3-2311-024D-9FA7-57047854B62D}"/>
          </ac:graphicFrameMkLst>
        </pc:graphicFrameChg>
        <pc:graphicFrameChg chg="add mod">
          <ac:chgData name="栗田 敏幹" userId="ec6626d7-8a6e-4239-9d65-88bfaeb10871" providerId="ADAL" clId="{E95EF83B-458D-4CAC-9C96-96A9498DF14A}" dt="2023-10-06T04:07:11.160" v="6044"/>
          <ac:graphicFrameMkLst>
            <pc:docMk/>
            <pc:sldMk cId="1128692788" sldId="257"/>
            <ac:graphicFrameMk id="23" creationId="{E0F48CAF-26BD-14E7-865F-052AA2FC94B1}"/>
          </ac:graphicFrameMkLst>
        </pc:graphicFrameChg>
        <pc:graphicFrameChg chg="add mod">
          <ac:chgData name="栗田 敏幹" userId="ec6626d7-8a6e-4239-9d65-88bfaeb10871" providerId="ADAL" clId="{E95EF83B-458D-4CAC-9C96-96A9498DF14A}" dt="2023-10-06T04:09:22.929" v="6061" actId="1036"/>
          <ac:graphicFrameMkLst>
            <pc:docMk/>
            <pc:sldMk cId="1128692788" sldId="257"/>
            <ac:graphicFrameMk id="28" creationId="{E0F48CAF-26BD-14E7-865F-052AA2FC94B1}"/>
          </ac:graphicFrameMkLst>
        </pc:graphicFrameChg>
        <pc:picChg chg="add mod">
          <ac:chgData name="栗田 敏幹" userId="ec6626d7-8a6e-4239-9d65-88bfaeb10871" providerId="ADAL" clId="{E95EF83B-458D-4CAC-9C96-96A9498DF14A}" dt="2023-10-06T04:16:00.180" v="6378" actId="1037"/>
          <ac:picMkLst>
            <pc:docMk/>
            <pc:sldMk cId="1128692788" sldId="257"/>
            <ac:picMk id="4" creationId="{7A7137BB-A4E9-F751-FBF5-90EFB2F1DE1E}"/>
          </ac:picMkLst>
        </pc:picChg>
        <pc:picChg chg="add mod">
          <ac:chgData name="栗田 敏幹" userId="ec6626d7-8a6e-4239-9d65-88bfaeb10871" providerId="ADAL" clId="{E95EF83B-458D-4CAC-9C96-96A9498DF14A}" dt="2023-10-06T04:12:28.402" v="6232" actId="14100"/>
          <ac:picMkLst>
            <pc:docMk/>
            <pc:sldMk cId="1128692788" sldId="257"/>
            <ac:picMk id="7" creationId="{0F29C6FF-E529-44EE-0417-EE1AED23CFB2}"/>
          </ac:picMkLst>
        </pc:picChg>
        <pc:picChg chg="add mod">
          <ac:chgData name="栗田 敏幹" userId="ec6626d7-8a6e-4239-9d65-88bfaeb10871" providerId="ADAL" clId="{E95EF83B-458D-4CAC-9C96-96A9498DF14A}" dt="2023-10-06T04:16:08.300" v="6392" actId="14100"/>
          <ac:picMkLst>
            <pc:docMk/>
            <pc:sldMk cId="1128692788" sldId="257"/>
            <ac:picMk id="9" creationId="{87B443C2-8D99-758D-B2A7-56DB3AE3C421}"/>
          </ac:picMkLst>
        </pc:picChg>
        <pc:picChg chg="add del mod">
          <ac:chgData name="栗田 敏幹" userId="ec6626d7-8a6e-4239-9d65-88bfaeb10871" providerId="ADAL" clId="{E95EF83B-458D-4CAC-9C96-96A9498DF14A}" dt="2023-10-06T03:54:47.837" v="5968" actId="478"/>
          <ac:picMkLst>
            <pc:docMk/>
            <pc:sldMk cId="1128692788" sldId="257"/>
            <ac:picMk id="12" creationId="{D91C1379-60EF-E333-8734-6993A58DFDA2}"/>
          </ac:picMkLst>
        </pc:picChg>
        <pc:picChg chg="mod">
          <ac:chgData name="栗田 敏幹" userId="ec6626d7-8a6e-4239-9d65-88bfaeb10871" providerId="ADAL" clId="{E95EF83B-458D-4CAC-9C96-96A9498DF14A}" dt="2023-10-02T05:44:11.520" v="976"/>
          <ac:picMkLst>
            <pc:docMk/>
            <pc:sldMk cId="1128692788" sldId="257"/>
            <ac:picMk id="13" creationId="{2D5B78A5-1362-834F-702F-8A586774BD94}"/>
          </ac:picMkLst>
        </pc:picChg>
        <pc:picChg chg="add mod">
          <ac:chgData name="栗田 敏幹" userId="ec6626d7-8a6e-4239-9d65-88bfaeb10871" providerId="ADAL" clId="{E95EF83B-458D-4CAC-9C96-96A9498DF14A}" dt="2023-10-06T04:18:12.665" v="6409" actId="1076"/>
          <ac:picMkLst>
            <pc:docMk/>
            <pc:sldMk cId="1128692788" sldId="257"/>
            <ac:picMk id="19" creationId="{4A7E60C0-43F7-BBC0-99B9-C4D28074FE7A}"/>
          </ac:picMkLst>
        </pc:picChg>
        <pc:picChg chg="add del">
          <ac:chgData name="栗田 敏幹" userId="ec6626d7-8a6e-4239-9d65-88bfaeb10871" providerId="ADAL" clId="{E95EF83B-458D-4CAC-9C96-96A9498DF14A}" dt="2023-10-05T04:56:21.941" v="3170" actId="22"/>
          <ac:picMkLst>
            <pc:docMk/>
            <pc:sldMk cId="1128692788" sldId="257"/>
            <ac:picMk id="23" creationId="{FED64150-F6F5-28BB-0DBD-4189C66D0B63}"/>
          </ac:picMkLst>
        </pc:picChg>
        <pc:picChg chg="add del mod">
          <ac:chgData name="栗田 敏幹" userId="ec6626d7-8a6e-4239-9d65-88bfaeb10871" providerId="ADAL" clId="{E95EF83B-458D-4CAC-9C96-96A9498DF14A}" dt="2023-10-06T04:21:43.046" v="6459" actId="1035"/>
          <ac:picMkLst>
            <pc:docMk/>
            <pc:sldMk cId="1128692788" sldId="257"/>
            <ac:picMk id="29" creationId="{2E2AB23B-3EA5-0E0B-495C-7621EECA71CE}"/>
          </ac:picMkLst>
        </pc:picChg>
        <pc:picChg chg="add del mod">
          <ac:chgData name="栗田 敏幹" userId="ec6626d7-8a6e-4239-9d65-88bfaeb10871" providerId="ADAL" clId="{E95EF83B-458D-4CAC-9C96-96A9498DF14A}" dt="2023-10-05T08:31:14.829" v="4213" actId="478"/>
          <ac:picMkLst>
            <pc:docMk/>
            <pc:sldMk cId="1128692788" sldId="257"/>
            <ac:picMk id="31" creationId="{952EF8A2-6490-D2E4-9061-D403C9284C82}"/>
          </ac:picMkLst>
        </pc:picChg>
        <pc:picChg chg="add mod">
          <ac:chgData name="栗田 敏幹" userId="ec6626d7-8a6e-4239-9d65-88bfaeb10871" providerId="ADAL" clId="{E95EF83B-458D-4CAC-9C96-96A9498DF14A}" dt="2023-10-06T04:21:28.268" v="6449" actId="1076"/>
          <ac:picMkLst>
            <pc:docMk/>
            <pc:sldMk cId="1128692788" sldId="257"/>
            <ac:picMk id="33" creationId="{EEA09EB7-9B4D-428E-A57E-3C877BE8167F}"/>
          </ac:picMkLst>
        </pc:picChg>
        <pc:picChg chg="add mod">
          <ac:chgData name="栗田 敏幹" userId="ec6626d7-8a6e-4239-9d65-88bfaeb10871" providerId="ADAL" clId="{E95EF83B-458D-4CAC-9C96-96A9498DF14A}" dt="2023-10-05T08:17:26.714" v="3989"/>
          <ac:picMkLst>
            <pc:docMk/>
            <pc:sldMk cId="1128692788" sldId="257"/>
            <ac:picMk id="35" creationId="{483D6A89-44DF-CECA-0954-562801778B4C}"/>
          </ac:picMkLst>
        </pc:picChg>
        <pc:picChg chg="add mod">
          <ac:chgData name="栗田 敏幹" userId="ec6626d7-8a6e-4239-9d65-88bfaeb10871" providerId="ADAL" clId="{E95EF83B-458D-4CAC-9C96-96A9498DF14A}" dt="2023-10-06T04:18:09.847" v="6408" actId="1076"/>
          <ac:picMkLst>
            <pc:docMk/>
            <pc:sldMk cId="1128692788" sldId="257"/>
            <ac:picMk id="37" creationId="{9E6E9A7B-CA45-6AC0-736D-DC3B1FCA409F}"/>
          </ac:picMkLst>
        </pc:picChg>
        <pc:picChg chg="add mod">
          <ac:chgData name="栗田 敏幹" userId="ec6626d7-8a6e-4239-9d65-88bfaeb10871" providerId="ADAL" clId="{E95EF83B-458D-4CAC-9C96-96A9498DF14A}" dt="2023-10-06T04:20:56.420" v="6442" actId="1076"/>
          <ac:picMkLst>
            <pc:docMk/>
            <pc:sldMk cId="1128692788" sldId="257"/>
            <ac:picMk id="39" creationId="{086BEBA4-4E4C-B73F-A0A0-40234CB1E7A8}"/>
          </ac:picMkLst>
        </pc:picChg>
        <pc:picChg chg="add mod">
          <ac:chgData name="栗田 敏幹" userId="ec6626d7-8a6e-4239-9d65-88bfaeb10871" providerId="ADAL" clId="{E95EF83B-458D-4CAC-9C96-96A9498DF14A}" dt="2023-10-06T04:12:01.350" v="6227" actId="1076"/>
          <ac:picMkLst>
            <pc:docMk/>
            <pc:sldMk cId="1128692788" sldId="257"/>
            <ac:picMk id="45" creationId="{B5BD23E8-0AF8-E1E1-E486-66468389D380}"/>
          </ac:picMkLst>
        </pc:picChg>
        <pc:picChg chg="add mod">
          <ac:chgData name="栗田 敏幹" userId="ec6626d7-8a6e-4239-9d65-88bfaeb10871" providerId="ADAL" clId="{E95EF83B-458D-4CAC-9C96-96A9498DF14A}" dt="2023-10-06T01:19:40.436" v="5479" actId="14100"/>
          <ac:picMkLst>
            <pc:docMk/>
            <pc:sldMk cId="1128692788" sldId="257"/>
            <ac:picMk id="47" creationId="{64D93409-D437-151F-63F8-ACC759E2E7CE}"/>
          </ac:picMkLst>
        </pc:picChg>
        <pc:picChg chg="add mod">
          <ac:chgData name="栗田 敏幹" userId="ec6626d7-8a6e-4239-9d65-88bfaeb10871" providerId="ADAL" clId="{E95EF83B-458D-4CAC-9C96-96A9498DF14A}" dt="2023-10-06T04:20:47.915" v="6439" actId="1076"/>
          <ac:picMkLst>
            <pc:docMk/>
            <pc:sldMk cId="1128692788" sldId="257"/>
            <ac:picMk id="2050" creationId="{D2BFDB67-8C81-F435-C2B0-6DF87E5E6531}"/>
          </ac:picMkLst>
        </pc:picChg>
        <pc:cxnChg chg="add del mod">
          <ac:chgData name="栗田 敏幹" userId="ec6626d7-8a6e-4239-9d65-88bfaeb10871" providerId="ADAL" clId="{E95EF83B-458D-4CAC-9C96-96A9498DF14A}" dt="2023-10-06T04:27:18.664" v="6492" actId="478"/>
          <ac:cxnSpMkLst>
            <pc:docMk/>
            <pc:sldMk cId="1128692788" sldId="257"/>
            <ac:cxnSpMk id="5" creationId="{C55B5CC5-F404-650C-F3DF-7AC3DBE0E6D0}"/>
          </ac:cxnSpMkLst>
        </pc:cxnChg>
      </pc:sldChg>
      <pc:sldChg chg="addSp modSp new mod modShow">
        <pc:chgData name="栗田 敏幹" userId="ec6626d7-8a6e-4239-9d65-88bfaeb10871" providerId="ADAL" clId="{E95EF83B-458D-4CAC-9C96-96A9498DF14A}" dt="2023-10-06T04:26:43.829" v="6491" actId="729"/>
        <pc:sldMkLst>
          <pc:docMk/>
          <pc:sldMk cId="16567894" sldId="258"/>
        </pc:sldMkLst>
        <pc:picChg chg="add mod">
          <ac:chgData name="栗田 敏幹" userId="ec6626d7-8a6e-4239-9d65-88bfaeb10871" providerId="ADAL" clId="{E95EF83B-458D-4CAC-9C96-96A9498DF14A}" dt="2023-10-06T04:26:09.031" v="6486" actId="1076"/>
          <ac:picMkLst>
            <pc:docMk/>
            <pc:sldMk cId="16567894" sldId="258"/>
            <ac:picMk id="3" creationId="{8773A8C1-A72E-9094-2A45-AE47ED376280}"/>
          </ac:picMkLst>
        </pc:picChg>
        <pc:picChg chg="add mod">
          <ac:chgData name="栗田 敏幹" userId="ec6626d7-8a6e-4239-9d65-88bfaeb10871" providerId="ADAL" clId="{E95EF83B-458D-4CAC-9C96-96A9498DF14A}" dt="2023-10-06T04:26:13.427" v="6487" actId="1076"/>
          <ac:picMkLst>
            <pc:docMk/>
            <pc:sldMk cId="16567894" sldId="258"/>
            <ac:picMk id="4" creationId="{7898711D-D5F4-0B6D-23E9-D68FEE3B9ABA}"/>
          </ac:picMkLst>
        </pc:picChg>
        <pc:picChg chg="add mod">
          <ac:chgData name="栗田 敏幹" userId="ec6626d7-8a6e-4239-9d65-88bfaeb10871" providerId="ADAL" clId="{E95EF83B-458D-4CAC-9C96-96A9498DF14A}" dt="2023-10-06T04:26:21.426" v="6490" actId="1076"/>
          <ac:picMkLst>
            <pc:docMk/>
            <pc:sldMk cId="16567894" sldId="258"/>
            <ac:picMk id="5" creationId="{620214A6-D696-68FD-41DB-7A526F670B0D}"/>
          </ac:picMkLst>
        </pc:picChg>
        <pc:picChg chg="add mod">
          <ac:chgData name="栗田 敏幹" userId="ec6626d7-8a6e-4239-9d65-88bfaeb10871" providerId="ADAL" clId="{E95EF83B-458D-4CAC-9C96-96A9498DF14A}" dt="2023-10-06T04:25:57.980" v="6482" actId="1076"/>
          <ac:picMkLst>
            <pc:docMk/>
            <pc:sldMk cId="16567894" sldId="258"/>
            <ac:picMk id="6" creationId="{6531821F-10A0-B067-519F-109332FB8ED3}"/>
          </ac:picMkLst>
        </pc:picChg>
        <pc:picChg chg="add mod">
          <ac:chgData name="栗田 敏幹" userId="ec6626d7-8a6e-4239-9d65-88bfaeb10871" providerId="ADAL" clId="{E95EF83B-458D-4CAC-9C96-96A9498DF14A}" dt="2023-10-06T04:26:00.957" v="6483" actId="1076"/>
          <ac:picMkLst>
            <pc:docMk/>
            <pc:sldMk cId="16567894" sldId="258"/>
            <ac:picMk id="7" creationId="{5A335F15-B724-FD07-EBF6-86293720DDCF}"/>
          </ac:picMkLst>
        </pc:picChg>
        <pc:picChg chg="add mod">
          <ac:chgData name="栗田 敏幹" userId="ec6626d7-8a6e-4239-9d65-88bfaeb10871" providerId="ADAL" clId="{E95EF83B-458D-4CAC-9C96-96A9498DF14A}" dt="2023-10-06T04:26:03.249" v="6484" actId="1076"/>
          <ac:picMkLst>
            <pc:docMk/>
            <pc:sldMk cId="16567894" sldId="258"/>
            <ac:picMk id="8" creationId="{BE40C2A8-CB6F-5093-6476-D70959F27CD1}"/>
          </ac:picMkLst>
        </pc:picChg>
        <pc:picChg chg="add mod">
          <ac:chgData name="栗田 敏幹" userId="ec6626d7-8a6e-4239-9d65-88bfaeb10871" providerId="ADAL" clId="{E95EF83B-458D-4CAC-9C96-96A9498DF14A}" dt="2023-10-06T04:26:19.417" v="6489" actId="1076"/>
          <ac:picMkLst>
            <pc:docMk/>
            <pc:sldMk cId="16567894" sldId="258"/>
            <ac:picMk id="9" creationId="{E63D88EB-7124-3A2B-2227-7FF41DFFE78A}"/>
          </ac:picMkLst>
        </pc:pic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0"/>
            </a:pPr>
            <a:r>
              <a:rPr lang="ja-JP" sz="1400" b="0" dirty="0" smtClean="0"/>
              <a:t>理解度</a:t>
            </a:r>
            <a:r>
              <a:rPr lang="en-US" altLang="ja-JP" sz="1400" b="0" dirty="0" smtClean="0"/>
              <a:t> (n=15)</a:t>
            </a:r>
            <a:endParaRPr lang="ja-JP" sz="1400" b="0" dirty="0"/>
          </a:p>
        </c:rich>
      </c:tx>
      <c:layout/>
      <c:overlay val="0"/>
    </c:title>
    <c:autoTitleDeleted val="0"/>
    <c:plotArea>
      <c:layout>
        <c:manualLayout>
          <c:layoutTarget val="inner"/>
          <c:xMode val="edge"/>
          <c:yMode val="edge"/>
          <c:x val="8.0545548342350559E-2"/>
          <c:y val="0.21290210602247095"/>
          <c:w val="0.57745975503062119"/>
          <c:h val="0.6661111111111111"/>
        </c:manualLayout>
      </c:layout>
      <c:pieChart>
        <c:varyColors val="1"/>
        <c:ser>
          <c:idx val="0"/>
          <c:order val="0"/>
          <c:tx>
            <c:strRef>
              <c:f>グラフ!$N$110</c:f>
              <c:strCache>
                <c:ptCount val="1"/>
                <c:pt idx="0">
                  <c:v>理解度</c:v>
                </c:pt>
              </c:strCache>
            </c:strRef>
          </c:tx>
          <c:dPt>
            <c:idx val="0"/>
            <c:bubble3D val="0"/>
            <c:spPr>
              <a:solidFill>
                <a:srgbClr val="0099FF"/>
              </a:solidFill>
            </c:spPr>
          </c:dPt>
          <c:dPt>
            <c:idx val="2"/>
            <c:bubble3D val="0"/>
            <c:spPr>
              <a:solidFill>
                <a:srgbClr val="00B050"/>
              </a:solidFill>
            </c:spPr>
          </c:dPt>
          <c:dPt>
            <c:idx val="3"/>
            <c:bubble3D val="0"/>
            <c:spPr>
              <a:solidFill>
                <a:srgbClr val="FF5050"/>
              </a:solidFill>
            </c:spPr>
          </c:dPt>
          <c:dPt>
            <c:idx val="4"/>
            <c:bubble3D val="0"/>
            <c:spPr>
              <a:solidFill>
                <a:srgbClr val="CC66FF"/>
              </a:solidFill>
            </c:spPr>
          </c:dPt>
          <c:cat>
            <c:strRef>
              <c:f>グラフ!$M$111:$M$115</c:f>
              <c:strCache>
                <c:ptCount val="5"/>
                <c:pt idx="0">
                  <c:v>5(理解できた)</c:v>
                </c:pt>
                <c:pt idx="1">
                  <c:v>4</c:v>
                </c:pt>
                <c:pt idx="2">
                  <c:v>3(まあまあ)</c:v>
                </c:pt>
                <c:pt idx="3">
                  <c:v>2</c:v>
                </c:pt>
                <c:pt idx="4">
                  <c:v>1(理解できなかった)</c:v>
                </c:pt>
              </c:strCache>
            </c:strRef>
          </c:cat>
          <c:val>
            <c:numRef>
              <c:f>グラフ!$N$111:$N$115</c:f>
              <c:numCache>
                <c:formatCode>General</c:formatCode>
                <c:ptCount val="5"/>
                <c:pt idx="0">
                  <c:v>7</c:v>
                </c:pt>
                <c:pt idx="1">
                  <c:v>7</c:v>
                </c:pt>
                <c:pt idx="2">
                  <c:v>1</c:v>
                </c:pt>
                <c:pt idx="3">
                  <c:v>0</c:v>
                </c:pt>
                <c:pt idx="4">
                  <c:v>0</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58279663482956545"/>
          <c:y val="0.22034084688971264"/>
          <c:w val="0.41356958081865441"/>
          <c:h val="0.504662907563315"/>
        </c:manualLayout>
      </c:layout>
      <c:overlay val="0"/>
    </c:legend>
    <c:plotVisOnly val="1"/>
    <c:dispBlanksAs val="gap"/>
    <c:showDLblsOverMax val="0"/>
  </c:chart>
  <c:txPr>
    <a:bodyPr/>
    <a:lstStyle/>
    <a:p>
      <a:pPr>
        <a:defRPr sz="11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0">
                <a:latin typeface="Meiryo UI" panose="020B0604030504040204" pitchFamily="50" charset="-128"/>
                <a:ea typeface="Meiryo UI" panose="020B0604030504040204" pitchFamily="50" charset="-128"/>
              </a:defRPr>
            </a:pPr>
            <a:r>
              <a:rPr lang="ja-JP" altLang="en-US" sz="1400" b="0" dirty="0">
                <a:latin typeface="Meiryo UI" panose="020B0604030504040204" pitchFamily="50" charset="-128"/>
                <a:ea typeface="Meiryo UI" panose="020B0604030504040204" pitchFamily="50" charset="-128"/>
              </a:rPr>
              <a:t>理解度 </a:t>
            </a:r>
            <a:r>
              <a:rPr lang="en-US" altLang="ja-JP" sz="1400" b="0" dirty="0" smtClean="0">
                <a:latin typeface="Meiryo UI" panose="020B0604030504040204" pitchFamily="50" charset="-128"/>
                <a:ea typeface="Meiryo UI" panose="020B0604030504040204" pitchFamily="50" charset="-128"/>
              </a:rPr>
              <a:t>(n=40)</a:t>
            </a:r>
            <a:endParaRPr lang="ja-JP" altLang="en-US" sz="1400" b="0" dirty="0">
              <a:latin typeface="Meiryo UI" panose="020B0604030504040204" pitchFamily="50" charset="-128"/>
              <a:ea typeface="Meiryo UI" panose="020B0604030504040204" pitchFamily="50" charset="-128"/>
            </a:endParaRPr>
          </a:p>
        </c:rich>
      </c:tx>
      <c:layout/>
      <c:overlay val="0"/>
    </c:title>
    <c:autoTitleDeleted val="0"/>
    <c:plotArea>
      <c:layout>
        <c:manualLayout>
          <c:layoutTarget val="inner"/>
          <c:xMode val="edge"/>
          <c:yMode val="edge"/>
          <c:x val="4.7222222222222221E-2"/>
          <c:y val="0.22740740740740742"/>
          <c:w val="0.57745975503062119"/>
          <c:h val="0.6661111111111111"/>
        </c:manualLayout>
      </c:layout>
      <c:pieChart>
        <c:varyColors val="1"/>
        <c:ser>
          <c:idx val="0"/>
          <c:order val="0"/>
          <c:tx>
            <c:strRef>
              <c:f>グラフ!$M$98</c:f>
              <c:strCache>
                <c:ptCount val="1"/>
                <c:pt idx="0">
                  <c:v>理解度</c:v>
                </c:pt>
              </c:strCache>
            </c:strRef>
          </c:tx>
          <c:dPt>
            <c:idx val="0"/>
            <c:bubble3D val="0"/>
            <c:spPr>
              <a:solidFill>
                <a:srgbClr val="0099FF"/>
              </a:solidFill>
            </c:spPr>
          </c:dPt>
          <c:dPt>
            <c:idx val="2"/>
            <c:bubble3D val="0"/>
            <c:spPr>
              <a:solidFill>
                <a:srgbClr val="00B050"/>
              </a:solidFill>
            </c:spPr>
          </c:dPt>
          <c:dPt>
            <c:idx val="3"/>
            <c:bubble3D val="0"/>
            <c:spPr>
              <a:solidFill>
                <a:srgbClr val="FF5050"/>
              </a:solidFill>
            </c:spPr>
          </c:dPt>
          <c:dPt>
            <c:idx val="4"/>
            <c:bubble3D val="0"/>
            <c:spPr>
              <a:solidFill>
                <a:srgbClr val="CC66FF"/>
              </a:solidFill>
            </c:spPr>
          </c:dPt>
          <c:cat>
            <c:strRef>
              <c:f>グラフ!$L$99:$L$103</c:f>
              <c:strCache>
                <c:ptCount val="5"/>
                <c:pt idx="0">
                  <c:v>5(理解できた)</c:v>
                </c:pt>
                <c:pt idx="1">
                  <c:v>4</c:v>
                </c:pt>
                <c:pt idx="2">
                  <c:v>3(まあまあ)</c:v>
                </c:pt>
                <c:pt idx="3">
                  <c:v>2</c:v>
                </c:pt>
                <c:pt idx="4">
                  <c:v>1(理解できなかった)</c:v>
                </c:pt>
              </c:strCache>
            </c:strRef>
          </c:cat>
          <c:val>
            <c:numRef>
              <c:f>グラフ!$M$99:$M$103</c:f>
              <c:numCache>
                <c:formatCode>General</c:formatCode>
                <c:ptCount val="5"/>
                <c:pt idx="0">
                  <c:v>11</c:v>
                </c:pt>
                <c:pt idx="1">
                  <c:v>16</c:v>
                </c:pt>
                <c:pt idx="2">
                  <c:v>13</c:v>
                </c:pt>
                <c:pt idx="3">
                  <c:v>0</c:v>
                </c:pt>
                <c:pt idx="4">
                  <c:v>0</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55369813734439521"/>
          <c:y val="0.22622805339712973"/>
          <c:w val="0.41969902965556904"/>
          <c:h val="0.51279973746119933"/>
        </c:manualLayout>
      </c:layout>
      <c:overlay val="0"/>
      <c:txPr>
        <a:bodyPr/>
        <a:lstStyle/>
        <a:p>
          <a:pPr>
            <a:defRPr sz="1100">
              <a:latin typeface="Meiryo UI" panose="020B0604030504040204" pitchFamily="50" charset="-128"/>
              <a:ea typeface="Meiryo UI" panose="020B0604030504040204" pitchFamily="50" charset="-128"/>
            </a:defRPr>
          </a:pPr>
          <a:endParaRPr lang="ja-JP"/>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1"/>
            <a:ext cx="2917825" cy="493713"/>
          </a:xfrm>
          <a:prstGeom prst="rect">
            <a:avLst/>
          </a:prstGeom>
          <a:noFill/>
          <a:ln>
            <a:noFill/>
          </a:ln>
          <a:effectLst/>
        </p:spPr>
        <p:txBody>
          <a:bodyPr vert="horz" wrap="square" lIns="94857" tIns="47429" rIns="94857" bIns="47429" numCol="1" anchor="t" anchorCtr="0" compatLnSpc="1">
            <a:prstTxWarp prst="textNoShape">
              <a:avLst/>
            </a:prstTxWarp>
          </a:bodyPr>
          <a:lstStyle>
            <a:lvl1pPr defTabSz="949184" eaLnBrk="1" hangingPunct="1">
              <a:defRPr sz="1200"/>
            </a:lvl1pPr>
          </a:lstStyle>
          <a:p>
            <a:pPr>
              <a:defRPr/>
            </a:pPr>
            <a:endParaRPr lang="en-US" altLang="ja-JP"/>
          </a:p>
        </p:txBody>
      </p:sp>
      <p:sp>
        <p:nvSpPr>
          <p:cNvPr id="4099" name="Rectangle 3"/>
          <p:cNvSpPr>
            <a:spLocks noGrp="1" noChangeArrowheads="1"/>
          </p:cNvSpPr>
          <p:nvPr>
            <p:ph type="dt" sz="quarter" idx="1"/>
          </p:nvPr>
        </p:nvSpPr>
        <p:spPr bwMode="auto">
          <a:xfrm>
            <a:off x="3817938" y="1"/>
            <a:ext cx="2917825" cy="493713"/>
          </a:xfrm>
          <a:prstGeom prst="rect">
            <a:avLst/>
          </a:prstGeom>
          <a:noFill/>
          <a:ln>
            <a:noFill/>
          </a:ln>
          <a:effectLst/>
        </p:spPr>
        <p:txBody>
          <a:bodyPr vert="horz" wrap="square" lIns="94857" tIns="47429" rIns="94857" bIns="47429" numCol="1" anchor="t" anchorCtr="0" compatLnSpc="1">
            <a:prstTxWarp prst="textNoShape">
              <a:avLst/>
            </a:prstTxWarp>
          </a:bodyPr>
          <a:lstStyle>
            <a:lvl1pPr algn="r" defTabSz="949184" eaLnBrk="1" hangingPunct="1">
              <a:defRPr sz="1200"/>
            </a:lvl1pPr>
          </a:lstStyle>
          <a:p>
            <a:pPr>
              <a:defRPr/>
            </a:pPr>
            <a:endParaRPr lang="en-US" altLang="ja-JP"/>
          </a:p>
        </p:txBody>
      </p:sp>
      <p:sp>
        <p:nvSpPr>
          <p:cNvPr id="4100" name="Rectangle 4"/>
          <p:cNvSpPr>
            <a:spLocks noGrp="1" noChangeArrowheads="1"/>
          </p:cNvSpPr>
          <p:nvPr>
            <p:ph type="ftr" sz="quarter" idx="2"/>
          </p:nvPr>
        </p:nvSpPr>
        <p:spPr bwMode="auto">
          <a:xfrm>
            <a:off x="1" y="9372601"/>
            <a:ext cx="2917825" cy="493713"/>
          </a:xfrm>
          <a:prstGeom prst="rect">
            <a:avLst/>
          </a:prstGeom>
          <a:noFill/>
          <a:ln>
            <a:noFill/>
          </a:ln>
          <a:effectLst/>
        </p:spPr>
        <p:txBody>
          <a:bodyPr vert="horz" wrap="square" lIns="94857" tIns="47429" rIns="94857" bIns="47429" numCol="1" anchor="b" anchorCtr="0" compatLnSpc="1">
            <a:prstTxWarp prst="textNoShape">
              <a:avLst/>
            </a:prstTxWarp>
          </a:bodyPr>
          <a:lstStyle>
            <a:lvl1pPr defTabSz="949184" eaLnBrk="1" hangingPunct="1">
              <a:defRPr sz="1200"/>
            </a:lvl1pPr>
          </a:lstStyle>
          <a:p>
            <a:pPr>
              <a:defRPr/>
            </a:pPr>
            <a:endParaRPr lang="en-US" altLang="ja-JP"/>
          </a:p>
        </p:txBody>
      </p:sp>
      <p:sp>
        <p:nvSpPr>
          <p:cNvPr id="4101" name="Rectangle 5"/>
          <p:cNvSpPr>
            <a:spLocks noGrp="1" noChangeArrowheads="1"/>
          </p:cNvSpPr>
          <p:nvPr>
            <p:ph type="sldNum" sz="quarter" idx="3"/>
          </p:nvPr>
        </p:nvSpPr>
        <p:spPr bwMode="auto">
          <a:xfrm>
            <a:off x="3817938" y="9372601"/>
            <a:ext cx="2917825" cy="493713"/>
          </a:xfrm>
          <a:prstGeom prst="rect">
            <a:avLst/>
          </a:prstGeom>
          <a:noFill/>
          <a:ln>
            <a:noFill/>
          </a:ln>
          <a:effectLst/>
        </p:spPr>
        <p:txBody>
          <a:bodyPr vert="horz" wrap="square" lIns="94857" tIns="47429" rIns="94857" bIns="47429" numCol="1" anchor="b" anchorCtr="0" compatLnSpc="1">
            <a:prstTxWarp prst="textNoShape">
              <a:avLst/>
            </a:prstTxWarp>
          </a:bodyPr>
          <a:lstStyle>
            <a:lvl1pPr algn="r" defTabSz="947666" eaLnBrk="1" hangingPunct="1">
              <a:defRPr sz="1200"/>
            </a:lvl1pPr>
          </a:lstStyle>
          <a:p>
            <a:fld id="{FE8A5233-A45F-4302-8A0E-53C58F83ED4B}" type="slidenum">
              <a:rPr lang="en-US" altLang="ja-JP"/>
              <a:pPr/>
              <a:t>‹#›</a:t>
            </a:fld>
            <a:endParaRPr lang="en-US" altLang="ja-JP"/>
          </a:p>
        </p:txBody>
      </p:sp>
    </p:spTree>
    <p:extLst>
      <p:ext uri="{BB962C8B-B14F-4D97-AF65-F5344CB8AC3E}">
        <p14:creationId xmlns:p14="http://schemas.microsoft.com/office/powerpoint/2010/main" val="9035631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3713"/>
          </a:xfrm>
          <a:prstGeom prst="rect">
            <a:avLst/>
          </a:prstGeom>
        </p:spPr>
        <p:txBody>
          <a:bodyPr vert="horz" lIns="91440" tIns="45720" rIns="91440" bIns="45720" rtlCol="0"/>
          <a:lstStyle>
            <a:lvl1pPr algn="r">
              <a:defRPr sz="1200"/>
            </a:lvl1pPr>
          </a:lstStyle>
          <a:p>
            <a:fld id="{40183F6F-6ECB-4B43-BEA3-7A4B7D5F886A}" type="datetimeFigureOut">
              <a:rPr kumimoji="1" lang="ja-JP" altLang="en-US" smtClean="0"/>
              <a:t>2024/10/4</a:t>
            </a:fld>
            <a:endParaRPr kumimoji="1" lang="ja-JP" altLang="en-US"/>
          </a:p>
        </p:txBody>
      </p:sp>
      <p:sp>
        <p:nvSpPr>
          <p:cNvPr id="4" name="スライド イメージ プレースホルダー 3"/>
          <p:cNvSpPr>
            <a:spLocks noGrp="1" noRot="1" noChangeAspect="1"/>
          </p:cNvSpPr>
          <p:nvPr>
            <p:ph type="sldImg" idx="2"/>
          </p:nvPr>
        </p:nvSpPr>
        <p:spPr>
          <a:xfrm>
            <a:off x="2087563" y="739775"/>
            <a:ext cx="2560637"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686300"/>
            <a:ext cx="5389563" cy="4440238"/>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013"/>
            <a:ext cx="2919413" cy="49371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3712"/>
          </a:xfrm>
          <a:prstGeom prst="rect">
            <a:avLst/>
          </a:prstGeom>
        </p:spPr>
        <p:txBody>
          <a:bodyPr vert="horz" lIns="91440" tIns="45720" rIns="91440" bIns="45720" rtlCol="0" anchor="b"/>
          <a:lstStyle>
            <a:lvl1pPr algn="r">
              <a:defRPr sz="1200"/>
            </a:lvl1pPr>
          </a:lstStyle>
          <a:p>
            <a:fld id="{02379FAE-1865-43F3-A6E2-BEBFC22A443C}" type="slidenum">
              <a:rPr kumimoji="1" lang="ja-JP" altLang="en-US" smtClean="0"/>
              <a:t>‹#›</a:t>
            </a:fld>
            <a:endParaRPr kumimoji="1" lang="ja-JP" altLang="en-US"/>
          </a:p>
        </p:txBody>
      </p:sp>
    </p:spTree>
    <p:extLst>
      <p:ext uri="{BB962C8B-B14F-4D97-AF65-F5344CB8AC3E}">
        <p14:creationId xmlns:p14="http://schemas.microsoft.com/office/powerpoint/2010/main" val="246923227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理解度、中級</a:t>
            </a:r>
            <a:r>
              <a:rPr kumimoji="1" lang="en-US" altLang="ja-JP" dirty="0" smtClean="0"/>
              <a:t>3.95</a:t>
            </a:r>
            <a:r>
              <a:rPr kumimoji="1" lang="ja-JP" altLang="en-US" dirty="0" err="1" smtClean="0"/>
              <a:t>、</a:t>
            </a:r>
            <a:r>
              <a:rPr kumimoji="1" lang="ja-JP" altLang="en-US" smtClean="0"/>
              <a:t>　</a:t>
            </a:r>
            <a:endParaRPr kumimoji="1" lang="ja-JP" altLang="en-US"/>
          </a:p>
        </p:txBody>
      </p:sp>
      <p:sp>
        <p:nvSpPr>
          <p:cNvPr id="4" name="スライド番号プレースホルダー 3"/>
          <p:cNvSpPr>
            <a:spLocks noGrp="1"/>
          </p:cNvSpPr>
          <p:nvPr>
            <p:ph type="sldNum" sz="quarter" idx="10"/>
          </p:nvPr>
        </p:nvSpPr>
        <p:spPr/>
        <p:txBody>
          <a:bodyPr/>
          <a:lstStyle/>
          <a:p>
            <a:fld id="{02379FAE-1865-43F3-A6E2-BEBFC22A443C}" type="slidenum">
              <a:rPr kumimoji="1" lang="ja-JP" altLang="en-US" smtClean="0"/>
              <a:t>2</a:t>
            </a:fld>
            <a:endParaRPr kumimoji="1" lang="ja-JP" altLang="en-US"/>
          </a:p>
        </p:txBody>
      </p:sp>
    </p:spTree>
    <p:extLst>
      <p:ext uri="{BB962C8B-B14F-4D97-AF65-F5344CB8AC3E}">
        <p14:creationId xmlns:p14="http://schemas.microsoft.com/office/powerpoint/2010/main" val="3901663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857250" y="1620838"/>
            <a:ext cx="5143500" cy="3449637"/>
          </a:xfrm>
        </p:spPr>
        <p:txBody>
          <a:bodyPr anchor="b"/>
          <a:lstStyle>
            <a:lvl1pPr algn="ctr">
              <a:defRPr sz="6000"/>
            </a:lvl1pPr>
          </a:lstStyle>
          <a:p>
            <a:r>
              <a:rPr lang="ja-JP" altLang="en-US"/>
              <a:t>マスター タイトルの書式設定</a:t>
            </a:r>
          </a:p>
        </p:txBody>
      </p:sp>
      <p:sp>
        <p:nvSpPr>
          <p:cNvPr id="3" name="サブタイトル 2"/>
          <p:cNvSpPr>
            <a:spLocks noGrp="1"/>
          </p:cNvSpPr>
          <p:nvPr>
            <p:ph type="subTitle" idx="1"/>
          </p:nvPr>
        </p:nvSpPr>
        <p:spPr>
          <a:xfrm>
            <a:off x="857250" y="5202238"/>
            <a:ext cx="5143500" cy="23923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fld id="{24667422-6B2B-4DC7-AA94-2B0F40BAF354}" type="slidenum">
              <a:rPr lang="en-US" altLang="ja-JP"/>
              <a:pPr/>
              <a:t>‹#›</a:t>
            </a:fld>
            <a:endParaRPr lang="en-US" altLang="ja-JP"/>
          </a:p>
        </p:txBody>
      </p:sp>
    </p:spTree>
    <p:extLst>
      <p:ext uri="{BB962C8B-B14F-4D97-AF65-F5344CB8AC3E}">
        <p14:creationId xmlns:p14="http://schemas.microsoft.com/office/powerpoint/2010/main" val="705278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fld id="{383ACFA3-5A3D-41B7-87AF-F16FE1963E8B}" type="slidenum">
              <a:rPr lang="en-US" altLang="ja-JP"/>
              <a:pPr/>
              <a:t>‹#›</a:t>
            </a:fld>
            <a:endParaRPr lang="en-US" altLang="ja-JP"/>
          </a:p>
        </p:txBody>
      </p:sp>
    </p:spTree>
    <p:extLst>
      <p:ext uri="{BB962C8B-B14F-4D97-AF65-F5344CB8AC3E}">
        <p14:creationId xmlns:p14="http://schemas.microsoft.com/office/powerpoint/2010/main" val="70538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886325" y="881063"/>
            <a:ext cx="1457325" cy="792480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514350" y="881063"/>
            <a:ext cx="4219575" cy="79248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fld id="{75AE11CE-11BE-4B1B-8FBC-C5B91DDD62B9}" type="slidenum">
              <a:rPr lang="en-US" altLang="ja-JP"/>
              <a:pPr/>
              <a:t>‹#›</a:t>
            </a:fld>
            <a:endParaRPr lang="en-US" altLang="ja-JP"/>
          </a:p>
        </p:txBody>
      </p:sp>
    </p:spTree>
    <p:extLst>
      <p:ext uri="{BB962C8B-B14F-4D97-AF65-F5344CB8AC3E}">
        <p14:creationId xmlns:p14="http://schemas.microsoft.com/office/powerpoint/2010/main" val="1868109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fld id="{8DB74E57-0C12-48C4-ADEF-151866FB8787}" type="slidenum">
              <a:rPr lang="en-US" altLang="ja-JP"/>
              <a:pPr/>
              <a:t>‹#›</a:t>
            </a:fld>
            <a:endParaRPr lang="en-US" altLang="ja-JP"/>
          </a:p>
        </p:txBody>
      </p:sp>
    </p:spTree>
    <p:extLst>
      <p:ext uri="{BB962C8B-B14F-4D97-AF65-F5344CB8AC3E}">
        <p14:creationId xmlns:p14="http://schemas.microsoft.com/office/powerpoint/2010/main" val="1820332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468313" y="2470150"/>
            <a:ext cx="5915025" cy="4119563"/>
          </a:xfrm>
        </p:spPr>
        <p:txBody>
          <a:bodyPr anchor="b"/>
          <a:lstStyle>
            <a:lvl1pPr>
              <a:defRPr sz="6000"/>
            </a:lvl1pPr>
          </a:lstStyle>
          <a:p>
            <a:r>
              <a:rPr lang="ja-JP" altLang="en-US"/>
              <a:t>マスター タイトルの書式設定</a:t>
            </a:r>
          </a:p>
        </p:txBody>
      </p:sp>
      <p:sp>
        <p:nvSpPr>
          <p:cNvPr id="3" name="テキスト プレースホルダー 2"/>
          <p:cNvSpPr>
            <a:spLocks noGrp="1"/>
          </p:cNvSpPr>
          <p:nvPr>
            <p:ph type="body" idx="1"/>
          </p:nvPr>
        </p:nvSpPr>
        <p:spPr>
          <a:xfrm>
            <a:off x="468313" y="6629400"/>
            <a:ext cx="5915025" cy="2166938"/>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fld id="{1282AB3E-979F-47B2-8491-15196FAC5986}" type="slidenum">
              <a:rPr lang="en-US" altLang="ja-JP"/>
              <a:pPr/>
              <a:t>‹#›</a:t>
            </a:fld>
            <a:endParaRPr lang="en-US" altLang="ja-JP"/>
          </a:p>
        </p:txBody>
      </p:sp>
    </p:spTree>
    <p:extLst>
      <p:ext uri="{BB962C8B-B14F-4D97-AF65-F5344CB8AC3E}">
        <p14:creationId xmlns:p14="http://schemas.microsoft.com/office/powerpoint/2010/main" val="3363003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514350" y="2862263"/>
            <a:ext cx="2838450" cy="59436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3505200" y="2862263"/>
            <a:ext cx="2838450" cy="59436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fld id="{B3B93758-9D93-4F07-BD56-37F37960CE53}" type="slidenum">
              <a:rPr lang="en-US" altLang="ja-JP"/>
              <a:pPr/>
              <a:t>‹#›</a:t>
            </a:fld>
            <a:endParaRPr lang="en-US" altLang="ja-JP"/>
          </a:p>
        </p:txBody>
      </p:sp>
    </p:spTree>
    <p:extLst>
      <p:ext uri="{BB962C8B-B14F-4D97-AF65-F5344CB8AC3E}">
        <p14:creationId xmlns:p14="http://schemas.microsoft.com/office/powerpoint/2010/main" val="2661678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73075" y="527050"/>
            <a:ext cx="5915025" cy="1914525"/>
          </a:xfrm>
        </p:spPr>
        <p:txBody>
          <a:bodyPr/>
          <a:lstStyle/>
          <a:p>
            <a:r>
              <a:rPr lang="ja-JP" altLang="en-US"/>
              <a:t>マスター タイトルの書式設定</a:t>
            </a:r>
          </a:p>
        </p:txBody>
      </p:sp>
      <p:sp>
        <p:nvSpPr>
          <p:cNvPr id="3" name="テキスト プレースホルダー 2"/>
          <p:cNvSpPr>
            <a:spLocks noGrp="1"/>
          </p:cNvSpPr>
          <p:nvPr>
            <p:ph type="body" idx="1"/>
          </p:nvPr>
        </p:nvSpPr>
        <p:spPr>
          <a:xfrm>
            <a:off x="473075" y="2428875"/>
            <a:ext cx="2900363" cy="1189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73075" y="3617913"/>
            <a:ext cx="2900363" cy="532288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3471863" y="2428875"/>
            <a:ext cx="2916237" cy="1189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3471863" y="3617913"/>
            <a:ext cx="2916237" cy="532288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fld id="{866249EF-E991-4C67-AB99-8491D36650F3}" type="slidenum">
              <a:rPr lang="en-US" altLang="ja-JP"/>
              <a:pPr/>
              <a:t>‹#›</a:t>
            </a:fld>
            <a:endParaRPr lang="en-US" altLang="ja-JP"/>
          </a:p>
        </p:txBody>
      </p:sp>
    </p:spTree>
    <p:extLst>
      <p:ext uri="{BB962C8B-B14F-4D97-AF65-F5344CB8AC3E}">
        <p14:creationId xmlns:p14="http://schemas.microsoft.com/office/powerpoint/2010/main" val="1439979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fld id="{170E40CF-1D88-4474-8A1E-C81372472408}" type="slidenum">
              <a:rPr lang="en-US" altLang="ja-JP"/>
              <a:pPr/>
              <a:t>‹#›</a:t>
            </a:fld>
            <a:endParaRPr lang="en-US" altLang="ja-JP"/>
          </a:p>
        </p:txBody>
      </p:sp>
    </p:spTree>
    <p:extLst>
      <p:ext uri="{BB962C8B-B14F-4D97-AF65-F5344CB8AC3E}">
        <p14:creationId xmlns:p14="http://schemas.microsoft.com/office/powerpoint/2010/main" val="3612890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fld id="{0FC5B9C6-CA4C-4EF7-8F31-4D30B44E4027}" type="slidenum">
              <a:rPr lang="en-US" altLang="ja-JP"/>
              <a:pPr/>
              <a:t>‹#›</a:t>
            </a:fld>
            <a:endParaRPr lang="en-US" altLang="ja-JP"/>
          </a:p>
        </p:txBody>
      </p:sp>
    </p:spTree>
    <p:extLst>
      <p:ext uri="{BB962C8B-B14F-4D97-AF65-F5344CB8AC3E}">
        <p14:creationId xmlns:p14="http://schemas.microsoft.com/office/powerpoint/2010/main" val="1208466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3075" y="660400"/>
            <a:ext cx="2211388" cy="2311400"/>
          </a:xfrm>
        </p:spPr>
        <p:txBody>
          <a:bodyPr anchor="b"/>
          <a:lstStyle>
            <a:lvl1pPr>
              <a:defRPr sz="3200"/>
            </a:lvl1pPr>
          </a:lstStyle>
          <a:p>
            <a:r>
              <a:rPr lang="ja-JP" altLang="en-US"/>
              <a:t>マスター タイトルの書式設定</a:t>
            </a:r>
          </a:p>
        </p:txBody>
      </p:sp>
      <p:sp>
        <p:nvSpPr>
          <p:cNvPr id="3" name="コンテンツ プレースホルダー 2"/>
          <p:cNvSpPr>
            <a:spLocks noGrp="1"/>
          </p:cNvSpPr>
          <p:nvPr>
            <p:ph idx="1"/>
          </p:nvPr>
        </p:nvSpPr>
        <p:spPr>
          <a:xfrm>
            <a:off x="2916238" y="1425575"/>
            <a:ext cx="3471862" cy="7040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73075" y="2971800"/>
            <a:ext cx="2211388" cy="5505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fld id="{F600AAAE-7647-4835-964F-CD2F91F97FD2}" type="slidenum">
              <a:rPr lang="en-US" altLang="ja-JP"/>
              <a:pPr/>
              <a:t>‹#›</a:t>
            </a:fld>
            <a:endParaRPr lang="en-US" altLang="ja-JP"/>
          </a:p>
        </p:txBody>
      </p:sp>
    </p:spTree>
    <p:extLst>
      <p:ext uri="{BB962C8B-B14F-4D97-AF65-F5344CB8AC3E}">
        <p14:creationId xmlns:p14="http://schemas.microsoft.com/office/powerpoint/2010/main" val="113980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473075" y="660400"/>
            <a:ext cx="2211388" cy="2311400"/>
          </a:xfrm>
        </p:spPr>
        <p:txBody>
          <a:bodyPr anchor="b"/>
          <a:lstStyle>
            <a:lvl1pPr>
              <a:defRPr sz="3200"/>
            </a:lvl1pPr>
          </a:lstStyle>
          <a:p>
            <a:r>
              <a:rPr lang="ja-JP" altLang="en-US"/>
              <a:t>マスター タイトルの書式設定</a:t>
            </a:r>
          </a:p>
        </p:txBody>
      </p:sp>
      <p:sp>
        <p:nvSpPr>
          <p:cNvPr id="3" name="図プレースホルダー 2"/>
          <p:cNvSpPr>
            <a:spLocks noGrp="1"/>
          </p:cNvSpPr>
          <p:nvPr>
            <p:ph type="pic" idx="1"/>
          </p:nvPr>
        </p:nvSpPr>
        <p:spPr>
          <a:xfrm>
            <a:off x="2916238" y="1425575"/>
            <a:ext cx="3471862" cy="70405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473075" y="2971800"/>
            <a:ext cx="2211388" cy="5505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fld id="{FF323528-7BAA-4C88-B71E-46C9FFFD6F01}" type="slidenum">
              <a:rPr lang="en-US" altLang="ja-JP"/>
              <a:pPr/>
              <a:t>‹#›</a:t>
            </a:fld>
            <a:endParaRPr lang="en-US" altLang="ja-JP"/>
          </a:p>
        </p:txBody>
      </p:sp>
    </p:spTree>
    <p:extLst>
      <p:ext uri="{BB962C8B-B14F-4D97-AF65-F5344CB8AC3E}">
        <p14:creationId xmlns:p14="http://schemas.microsoft.com/office/powerpoint/2010/main" val="3318943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14350" y="881063"/>
            <a:ext cx="58293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514350" y="2862263"/>
            <a:ext cx="58293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514350" y="9024938"/>
            <a:ext cx="1428750" cy="6604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ja-JP"/>
          </a:p>
        </p:txBody>
      </p:sp>
      <p:sp>
        <p:nvSpPr>
          <p:cNvPr id="1029" name="Rectangle 5"/>
          <p:cNvSpPr>
            <a:spLocks noGrp="1" noChangeArrowheads="1"/>
          </p:cNvSpPr>
          <p:nvPr>
            <p:ph type="ftr" sz="quarter" idx="3"/>
          </p:nvPr>
        </p:nvSpPr>
        <p:spPr bwMode="auto">
          <a:xfrm>
            <a:off x="2343150" y="9024938"/>
            <a:ext cx="2171700" cy="6604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ja-JP"/>
          </a:p>
        </p:txBody>
      </p:sp>
      <p:sp>
        <p:nvSpPr>
          <p:cNvPr id="1030" name="Rectangle 6"/>
          <p:cNvSpPr>
            <a:spLocks noGrp="1" noChangeArrowheads="1"/>
          </p:cNvSpPr>
          <p:nvPr>
            <p:ph type="sldNum" sz="quarter" idx="4"/>
          </p:nvPr>
        </p:nvSpPr>
        <p:spPr bwMode="auto">
          <a:xfrm>
            <a:off x="4914900" y="9024938"/>
            <a:ext cx="1428750" cy="6604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A46AF1BF-C496-4A7C-AF76-8F50F3E63B9B}"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kern="12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1.xml"/><Relationship Id="rId16" Type="http://schemas.openxmlformats.org/officeDocument/2006/relationships/chart" Target="../charts/chart2.xml"/><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chart" Target="../charts/chart1.xml"/><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 name="円/楕円 2047"/>
          <p:cNvSpPr/>
          <p:nvPr/>
        </p:nvSpPr>
        <p:spPr>
          <a:xfrm>
            <a:off x="213032" y="8436864"/>
            <a:ext cx="6545580" cy="1253469"/>
          </a:xfrm>
          <a:prstGeom prst="ellipse">
            <a:avLst/>
          </a:prstGeom>
          <a:solidFill>
            <a:srgbClr val="FFFF99"/>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93" name="AutoShape 4"/>
          <p:cNvSpPr>
            <a:spLocks noChangeArrowheads="1"/>
          </p:cNvSpPr>
          <p:nvPr/>
        </p:nvSpPr>
        <p:spPr bwMode="auto">
          <a:xfrm>
            <a:off x="137" y="285749"/>
            <a:ext cx="6824596" cy="1043442"/>
          </a:xfrm>
          <a:prstGeom prst="flowChartProcess">
            <a:avLst/>
          </a:prstGeom>
          <a:gradFill flip="none" rotWithShape="1">
            <a:gsLst>
              <a:gs pos="0">
                <a:srgbClr val="FFCC66"/>
              </a:gs>
              <a:gs pos="48000">
                <a:schemeClr val="accent3">
                  <a:lumMod val="97000"/>
                  <a:lumOff val="3000"/>
                </a:schemeClr>
              </a:gs>
              <a:gs pos="100000">
                <a:schemeClr val="accent3">
                  <a:lumMod val="60000"/>
                  <a:lumOff val="40000"/>
                </a:schemeClr>
              </a:gs>
            </a:gsLst>
            <a:lin ang="5400000" scaled="1"/>
            <a:tileRect/>
          </a:gradFill>
          <a:ln w="9525">
            <a:solidFill>
              <a:srgbClr val="000000"/>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grpSp>
        <p:nvGrpSpPr>
          <p:cNvPr id="2095" name="Group 6"/>
          <p:cNvGrpSpPr>
            <a:grpSpLocks/>
          </p:cNvGrpSpPr>
          <p:nvPr/>
        </p:nvGrpSpPr>
        <p:grpSpPr bwMode="auto">
          <a:xfrm>
            <a:off x="33267" y="425912"/>
            <a:ext cx="795115" cy="840983"/>
            <a:chOff x="8" y="9"/>
            <a:chExt cx="115" cy="101"/>
          </a:xfrm>
          <a:gradFill>
            <a:gsLst>
              <a:gs pos="91160">
                <a:schemeClr val="bg1"/>
              </a:gs>
              <a:gs pos="0">
                <a:srgbClr val="FFCCCC"/>
              </a:gs>
              <a:gs pos="38000">
                <a:srgbClr val="FFCCCC"/>
              </a:gs>
              <a:gs pos="83000">
                <a:schemeClr val="bg1"/>
              </a:gs>
              <a:gs pos="100000">
                <a:schemeClr val="bg1"/>
              </a:gs>
            </a:gsLst>
            <a:lin ang="5400000" scaled="1"/>
          </a:gradFill>
        </p:grpSpPr>
        <p:grpSp>
          <p:nvGrpSpPr>
            <p:cNvPr id="2109" name="Group 7"/>
            <p:cNvGrpSpPr>
              <a:grpSpLocks/>
            </p:cNvGrpSpPr>
            <p:nvPr/>
          </p:nvGrpSpPr>
          <p:grpSpPr bwMode="auto">
            <a:xfrm>
              <a:off x="8" y="9"/>
              <a:ext cx="115" cy="101"/>
              <a:chOff x="8" y="9"/>
              <a:chExt cx="115" cy="101"/>
            </a:xfrm>
            <a:grpFill/>
          </p:grpSpPr>
          <p:sp>
            <p:nvSpPr>
              <p:cNvPr id="2111" name="CurvedRibbon3"/>
              <p:cNvSpPr>
                <a:spLocks noEditPoints="1" noChangeArrowheads="1"/>
              </p:cNvSpPr>
              <p:nvPr/>
            </p:nvSpPr>
            <p:spPr bwMode="auto">
              <a:xfrm rot="10800000">
                <a:off x="8" y="9"/>
                <a:ext cx="115" cy="10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146 w 21600"/>
                  <a:gd name="T13" fmla="*/ 3240 h 21600"/>
                  <a:gd name="T14" fmla="*/ 18454 w 21600"/>
                  <a:gd name="T15" fmla="*/ 18360 h 21600"/>
                </a:gdLst>
                <a:ahLst/>
                <a:cxnLst>
                  <a:cxn ang="T8">
                    <a:pos x="T0" y="T1"/>
                  </a:cxn>
                  <a:cxn ang="T9">
                    <a:pos x="T2" y="T3"/>
                  </a:cxn>
                  <a:cxn ang="T10">
                    <a:pos x="T4" y="T5"/>
                  </a:cxn>
                  <a:cxn ang="T11">
                    <a:pos x="T6" y="T7"/>
                  </a:cxn>
                </a:cxnLst>
                <a:rect l="T12" t="T13" r="T14" b="T15"/>
                <a:pathLst>
                  <a:path w="21600" h="21600" extrusionOk="0">
                    <a:moveTo>
                      <a:pt x="8388" y="13391"/>
                    </a:moveTo>
                    <a:lnTo>
                      <a:pt x="4675" y="13554"/>
                    </a:lnTo>
                    <a:lnTo>
                      <a:pt x="4060" y="18041"/>
                    </a:lnTo>
                    <a:cubicBezTo>
                      <a:pt x="2110" y="16225"/>
                      <a:pt x="974" y="13700"/>
                      <a:pt x="910" y="11036"/>
                    </a:cubicBezTo>
                    <a:lnTo>
                      <a:pt x="3" y="11057"/>
                    </a:lnTo>
                    <a:cubicBezTo>
                      <a:pt x="1" y="10972"/>
                      <a:pt x="0" y="10886"/>
                      <a:pt x="0" y="10800"/>
                    </a:cubicBezTo>
                    <a:cubicBezTo>
                      <a:pt x="0" y="4835"/>
                      <a:pt x="4835" y="0"/>
                      <a:pt x="10800" y="0"/>
                    </a:cubicBezTo>
                    <a:cubicBezTo>
                      <a:pt x="16764" y="0"/>
                      <a:pt x="21600" y="4835"/>
                      <a:pt x="21600" y="10800"/>
                    </a:cubicBezTo>
                    <a:cubicBezTo>
                      <a:pt x="21600" y="10886"/>
                      <a:pt x="21598" y="10972"/>
                      <a:pt x="21596" y="11057"/>
                    </a:cubicBezTo>
                    <a:lnTo>
                      <a:pt x="20689" y="11036"/>
                    </a:lnTo>
                    <a:cubicBezTo>
                      <a:pt x="20625" y="13700"/>
                      <a:pt x="19489" y="16225"/>
                      <a:pt x="17539" y="18041"/>
                    </a:cubicBezTo>
                    <a:lnTo>
                      <a:pt x="16925" y="13554"/>
                    </a:lnTo>
                    <a:lnTo>
                      <a:pt x="13212" y="13391"/>
                    </a:lnTo>
                    <a:cubicBezTo>
                      <a:pt x="13931" y="12721"/>
                      <a:pt x="14340" y="11782"/>
                      <a:pt x="14340" y="10800"/>
                    </a:cubicBezTo>
                    <a:cubicBezTo>
                      <a:pt x="14340" y="10356"/>
                      <a:pt x="14256" y="9916"/>
                      <a:pt x="14094" y="9504"/>
                    </a:cubicBezTo>
                    <a:lnTo>
                      <a:pt x="14939" y="9171"/>
                    </a:lnTo>
                    <a:cubicBezTo>
                      <a:pt x="14269" y="7470"/>
                      <a:pt x="12627" y="6352"/>
                      <a:pt x="10800" y="6352"/>
                    </a:cubicBezTo>
                    <a:cubicBezTo>
                      <a:pt x="8972" y="6352"/>
                      <a:pt x="7330" y="7470"/>
                      <a:pt x="6660" y="9171"/>
                    </a:cubicBezTo>
                    <a:lnTo>
                      <a:pt x="7505" y="9504"/>
                    </a:lnTo>
                    <a:cubicBezTo>
                      <a:pt x="7343" y="9916"/>
                      <a:pt x="7260" y="10356"/>
                      <a:pt x="7260" y="10800"/>
                    </a:cubicBezTo>
                    <a:cubicBezTo>
                      <a:pt x="7260" y="11782"/>
                      <a:pt x="7668" y="12721"/>
                      <a:pt x="8387" y="13391"/>
                    </a:cubicBezTo>
                    <a:lnTo>
                      <a:pt x="8388" y="13391"/>
                    </a:lnTo>
                    <a:close/>
                  </a:path>
                  <a:path w="21600" h="21600" fill="none" extrusionOk="0">
                    <a:moveTo>
                      <a:pt x="910" y="11037"/>
                    </a:moveTo>
                    <a:lnTo>
                      <a:pt x="6353" y="10905"/>
                    </a:lnTo>
                    <a:cubicBezTo>
                      <a:pt x="6352" y="10870"/>
                      <a:pt x="6352" y="10835"/>
                      <a:pt x="6352" y="10800"/>
                    </a:cubicBezTo>
                    <a:cubicBezTo>
                      <a:pt x="6352" y="10242"/>
                      <a:pt x="6456" y="9690"/>
                      <a:pt x="6660" y="9171"/>
                    </a:cubicBezTo>
                  </a:path>
                  <a:path w="21600" h="21600" fill="none" extrusionOk="0">
                    <a:moveTo>
                      <a:pt x="6353" y="10906"/>
                    </a:moveTo>
                    <a:lnTo>
                      <a:pt x="7505" y="9504"/>
                    </a:lnTo>
                  </a:path>
                  <a:path w="21600" h="21600" fill="none" extrusionOk="0">
                    <a:moveTo>
                      <a:pt x="20690" y="11037"/>
                    </a:moveTo>
                    <a:lnTo>
                      <a:pt x="15246" y="10905"/>
                    </a:lnTo>
                    <a:cubicBezTo>
                      <a:pt x="15247" y="10870"/>
                      <a:pt x="15248" y="10835"/>
                      <a:pt x="15248" y="10800"/>
                    </a:cubicBezTo>
                    <a:cubicBezTo>
                      <a:pt x="15248" y="10242"/>
                      <a:pt x="15143" y="9690"/>
                      <a:pt x="14939" y="9171"/>
                    </a:cubicBezTo>
                  </a:path>
                  <a:path w="21600" h="21600" fill="none" extrusionOk="0">
                    <a:moveTo>
                      <a:pt x="15247" y="10906"/>
                    </a:moveTo>
                    <a:lnTo>
                      <a:pt x="14095" y="9504"/>
                    </a:lnTo>
                  </a:path>
                </a:pathLst>
              </a:custGeom>
              <a:solidFill>
                <a:srgbClr val="FFFF00"/>
              </a:solidFill>
              <a:ln w="9525">
                <a:solidFill>
                  <a:srgbClr val="000000"/>
                </a:solidFill>
                <a:miter lim="800000"/>
                <a:headEnd/>
                <a:tailEnd/>
              </a:ln>
              <a:effectLst>
                <a:outerShdw dist="35921" dir="2700000" algn="ctr" rotWithShape="0">
                  <a:srgbClr val="808080"/>
                </a:outerShdw>
              </a:effectLst>
            </p:spPr>
            <p:txBody>
              <a:bodyPr/>
              <a:lstStyle/>
              <a:p>
                <a:endParaRPr lang="ja-JP" altLang="en-US"/>
              </a:p>
            </p:txBody>
          </p:sp>
          <p:sp>
            <p:nvSpPr>
              <p:cNvPr id="2112" name="WordArt 9"/>
              <p:cNvSpPr>
                <a:spLocks noChangeArrowheads="1" noChangeShapeType="1" noTextEdit="1"/>
              </p:cNvSpPr>
              <p:nvPr/>
            </p:nvSpPr>
            <p:spPr bwMode="auto">
              <a:xfrm>
                <a:off x="34" y="79"/>
                <a:ext cx="71" cy="23"/>
              </a:xfrm>
              <a:prstGeom prst="rect">
                <a:avLst/>
              </a:prstGeom>
              <a:noFill/>
            </p:spPr>
            <p:txBody>
              <a:bodyPr wrap="none" fromWordArt="1">
                <a:prstTxWarp prst="textCanDown">
                  <a:avLst>
                    <a:gd name="adj" fmla="val 25926"/>
                  </a:avLst>
                </a:prstTxWarp>
              </a:bodyPr>
              <a:lstStyle/>
              <a:p>
                <a:pPr algn="ctr"/>
                <a:r>
                  <a:rPr lang="en-US" altLang="ja-JP" sz="3600" kern="10">
                    <a:ln w="9525">
                      <a:solidFill>
                        <a:srgbClr val="000000"/>
                      </a:solidFill>
                      <a:round/>
                      <a:headEnd/>
                      <a:tailEnd/>
                    </a:ln>
                    <a:solidFill>
                      <a:srgbClr val="000000"/>
                    </a:solidFill>
                    <a:latin typeface="HGS創英角ﾎﾟｯﾌﾟ体" panose="040B0A00000000000000" pitchFamily="50" charset="-128"/>
                    <a:ea typeface="HGS創英角ﾎﾟｯﾌﾟ体" panose="040B0A00000000000000" pitchFamily="50" charset="-128"/>
                  </a:rPr>
                  <a:t>FUKUI</a:t>
                </a:r>
                <a:endParaRPr lang="ja-JP" altLang="en-US" sz="3600" kern="10">
                  <a:ln w="9525">
                    <a:solidFill>
                      <a:srgbClr val="000000"/>
                    </a:solidFill>
                    <a:round/>
                    <a:headEnd/>
                    <a:tailEnd/>
                  </a:ln>
                  <a:solidFill>
                    <a:srgbClr val="000000"/>
                  </a:solidFill>
                  <a:latin typeface="HGS創英角ﾎﾟｯﾌﾟ体" panose="040B0A00000000000000" pitchFamily="50" charset="-128"/>
                  <a:ea typeface="HGS創英角ﾎﾟｯﾌﾟ体" panose="040B0A00000000000000" pitchFamily="50" charset="-128"/>
                </a:endParaRPr>
              </a:p>
            </p:txBody>
          </p:sp>
        </p:grpSp>
        <p:sp>
          <p:nvSpPr>
            <p:cNvPr id="2110" name="WordArt 10"/>
            <p:cNvSpPr>
              <a:spLocks noChangeArrowheads="1" noChangeShapeType="1" noTextEdit="1"/>
            </p:cNvSpPr>
            <p:nvPr/>
          </p:nvSpPr>
          <p:spPr bwMode="auto">
            <a:xfrm>
              <a:off x="52" y="55"/>
              <a:ext cx="26" cy="19"/>
            </a:xfrm>
            <a:prstGeom prst="rect">
              <a:avLst/>
            </a:prstGeom>
            <a:noFill/>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ja-JP" sz="3600" kern="10">
                  <a:solidFill>
                    <a:srgbClr val="FF0000"/>
                  </a:solidFill>
                  <a:effectLst>
                    <a:outerShdw dist="35921" dir="2700000" algn="ctr" rotWithShape="0">
                      <a:srgbClr val="C0C0C0">
                        <a:alpha val="79999"/>
                      </a:srgbClr>
                    </a:outerShdw>
                  </a:effectLst>
                  <a:latin typeface="HGS創英角ﾎﾟｯﾌﾟ体" panose="040B0A00000000000000" pitchFamily="50" charset="-128"/>
                  <a:ea typeface="HGS創英角ﾎﾟｯﾌﾟ体" panose="040B0A00000000000000" pitchFamily="50" charset="-128"/>
                </a:rPr>
                <a:t>QC</a:t>
              </a:r>
              <a:endParaRPr lang="ja-JP" altLang="en-US" sz="3600" kern="10">
                <a:solidFill>
                  <a:srgbClr val="FF0000"/>
                </a:solidFill>
                <a:effectLst>
                  <a:outerShdw dist="35921" dir="2700000" algn="ctr" rotWithShape="0">
                    <a:srgbClr val="C0C0C0">
                      <a:alpha val="79999"/>
                    </a:srgbClr>
                  </a:outerShdw>
                </a:effectLst>
                <a:latin typeface="HGS創英角ﾎﾟｯﾌﾟ体" panose="040B0A00000000000000" pitchFamily="50" charset="-128"/>
                <a:ea typeface="HGS創英角ﾎﾟｯﾌﾟ体" panose="040B0A00000000000000" pitchFamily="50" charset="-128"/>
              </a:endParaRPr>
            </a:p>
          </p:txBody>
        </p:sp>
      </p:grpSp>
      <p:grpSp>
        <p:nvGrpSpPr>
          <p:cNvPr id="2096" name="Group 11"/>
          <p:cNvGrpSpPr>
            <a:grpSpLocks/>
          </p:cNvGrpSpPr>
          <p:nvPr/>
        </p:nvGrpSpPr>
        <p:grpSpPr bwMode="auto">
          <a:xfrm rot="21249519">
            <a:off x="5226359" y="122224"/>
            <a:ext cx="1631642" cy="872131"/>
            <a:chOff x="222" y="404"/>
            <a:chExt cx="197" cy="161"/>
          </a:xfrm>
          <a:gradFill>
            <a:gsLst>
              <a:gs pos="91160">
                <a:schemeClr val="bg1"/>
              </a:gs>
              <a:gs pos="0">
                <a:srgbClr val="FFCCCC"/>
              </a:gs>
              <a:gs pos="81000">
                <a:srgbClr val="FFCCCC"/>
              </a:gs>
              <a:gs pos="83000">
                <a:schemeClr val="bg1"/>
              </a:gs>
              <a:gs pos="100000">
                <a:schemeClr val="bg1"/>
              </a:gs>
            </a:gsLst>
            <a:lin ang="5400000" scaled="1"/>
          </a:gradFill>
        </p:grpSpPr>
        <p:sp>
          <p:nvSpPr>
            <p:cNvPr id="2108" name="Oval 14"/>
            <p:cNvSpPr>
              <a:spLocks noChangeArrowheads="1"/>
            </p:cNvSpPr>
            <p:nvPr/>
          </p:nvSpPr>
          <p:spPr bwMode="auto">
            <a:xfrm>
              <a:off x="222" y="404"/>
              <a:ext cx="197" cy="11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b="1">
                <a:ln w="12700" cmpd="sng">
                  <a:solidFill>
                    <a:srgbClr val="0070C0"/>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2104" name="Oval 15"/>
            <p:cNvSpPr>
              <a:spLocks noChangeArrowheads="1"/>
            </p:cNvSpPr>
            <p:nvPr/>
          </p:nvSpPr>
          <p:spPr bwMode="auto">
            <a:xfrm>
              <a:off x="296" y="554"/>
              <a:ext cx="8" cy="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2105" name="Oval 16"/>
            <p:cNvSpPr>
              <a:spLocks noChangeArrowheads="1"/>
            </p:cNvSpPr>
            <p:nvPr/>
          </p:nvSpPr>
          <p:spPr bwMode="auto">
            <a:xfrm>
              <a:off x="353" y="552"/>
              <a:ext cx="13" cy="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2106" name="Oval 17"/>
            <p:cNvSpPr>
              <a:spLocks noChangeArrowheads="1"/>
            </p:cNvSpPr>
            <p:nvPr/>
          </p:nvSpPr>
          <p:spPr bwMode="auto">
            <a:xfrm>
              <a:off x="327" y="552"/>
              <a:ext cx="13" cy="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grpSp>
      <p:sp>
        <p:nvSpPr>
          <p:cNvPr id="2" name="WordArt 19"/>
          <p:cNvSpPr>
            <a:spLocks noChangeArrowheads="1" noChangeShapeType="1" noTextEdit="1"/>
          </p:cNvSpPr>
          <p:nvPr/>
        </p:nvSpPr>
        <p:spPr bwMode="auto">
          <a:xfrm>
            <a:off x="1027160" y="402552"/>
            <a:ext cx="4116375" cy="397131"/>
          </a:xfrm>
          <a:prstGeom prst="rect">
            <a:avLst/>
          </a:prstGeom>
          <a:noFill/>
        </p:spPr>
        <p:txBody>
          <a:bodyPr wrap="none" fromWordArt="1">
            <a:prstTxWarp prst="textPlain">
              <a:avLst>
                <a:gd name="adj" fmla="val 50000"/>
              </a:avLst>
            </a:prstTxWarp>
          </a:bodyPr>
          <a:lstStyle/>
          <a:p>
            <a:pPr algn="ctr" eaLnBrk="1" hangingPunct="1">
              <a:defRPr/>
            </a:pPr>
            <a:r>
              <a:rPr lang="ja-JP" altLang="en-US" sz="3600" b="1" kern="10">
                <a:ln w="6600">
                  <a:solidFill>
                    <a:srgbClr val="7030A0"/>
                  </a:solidFill>
                  <a:prstDash val="solid"/>
                </a:ln>
                <a:solidFill>
                  <a:srgbClr val="FFFFFF"/>
                </a:solidFill>
                <a:effectLst>
                  <a:glow rad="63500">
                    <a:schemeClr val="accent4">
                      <a:satMod val="175000"/>
                      <a:alpha val="40000"/>
                    </a:schemeClr>
                  </a:glow>
                  <a:outerShdw dist="38100" dir="2700000" algn="tl" rotWithShape="0">
                    <a:schemeClr val="accent2"/>
                  </a:outerShdw>
                </a:effectLst>
                <a:latin typeface="HGS創英角ﾎﾟｯﾌﾟ体" panose="040B0A00000000000000" pitchFamily="50" charset="-128"/>
                <a:ea typeface="HGS創英角ﾎﾟｯﾌﾟ体" panose="040B0A00000000000000" pitchFamily="50" charset="-128"/>
              </a:rPr>
              <a:t>ＱＣＣダイジェスト</a:t>
            </a:r>
            <a:r>
              <a:rPr lang="en-US" altLang="ja-JP" sz="3600" b="1" kern="10">
                <a:ln w="6600">
                  <a:solidFill>
                    <a:srgbClr val="7030A0"/>
                  </a:solidFill>
                  <a:prstDash val="solid"/>
                </a:ln>
                <a:solidFill>
                  <a:srgbClr val="FFFFFF"/>
                </a:solidFill>
                <a:effectLst>
                  <a:glow rad="63500">
                    <a:schemeClr val="accent4">
                      <a:satMod val="175000"/>
                      <a:alpha val="40000"/>
                    </a:schemeClr>
                  </a:glow>
                  <a:outerShdw dist="38100" dir="2700000" algn="tl" rotWithShape="0">
                    <a:schemeClr val="accent2"/>
                  </a:outerShdw>
                </a:effectLst>
                <a:latin typeface="HGS創英角ﾎﾟｯﾌﾟ体" panose="040B0A00000000000000" pitchFamily="50" charset="-128"/>
                <a:ea typeface="HGS創英角ﾎﾟｯﾌﾟ体" panose="040B0A00000000000000" pitchFamily="50" charset="-128"/>
              </a:rPr>
              <a:t>in</a:t>
            </a:r>
            <a:r>
              <a:rPr lang="ja-JP" altLang="en-US" sz="3600" b="1" kern="10">
                <a:ln w="6600">
                  <a:solidFill>
                    <a:srgbClr val="7030A0"/>
                  </a:solidFill>
                  <a:prstDash val="solid"/>
                </a:ln>
                <a:solidFill>
                  <a:srgbClr val="FFFFFF"/>
                </a:solidFill>
                <a:effectLst>
                  <a:glow rad="63500">
                    <a:schemeClr val="accent4">
                      <a:satMod val="175000"/>
                      <a:alpha val="40000"/>
                    </a:schemeClr>
                  </a:glow>
                  <a:outerShdw dist="38100" dir="2700000" algn="tl" rotWithShape="0">
                    <a:schemeClr val="accent2"/>
                  </a:outerShdw>
                </a:effectLst>
                <a:latin typeface="HGS創英角ﾎﾟｯﾌﾟ体" panose="040B0A00000000000000" pitchFamily="50" charset="-128"/>
                <a:ea typeface="HGS創英角ﾎﾟｯﾌﾟ体" panose="040B0A00000000000000" pitchFamily="50" charset="-128"/>
              </a:rPr>
              <a:t>福井</a:t>
            </a:r>
          </a:p>
        </p:txBody>
      </p:sp>
      <p:sp>
        <p:nvSpPr>
          <p:cNvPr id="2100" name="WordArt 21"/>
          <p:cNvSpPr>
            <a:spLocks noChangeArrowheads="1" noChangeShapeType="1" noTextEdit="1"/>
          </p:cNvSpPr>
          <p:nvPr/>
        </p:nvSpPr>
        <p:spPr bwMode="auto">
          <a:xfrm>
            <a:off x="2785976" y="970994"/>
            <a:ext cx="281603" cy="233607"/>
          </a:xfrm>
          <a:prstGeom prst="rect">
            <a:avLst/>
          </a:prstGeom>
          <a:noFill/>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ja-JP" altLang="en-US" sz="3600" kern="10">
                <a:solidFill>
                  <a:srgbClr val="000000"/>
                </a:solidFill>
                <a:effectLst>
                  <a:outerShdw dist="35921" dir="2700000" algn="ctr" rotWithShape="0">
                    <a:srgbClr val="C0C0C0">
                      <a:alpha val="79999"/>
                    </a:srgbClr>
                  </a:outerShdw>
                </a:effectLst>
                <a:latin typeface="HGS創英角ﾎﾟｯﾌﾟ体" panose="040B0A00000000000000" pitchFamily="50" charset="-128"/>
                <a:ea typeface="HGS創英角ﾎﾟｯﾌﾟ体" panose="040B0A00000000000000" pitchFamily="50" charset="-128"/>
              </a:rPr>
              <a:t>号</a:t>
            </a:r>
          </a:p>
        </p:txBody>
      </p:sp>
      <p:sp>
        <p:nvSpPr>
          <p:cNvPr id="5" name="WordArt 23"/>
          <p:cNvSpPr>
            <a:spLocks noChangeArrowheads="1" noChangeShapeType="1" noTextEdit="1"/>
          </p:cNvSpPr>
          <p:nvPr/>
        </p:nvSpPr>
        <p:spPr bwMode="auto">
          <a:xfrm>
            <a:off x="5267772" y="215667"/>
            <a:ext cx="1490840" cy="381557"/>
          </a:xfrm>
          <a:prstGeom prst="rect">
            <a:avLst/>
          </a:prstGeom>
          <a:noFill/>
        </p:spPr>
        <p:txBody>
          <a:bodyPr wrap="none" fromWordArt="1">
            <a:prstTxWarp prst="textSlantUp">
              <a:avLst>
                <a:gd name="adj" fmla="val 19819"/>
              </a:avLst>
            </a:prstTxWarp>
          </a:bodyPr>
          <a:lstStyle/>
          <a:p>
            <a:pPr algn="ctr" eaLnBrk="1" hangingPunct="1">
              <a:defRPr/>
            </a:pPr>
            <a:r>
              <a:rPr lang="en-US" altLang="ja-JP" sz="3600" b="1" kern="10" dirty="0">
                <a:ln w="6600">
                  <a:solidFill>
                    <a:srgbClr val="FF0000"/>
                  </a:solidFill>
                  <a:prstDash val="solid"/>
                </a:ln>
                <a:solidFill>
                  <a:srgbClr val="FFFFFF"/>
                </a:solidFill>
                <a:effectLst>
                  <a:outerShdw dist="38100" dir="2700000" algn="tl" rotWithShape="0">
                    <a:schemeClr val="accent2"/>
                  </a:outerShdw>
                </a:effectLst>
                <a:latin typeface="HG創英角ﾎﾟｯﾌﾟ体" panose="040B0A09000000000000" pitchFamily="49" charset="-128"/>
                <a:ea typeface="HG創英角ﾎﾟｯﾌﾟ体" panose="040B0A09000000000000" pitchFamily="49" charset="-128"/>
              </a:rPr>
              <a:t>KAIZEN</a:t>
            </a:r>
            <a:r>
              <a:rPr lang="ja-JP" altLang="en-US" sz="3600" b="1" kern="10" dirty="0">
                <a:ln w="6600">
                  <a:solidFill>
                    <a:srgbClr val="FF0000"/>
                  </a:solidFill>
                  <a:prstDash val="solid"/>
                </a:ln>
                <a:solidFill>
                  <a:srgbClr val="FFFFFF"/>
                </a:solidFill>
                <a:effectLst>
                  <a:outerShdw dist="38100" dir="2700000" algn="tl" rotWithShape="0">
                    <a:schemeClr val="accent2"/>
                  </a:outerShdw>
                </a:effectLst>
                <a:latin typeface="HG創英角ﾎﾟｯﾌﾟ体" panose="040B0A09000000000000" pitchFamily="49" charset="-128"/>
                <a:ea typeface="HG創英角ﾎﾟｯﾌﾟ体" panose="040B0A09000000000000" pitchFamily="49" charset="-128"/>
              </a:rPr>
              <a:t>で</a:t>
            </a:r>
          </a:p>
          <a:p>
            <a:pPr algn="ctr" eaLnBrk="1" hangingPunct="1">
              <a:defRPr/>
            </a:pPr>
            <a:r>
              <a:rPr lang="ja-JP" altLang="en-US" sz="3600" b="1" kern="10" dirty="0">
                <a:ln w="6600">
                  <a:solidFill>
                    <a:srgbClr val="FF0000"/>
                  </a:solidFill>
                  <a:prstDash val="solid"/>
                </a:ln>
                <a:solidFill>
                  <a:srgbClr val="FFFFFF"/>
                </a:solidFill>
                <a:effectLst>
                  <a:outerShdw dist="38100" dir="2700000" algn="tl" rotWithShape="0">
                    <a:schemeClr val="accent2"/>
                  </a:outerShdw>
                </a:effectLst>
                <a:latin typeface="HG創英角ﾎﾟｯﾌﾟ体" panose="040B0A09000000000000" pitchFamily="49" charset="-128"/>
                <a:ea typeface="HG創英角ﾎﾟｯﾌﾟ体" panose="040B0A09000000000000" pitchFamily="49" charset="-128"/>
              </a:rPr>
              <a:t>元気な福井！</a:t>
            </a:r>
          </a:p>
        </p:txBody>
      </p:sp>
      <p:sp>
        <p:nvSpPr>
          <p:cNvPr id="2054" name="Text Box 24"/>
          <p:cNvSpPr txBox="1">
            <a:spLocks noChangeArrowheads="1"/>
          </p:cNvSpPr>
          <p:nvPr/>
        </p:nvSpPr>
        <p:spPr bwMode="auto">
          <a:xfrm>
            <a:off x="16899" y="13827"/>
            <a:ext cx="3019425" cy="257175"/>
          </a:xfrm>
          <a:prstGeom prst="rect">
            <a:avLst/>
          </a:prstGeom>
          <a:gradFill flip="none" rotWithShape="1">
            <a:gsLst>
              <a:gs pos="0">
                <a:srgbClr val="FFFF00"/>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a:spcBef>
                <a:spcPct val="0"/>
              </a:spcBef>
              <a:buFontTx/>
              <a:buNone/>
            </a:pPr>
            <a:r>
              <a:rPr kumimoji="0" lang="ja-JP" altLang="en-US" sz="1200" i="1" dirty="0">
                <a:latin typeface="メイリオ" panose="020B0604030504040204" pitchFamily="50" charset="-128"/>
                <a:ea typeface="メイリオ" panose="020B0604030504040204" pitchFamily="50" charset="-128"/>
                <a:cs typeface="メイリオ" panose="020B0604030504040204" pitchFamily="50" charset="-128"/>
              </a:rPr>
              <a:t>みんなの一歩で未来に繋ごう 北陸支部！</a:t>
            </a:r>
          </a:p>
        </p:txBody>
      </p:sp>
      <p:sp>
        <p:nvSpPr>
          <p:cNvPr id="2055" name="Text Box 25"/>
          <p:cNvSpPr txBox="1">
            <a:spLocks noChangeArrowheads="1"/>
          </p:cNvSpPr>
          <p:nvPr/>
        </p:nvSpPr>
        <p:spPr bwMode="auto">
          <a:xfrm>
            <a:off x="26522" y="1773335"/>
            <a:ext cx="6806375" cy="1194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nSpc>
                <a:spcPts val="1200"/>
              </a:lnSpc>
              <a:spcBef>
                <a:spcPct val="0"/>
              </a:spcBef>
              <a:buFontTx/>
              <a:buNone/>
            </a:pPr>
            <a:r>
              <a:rPr lang="en-US" altLang="ja-JP" sz="1000" dirty="0" smtClean="0">
                <a:latin typeface="メイリオ" panose="020B0604030504040204" pitchFamily="50" charset="-128"/>
                <a:ea typeface="メイリオ" panose="020B0604030504040204" pitchFamily="50" charset="-128"/>
              </a:rPr>
              <a:t>2024</a:t>
            </a:r>
            <a:r>
              <a:rPr lang="ja-JP" altLang="en-US" sz="1000" dirty="0" smtClean="0">
                <a:latin typeface="メイリオ" panose="020B0604030504040204" pitchFamily="50" charset="-128"/>
                <a:ea typeface="メイリオ" panose="020B0604030504040204" pitchFamily="50" charset="-128"/>
              </a:rPr>
              <a:t>年度</a:t>
            </a:r>
            <a:r>
              <a:rPr lang="ja-JP" altLang="en-US" sz="1000" dirty="0">
                <a:latin typeface="メイリオ" panose="020B0604030504040204" pitchFamily="50" charset="-128"/>
                <a:ea typeface="メイリオ" panose="020B0604030504040204" pitchFamily="50" charset="-128"/>
              </a:rPr>
              <a:t>ＱＣサークル秋季研修会が、</a:t>
            </a:r>
            <a:r>
              <a:rPr lang="en-US" altLang="ja-JP" sz="1000" dirty="0">
                <a:latin typeface="メイリオ" panose="020B0604030504040204" pitchFamily="50" charset="-128"/>
                <a:ea typeface="メイリオ" panose="020B0604030504040204" pitchFamily="50" charset="-128"/>
              </a:rPr>
              <a:t>9</a:t>
            </a:r>
            <a:r>
              <a:rPr lang="ja-JP" altLang="en-US" sz="1000" dirty="0">
                <a:latin typeface="メイリオ" panose="020B0604030504040204" pitchFamily="50" charset="-128"/>
                <a:ea typeface="メイリオ" panose="020B0604030504040204" pitchFamily="50" charset="-128"/>
              </a:rPr>
              <a:t>月</a:t>
            </a:r>
            <a:r>
              <a:rPr lang="en-US" altLang="ja-JP" sz="1000" dirty="0" smtClean="0">
                <a:latin typeface="メイリオ" panose="020B0604030504040204" pitchFamily="50" charset="-128"/>
                <a:ea typeface="メイリオ" panose="020B0604030504040204" pitchFamily="50" charset="-128"/>
              </a:rPr>
              <a:t>20</a:t>
            </a:r>
            <a:r>
              <a:rPr lang="ja-JP" altLang="en-US" sz="1000" dirty="0" smtClean="0">
                <a:latin typeface="メイリオ" panose="020B0604030504040204" pitchFamily="50" charset="-128"/>
                <a:ea typeface="メイリオ" panose="020B0604030504040204" pitchFamily="50" charset="-128"/>
              </a:rPr>
              <a:t>日</a:t>
            </a:r>
            <a:r>
              <a:rPr lang="ja-JP" altLang="en-US" sz="1000" dirty="0">
                <a:latin typeface="メイリオ" panose="020B0604030504040204" pitchFamily="50" charset="-128"/>
                <a:ea typeface="メイリオ" panose="020B0604030504040204" pitchFamily="50" charset="-128"/>
              </a:rPr>
              <a:t>（金</a:t>
            </a:r>
            <a:r>
              <a:rPr lang="ja-JP" altLang="en-US" sz="1000" dirty="0" smtClean="0">
                <a:latin typeface="メイリオ" panose="020B0604030504040204" pitchFamily="50" charset="-128"/>
                <a:ea typeface="メイリオ" panose="020B0604030504040204" pitchFamily="50" charset="-128"/>
              </a:rPr>
              <a:t>）福井市</a:t>
            </a:r>
            <a:r>
              <a:rPr lang="ja-JP" altLang="en-US" sz="1000" dirty="0">
                <a:latin typeface="メイリオ" panose="020B0604030504040204" pitchFamily="50" charset="-128"/>
                <a:ea typeface="メイリオ" panose="020B0604030504040204" pitchFamily="50" charset="-128"/>
              </a:rPr>
              <a:t>きらら館にて開催されました。今年度</a:t>
            </a:r>
            <a:r>
              <a:rPr lang="ja-JP" altLang="en-US" sz="1000" dirty="0" smtClean="0">
                <a:latin typeface="メイリオ" panose="020B0604030504040204" pitchFamily="50" charset="-128"/>
                <a:ea typeface="メイリオ" panose="020B0604030504040204" pitchFamily="50" charset="-128"/>
              </a:rPr>
              <a:t>は、</a:t>
            </a:r>
            <a:r>
              <a:rPr lang="ja-JP" altLang="en-US" sz="1000" dirty="0">
                <a:latin typeface="メイリオ" panose="020B0604030504040204" pitchFamily="50" charset="-128"/>
                <a:ea typeface="メイリオ" panose="020B0604030504040204" pitchFamily="50" charset="-128"/>
              </a:rPr>
              <a:t>福井地区の企業</a:t>
            </a:r>
            <a:r>
              <a:rPr lang="en-US" altLang="ja-JP" sz="1000" dirty="0" smtClean="0">
                <a:latin typeface="メイリオ" panose="020B0604030504040204" pitchFamily="50" charset="-128"/>
                <a:ea typeface="メイリオ" panose="020B0604030504040204" pitchFamily="50" charset="-128"/>
              </a:rPr>
              <a:t>16</a:t>
            </a:r>
            <a:r>
              <a:rPr lang="ja-JP" altLang="en-US" sz="1000" dirty="0" smtClean="0">
                <a:latin typeface="メイリオ" panose="020B0604030504040204" pitchFamily="50" charset="-128"/>
                <a:ea typeface="メイリオ" panose="020B0604030504040204" pitchFamily="50" charset="-128"/>
              </a:rPr>
              <a:t>社 </a:t>
            </a:r>
            <a:r>
              <a:rPr lang="en-US" altLang="ja-JP" sz="1000" dirty="0" smtClean="0">
                <a:latin typeface="メイリオ" panose="020B0604030504040204" pitchFamily="50" charset="-128"/>
                <a:ea typeface="メイリオ" panose="020B0604030504040204" pitchFamily="50" charset="-128"/>
              </a:rPr>
              <a:t>56</a:t>
            </a:r>
            <a:r>
              <a:rPr lang="ja-JP" altLang="en-US" sz="1000" dirty="0" smtClean="0">
                <a:latin typeface="メイリオ" panose="020B0604030504040204" pitchFamily="50" charset="-128"/>
                <a:ea typeface="メイリオ" panose="020B0604030504040204" pitchFamily="50" charset="-128"/>
              </a:rPr>
              <a:t>名</a:t>
            </a:r>
            <a:r>
              <a:rPr lang="ja-JP" altLang="en-US" sz="1000" dirty="0">
                <a:latin typeface="メイリオ" panose="020B0604030504040204" pitchFamily="50" charset="-128"/>
                <a:ea typeface="メイリオ" panose="020B0604030504040204" pitchFamily="50" charset="-128"/>
              </a:rPr>
              <a:t>の方が受講いただきました。</a:t>
            </a:r>
            <a:r>
              <a:rPr lang="ja-JP" altLang="en-US" sz="1000" dirty="0" smtClean="0">
                <a:latin typeface="メイリオ" panose="020B0604030504040204" pitchFamily="50" charset="-128"/>
                <a:ea typeface="メイリオ" panose="020B0604030504040204" pitchFamily="50" charset="-128"/>
              </a:rPr>
              <a:t>はじめに</a:t>
            </a:r>
            <a:r>
              <a:rPr lang="ja-JP" altLang="en-US" sz="1000" dirty="0">
                <a:latin typeface="メイリオ" panose="020B0604030504040204" pitchFamily="50" charset="-128"/>
                <a:ea typeface="メイリオ" panose="020B0604030504040204" pitchFamily="50" charset="-128"/>
              </a:rPr>
              <a:t>、福井</a:t>
            </a:r>
            <a:r>
              <a:rPr lang="ja-JP" altLang="en-US" sz="1000" dirty="0" smtClean="0">
                <a:latin typeface="メイリオ" panose="020B0604030504040204" pitchFamily="50" charset="-128"/>
                <a:ea typeface="メイリオ" panose="020B0604030504040204" pitchFamily="50" charset="-128"/>
              </a:rPr>
              <a:t>地区・八田地区</a:t>
            </a:r>
            <a:r>
              <a:rPr lang="ja-JP" altLang="en-US" sz="1000" dirty="0">
                <a:latin typeface="メイリオ" panose="020B0604030504040204" pitchFamily="50" charset="-128"/>
                <a:ea typeface="メイリオ" panose="020B0604030504040204" pitchFamily="50" charset="-128"/>
              </a:rPr>
              <a:t>長より「本日の研修会ですが、中級コースとリーダーコースの</a:t>
            </a:r>
            <a:r>
              <a:rPr lang="en-US" altLang="ja-JP" sz="1000" dirty="0">
                <a:latin typeface="メイリオ" panose="020B0604030504040204" pitchFamily="50" charset="-128"/>
                <a:ea typeface="メイリオ" panose="020B0604030504040204" pitchFamily="50" charset="-128"/>
              </a:rPr>
              <a:t>2</a:t>
            </a:r>
            <a:r>
              <a:rPr lang="ja-JP" altLang="en-US" sz="1000" dirty="0">
                <a:latin typeface="メイリオ" panose="020B0604030504040204" pitchFamily="50" charset="-128"/>
                <a:ea typeface="メイリオ" panose="020B0604030504040204" pitchFamily="50" charset="-128"/>
              </a:rPr>
              <a:t>つに分かれ、問題解決力の習得、リーダーの役割と心構えを学ぶことを目的に、皆さんそれぞれの役割に応じて受講していただく内容となっています</a:t>
            </a:r>
            <a:r>
              <a:rPr lang="ja-JP" altLang="en-US" sz="1000" dirty="0" smtClean="0">
                <a:latin typeface="メイリオ" panose="020B0604030504040204" pitchFamily="50" charset="-128"/>
                <a:ea typeface="メイリオ" panose="020B0604030504040204" pitchFamily="50" charset="-128"/>
              </a:rPr>
              <a:t>。社外</a:t>
            </a:r>
            <a:r>
              <a:rPr lang="ja-JP" altLang="en-US" sz="1000" dirty="0">
                <a:latin typeface="メイリオ" panose="020B0604030504040204" pitchFamily="50" charset="-128"/>
                <a:ea typeface="メイリオ" panose="020B0604030504040204" pitchFamily="50" charset="-128"/>
              </a:rPr>
              <a:t>研修会では、異業種間交流によって他社の良い点や違った考え方を学ぶことが出来ますので、今日一日、他社の方々と積極的に 多くのコミュニケーションを取っていただきたいと思います。」と挨拶を述べました。その後、総合司会より当日の</a:t>
            </a:r>
            <a:r>
              <a:rPr lang="ja-JP" altLang="en-US" sz="1000" dirty="0" smtClean="0">
                <a:latin typeface="メイリオ" panose="020B0604030504040204" pitchFamily="50" charset="-128"/>
                <a:ea typeface="メイリオ" panose="020B0604030504040204" pitchFamily="50" charset="-128"/>
              </a:rPr>
              <a:t>注意事項</a:t>
            </a:r>
            <a:r>
              <a:rPr lang="ja-JP" altLang="en-US" sz="1000" dirty="0">
                <a:latin typeface="メイリオ" panose="020B0604030504040204" pitchFamily="50" charset="-128"/>
                <a:ea typeface="メイリオ" panose="020B0604030504040204" pitchFamily="50" charset="-128"/>
              </a:rPr>
              <a:t>などが伝えられ、各コース会場に分かれての研修が始まりました。</a:t>
            </a:r>
            <a:endParaRPr kumimoji="0"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56" name="Text Box 26" descr="編み込み"/>
          <p:cNvSpPr txBox="1">
            <a:spLocks noChangeArrowheads="1"/>
          </p:cNvSpPr>
          <p:nvPr/>
        </p:nvSpPr>
        <p:spPr bwMode="auto">
          <a:xfrm>
            <a:off x="19051" y="1386613"/>
            <a:ext cx="3409950" cy="348492"/>
          </a:xfrm>
          <a:prstGeom prst="rect">
            <a:avLst/>
          </a:prstGeom>
          <a:pattFill prst="plaid">
            <a:fgClr>
              <a:srgbClr val="FFFF00"/>
            </a:fgClr>
            <a:bgClr>
              <a:srgbClr val="FFC000"/>
            </a:bgClr>
          </a:pattFill>
          <a:ln>
            <a:noFill/>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kumimoji="0" lang="ja-JP" altLang="en-US" sz="1600" b="1" dirty="0">
                <a:ln w="6600">
                  <a:solidFill>
                    <a:schemeClr val="tx1"/>
                  </a:solidFill>
                  <a:prstDash val="solid"/>
                </a:ln>
                <a:solidFill>
                  <a:srgbClr val="FFFFFF"/>
                </a:solidFill>
                <a:effectLst>
                  <a:glow rad="139700">
                    <a:schemeClr val="accent2">
                      <a:satMod val="175000"/>
                      <a:alpha val="40000"/>
                    </a:schemeClr>
                  </a:glow>
                  <a:outerShdw dist="38100" dir="2700000" algn="tl" rotWithShape="0">
                    <a:schemeClr val="accent2"/>
                  </a:outerShdw>
                </a:effectLst>
                <a:latin typeface="HGS創英角ﾎﾟｯﾌﾟ体" panose="040B0A00000000000000" pitchFamily="50" charset="-128"/>
                <a:ea typeface="HGS創英角ﾎﾟｯﾌﾟ体" panose="040B0A00000000000000" pitchFamily="50" charset="-128"/>
              </a:rPr>
              <a:t>秋季</a:t>
            </a:r>
            <a:r>
              <a:rPr kumimoji="0" lang="en-US" altLang="ja-JP" sz="1600" b="1" dirty="0">
                <a:ln w="6600">
                  <a:solidFill>
                    <a:schemeClr val="tx1"/>
                  </a:solidFill>
                  <a:prstDash val="solid"/>
                </a:ln>
                <a:solidFill>
                  <a:srgbClr val="FFFFFF"/>
                </a:solidFill>
                <a:effectLst>
                  <a:glow rad="139700">
                    <a:schemeClr val="accent2">
                      <a:satMod val="175000"/>
                      <a:alpha val="40000"/>
                    </a:schemeClr>
                  </a:glow>
                  <a:outerShdw dist="38100" dir="2700000" algn="tl" rotWithShape="0">
                    <a:schemeClr val="accent2"/>
                  </a:outerShdw>
                </a:effectLst>
                <a:latin typeface="HGS創英角ﾎﾟｯﾌﾟ体" panose="040B0A00000000000000" pitchFamily="50" charset="-128"/>
                <a:ea typeface="HGS創英角ﾎﾟｯﾌﾟ体" panose="040B0A00000000000000" pitchFamily="50" charset="-128"/>
              </a:rPr>
              <a:t>QC</a:t>
            </a:r>
            <a:r>
              <a:rPr kumimoji="0" lang="ja-JP" altLang="en-US" sz="1600" b="1" dirty="0">
                <a:ln w="6600">
                  <a:solidFill>
                    <a:schemeClr val="tx1"/>
                  </a:solidFill>
                  <a:prstDash val="solid"/>
                </a:ln>
                <a:solidFill>
                  <a:srgbClr val="FFFFFF"/>
                </a:solidFill>
                <a:effectLst>
                  <a:glow rad="139700">
                    <a:schemeClr val="accent2">
                      <a:satMod val="175000"/>
                      <a:alpha val="40000"/>
                    </a:schemeClr>
                  </a:glow>
                  <a:outerShdw dist="38100" dir="2700000" algn="tl" rotWithShape="0">
                    <a:schemeClr val="accent2"/>
                  </a:outerShdw>
                </a:effectLst>
                <a:latin typeface="HGS創英角ﾎﾟｯﾌﾟ体" panose="040B0A00000000000000" pitchFamily="50" charset="-128"/>
                <a:ea typeface="HGS創英角ﾎﾟｯﾌﾟ体" panose="040B0A00000000000000" pitchFamily="50" charset="-128"/>
              </a:rPr>
              <a:t>サークル研修会開催</a:t>
            </a:r>
          </a:p>
        </p:txBody>
      </p:sp>
      <p:sp>
        <p:nvSpPr>
          <p:cNvPr id="2058" name="Text Box 28" descr="編み込み"/>
          <p:cNvSpPr txBox="1">
            <a:spLocks noChangeArrowheads="1"/>
          </p:cNvSpPr>
          <p:nvPr/>
        </p:nvSpPr>
        <p:spPr bwMode="auto">
          <a:xfrm>
            <a:off x="1307" y="4461948"/>
            <a:ext cx="6806375" cy="371475"/>
          </a:xfrm>
          <a:prstGeom prst="rect">
            <a:avLst/>
          </a:prstGeom>
          <a:pattFill prst="plaid">
            <a:fgClr>
              <a:srgbClr val="FFFF00"/>
            </a:fgClr>
            <a:bgClr>
              <a:srgbClr val="FFCC66"/>
            </a:bgClr>
          </a:pattFill>
          <a:ln>
            <a:noFill/>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a:spcBef>
                <a:spcPct val="0"/>
              </a:spcBef>
              <a:buFontTx/>
              <a:buNone/>
            </a:pPr>
            <a:r>
              <a:rPr kumimoji="0" lang="ja-JP" altLang="en-US" sz="1600" dirty="0">
                <a:latin typeface="HGS創英角ﾎﾟｯﾌﾟ体" panose="040B0A00000000000000" pitchFamily="50" charset="-128"/>
                <a:ea typeface="HGS創英角ﾎﾟｯﾌﾟ体" panose="040B0A00000000000000" pitchFamily="50" charset="-128"/>
              </a:rPr>
              <a:t>開催</a:t>
            </a:r>
            <a:r>
              <a:rPr kumimoji="0" lang="ja-JP" altLang="en-US" sz="1600" dirty="0" smtClean="0">
                <a:latin typeface="HGS創英角ﾎﾟｯﾌﾟ体" panose="040B0A00000000000000" pitchFamily="50" charset="-128"/>
                <a:ea typeface="HGS創英角ﾎﾟｯﾌﾟ体" panose="040B0A00000000000000" pitchFamily="50" charset="-128"/>
              </a:rPr>
              <a:t>コースについて</a:t>
            </a:r>
            <a:endParaRPr kumimoji="0" lang="ja-JP" altLang="en-US" sz="1600" dirty="0">
              <a:latin typeface="HGS創英角ﾎﾟｯﾌﾟ体" panose="040B0A00000000000000" pitchFamily="50" charset="-128"/>
              <a:ea typeface="HGS創英角ﾎﾟｯﾌﾟ体" panose="040B0A00000000000000" pitchFamily="50" charset="-128"/>
            </a:endParaRPr>
          </a:p>
        </p:txBody>
      </p:sp>
      <p:sp>
        <p:nvSpPr>
          <p:cNvPr id="2059" name="Text Box 29"/>
          <p:cNvSpPr txBox="1">
            <a:spLocks noChangeArrowheads="1"/>
          </p:cNvSpPr>
          <p:nvPr/>
        </p:nvSpPr>
        <p:spPr bwMode="auto">
          <a:xfrm>
            <a:off x="213032" y="4827086"/>
            <a:ext cx="6594649" cy="1010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None/>
            </a:pPr>
            <a:r>
              <a:rPr kumimoji="0" lang="ja-JP" altLang="en-US" sz="1000" dirty="0">
                <a:solidFill>
                  <a:schemeClr val="tx1">
                    <a:lumMod val="95000"/>
                    <a:lumOff val="5000"/>
                  </a:schemeClr>
                </a:solidFill>
                <a:latin typeface="メイリオ"/>
                <a:ea typeface="メイリオ"/>
                <a:cs typeface="メイリオ" panose="020B0604030504040204" pitchFamily="50" charset="-128"/>
              </a:rPr>
              <a:t>　</a:t>
            </a:r>
            <a:r>
              <a:rPr kumimoji="0" lang="en-US" altLang="ja-JP" sz="1000" dirty="0">
                <a:solidFill>
                  <a:schemeClr val="tx1">
                    <a:lumMod val="95000"/>
                    <a:lumOff val="5000"/>
                  </a:schemeClr>
                </a:solidFill>
                <a:latin typeface="メイリオ"/>
                <a:ea typeface="メイリオ"/>
                <a:cs typeface="メイリオ" panose="020B0604030504040204" pitchFamily="50" charset="-128"/>
              </a:rPr>
              <a:t>【</a:t>
            </a:r>
            <a:r>
              <a:rPr kumimoji="0" lang="ja-JP" altLang="en-US" sz="1000" dirty="0">
                <a:solidFill>
                  <a:schemeClr val="tx1">
                    <a:lumMod val="95000"/>
                    <a:lumOff val="5000"/>
                  </a:schemeClr>
                </a:solidFill>
                <a:latin typeface="メイリオ"/>
                <a:ea typeface="メイリオ"/>
                <a:cs typeface="メイリオ" panose="020B0604030504040204" pitchFamily="50" charset="-128"/>
              </a:rPr>
              <a:t>中級コース</a:t>
            </a:r>
            <a:r>
              <a:rPr kumimoji="0" lang="en-US" altLang="ja-JP" sz="1000" dirty="0">
                <a:solidFill>
                  <a:schemeClr val="tx1">
                    <a:lumMod val="95000"/>
                    <a:lumOff val="5000"/>
                  </a:schemeClr>
                </a:solidFill>
                <a:latin typeface="メイリオ"/>
                <a:ea typeface="メイリオ"/>
                <a:cs typeface="メイリオ" panose="020B0604030504040204" pitchFamily="50" charset="-128"/>
              </a:rPr>
              <a:t>】</a:t>
            </a:r>
            <a:r>
              <a:rPr kumimoji="0" lang="ja-JP" altLang="en-US" sz="1000" dirty="0">
                <a:solidFill>
                  <a:schemeClr val="tx1">
                    <a:lumMod val="95000"/>
                    <a:lumOff val="5000"/>
                  </a:schemeClr>
                </a:solidFill>
                <a:latin typeface="メイリオ"/>
                <a:ea typeface="メイリオ"/>
                <a:cs typeface="メイリオ" panose="020B0604030504040204" pitchFamily="50" charset="-128"/>
              </a:rPr>
              <a:t>　　　</a:t>
            </a:r>
            <a:endParaRPr kumimoji="0" lang="en-US" altLang="ja-JP" sz="1000" dirty="0">
              <a:solidFill>
                <a:schemeClr val="tx1">
                  <a:lumMod val="95000"/>
                  <a:lumOff val="5000"/>
                </a:schemeClr>
              </a:solidFill>
              <a:latin typeface="メイリオ"/>
              <a:ea typeface="メイリオ"/>
              <a:cs typeface="メイリオ" panose="020B0604030504040204" pitchFamily="50" charset="-128"/>
            </a:endParaRPr>
          </a:p>
          <a:p>
            <a:pPr>
              <a:spcBef>
                <a:spcPct val="0"/>
              </a:spcBef>
              <a:buNone/>
            </a:pPr>
            <a:r>
              <a:rPr kumimoji="0" lang="ja-JP" altLang="en-US" sz="1000" dirty="0">
                <a:solidFill>
                  <a:schemeClr val="tx1">
                    <a:lumMod val="95000"/>
                    <a:lumOff val="5000"/>
                  </a:schemeClr>
                </a:solidFill>
                <a:latin typeface="メイリオ"/>
                <a:ea typeface="メイリオ"/>
              </a:rPr>
              <a:t>　　</a:t>
            </a:r>
            <a:r>
              <a:rPr lang="ja-JP" altLang="en-US" sz="1000" dirty="0">
                <a:latin typeface="メイリオ" panose="020B0604030504040204" pitchFamily="50" charset="-128"/>
                <a:ea typeface="メイリオ" panose="020B0604030504040204" pitchFamily="50" charset="-128"/>
              </a:rPr>
              <a:t>ジグソーパズルを使いＱＣ的問題解決手順に沿って 特性要因図を基に系統図を完成させる実践型研修 </a:t>
            </a:r>
            <a:endParaRPr kumimoji="0" lang="en-US" altLang="ja-JP" sz="1000"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spcBef>
                <a:spcPct val="0"/>
              </a:spcBef>
              <a:buFontTx/>
              <a:buNone/>
            </a:pPr>
            <a:endParaRPr kumimoji="0" lang="en-US" altLang="ja-JP" sz="1000" dirty="0">
              <a:solidFill>
                <a:schemeClr val="tx1">
                  <a:lumMod val="95000"/>
                  <a:lumOff val="5000"/>
                </a:schemeClr>
              </a:solidFill>
              <a:latin typeface="メイリオ"/>
              <a:ea typeface="メイリオ"/>
              <a:cs typeface="メイリオ" panose="020B0604030504040204" pitchFamily="50" charset="-128"/>
            </a:endParaRPr>
          </a:p>
          <a:p>
            <a:pPr>
              <a:spcBef>
                <a:spcPct val="0"/>
              </a:spcBef>
              <a:buFontTx/>
              <a:buNone/>
            </a:pPr>
            <a:r>
              <a:rPr kumimoji="0" lang="ja-JP" altLang="en-US" sz="1000" dirty="0">
                <a:solidFill>
                  <a:schemeClr val="tx1">
                    <a:lumMod val="95000"/>
                    <a:lumOff val="5000"/>
                  </a:schemeClr>
                </a:solidFill>
                <a:latin typeface="メイリオ"/>
                <a:ea typeface="メイリオ"/>
                <a:cs typeface="メイリオ" panose="020B0604030504040204" pitchFamily="50" charset="-128"/>
              </a:rPr>
              <a:t>　</a:t>
            </a:r>
            <a:r>
              <a:rPr kumimoji="0" lang="en-US" altLang="ja-JP" sz="1000" dirty="0">
                <a:solidFill>
                  <a:schemeClr val="tx1">
                    <a:lumMod val="95000"/>
                    <a:lumOff val="5000"/>
                  </a:schemeClr>
                </a:solidFill>
                <a:latin typeface="メイリオ"/>
                <a:ea typeface="メイリオ"/>
                <a:cs typeface="メイリオ" panose="020B0604030504040204" pitchFamily="50" charset="-128"/>
              </a:rPr>
              <a:t>【</a:t>
            </a:r>
            <a:r>
              <a:rPr kumimoji="0" lang="ja-JP" altLang="en-US" sz="1000" dirty="0">
                <a:solidFill>
                  <a:schemeClr val="tx1">
                    <a:lumMod val="95000"/>
                    <a:lumOff val="5000"/>
                  </a:schemeClr>
                </a:solidFill>
                <a:latin typeface="メイリオ"/>
                <a:ea typeface="メイリオ"/>
                <a:cs typeface="メイリオ" panose="020B0604030504040204" pitchFamily="50" charset="-128"/>
              </a:rPr>
              <a:t>リーダー役割認識コース</a:t>
            </a:r>
            <a:r>
              <a:rPr kumimoji="0" lang="en-US" altLang="ja-JP" sz="1000" dirty="0">
                <a:solidFill>
                  <a:schemeClr val="tx1">
                    <a:lumMod val="95000"/>
                    <a:lumOff val="5000"/>
                  </a:schemeClr>
                </a:solidFill>
                <a:latin typeface="メイリオ"/>
                <a:ea typeface="メイリオ"/>
                <a:cs typeface="メイリオ" panose="020B0604030504040204" pitchFamily="50" charset="-128"/>
              </a:rPr>
              <a:t>】</a:t>
            </a:r>
            <a:r>
              <a:rPr kumimoji="0" lang="ja-JP" altLang="en-US" sz="1000" dirty="0">
                <a:solidFill>
                  <a:schemeClr val="tx1">
                    <a:lumMod val="95000"/>
                    <a:lumOff val="5000"/>
                  </a:schemeClr>
                </a:solidFill>
                <a:latin typeface="メイリオ"/>
                <a:ea typeface="メイリオ"/>
                <a:cs typeface="メイリオ" panose="020B0604030504040204" pitchFamily="50" charset="-128"/>
              </a:rPr>
              <a:t>　</a:t>
            </a:r>
            <a:endParaRPr kumimoji="0" lang="en-US" altLang="ja-JP" sz="1000" dirty="0">
              <a:solidFill>
                <a:schemeClr val="tx1">
                  <a:lumMod val="95000"/>
                  <a:lumOff val="5000"/>
                </a:schemeClr>
              </a:solidFill>
              <a:latin typeface="メイリオ"/>
              <a:ea typeface="メイリオ"/>
              <a:cs typeface="メイリオ" panose="020B0604030504040204" pitchFamily="50" charset="-128"/>
            </a:endParaRPr>
          </a:p>
          <a:p>
            <a:pPr>
              <a:spcBef>
                <a:spcPct val="0"/>
              </a:spcBef>
              <a:buFontTx/>
              <a:buNone/>
            </a:pPr>
            <a:r>
              <a:rPr kumimoji="0" lang="ja-JP" altLang="en-US" sz="1000" dirty="0">
                <a:solidFill>
                  <a:schemeClr val="tx1">
                    <a:lumMod val="95000"/>
                    <a:lumOff val="5000"/>
                  </a:schemeClr>
                </a:solidFill>
                <a:effectLst/>
                <a:latin typeface="メイリオ"/>
                <a:ea typeface="メイリオ"/>
                <a:cs typeface="HG丸ｺﾞｼｯｸM-PRO" panose="020F0600000000000000" pitchFamily="50" charset="-128"/>
              </a:rPr>
              <a:t>　　グループディスカッションを体験しながら、役割分担、時間厳守、意見吸収など、リーダーのあるべき姿、</a:t>
            </a:r>
            <a:endParaRPr kumimoji="0" lang="en-US" altLang="ja-JP" sz="1000" dirty="0">
              <a:solidFill>
                <a:schemeClr val="tx1">
                  <a:lumMod val="95000"/>
                  <a:lumOff val="5000"/>
                </a:schemeClr>
              </a:solidFill>
              <a:effectLst/>
              <a:latin typeface="メイリオ"/>
              <a:ea typeface="メイリオ"/>
              <a:cs typeface="HG丸ｺﾞｼｯｸM-PRO" panose="020F0600000000000000" pitchFamily="50" charset="-128"/>
            </a:endParaRPr>
          </a:p>
          <a:p>
            <a:pPr>
              <a:spcBef>
                <a:spcPct val="0"/>
              </a:spcBef>
              <a:buFontTx/>
              <a:buNone/>
            </a:pPr>
            <a:r>
              <a:rPr kumimoji="0" lang="ja-JP" altLang="en-US" sz="1000" dirty="0">
                <a:solidFill>
                  <a:schemeClr val="tx1">
                    <a:lumMod val="95000"/>
                    <a:lumOff val="5000"/>
                  </a:schemeClr>
                </a:solidFill>
                <a:latin typeface="メイリオ"/>
                <a:ea typeface="メイリオ"/>
                <a:cs typeface="HG丸ｺﾞｼｯｸM-PRO" panose="020F0600000000000000" pitchFamily="50" charset="-128"/>
              </a:rPr>
              <a:t>　　</a:t>
            </a:r>
            <a:r>
              <a:rPr kumimoji="0" lang="ja-JP" altLang="en-US" sz="1000" dirty="0">
                <a:solidFill>
                  <a:schemeClr val="tx1">
                    <a:lumMod val="95000"/>
                    <a:lumOff val="5000"/>
                  </a:schemeClr>
                </a:solidFill>
                <a:effectLst/>
                <a:latin typeface="メイリオ"/>
                <a:ea typeface="メイリオ"/>
                <a:cs typeface="HG丸ｺﾞｼｯｸM-PRO" panose="020F0600000000000000" pitchFamily="50" charset="-128"/>
              </a:rPr>
              <a:t>役割を認識する研修</a:t>
            </a:r>
            <a:endParaRPr kumimoji="0" lang="en-US" altLang="ja-JP" sz="1050" dirty="0">
              <a:solidFill>
                <a:schemeClr val="tx1">
                  <a:lumMod val="95000"/>
                  <a:lumOff val="5000"/>
                </a:schemeClr>
              </a:solidFill>
              <a:latin typeface="メイリオ"/>
              <a:ea typeface="メイリオ"/>
              <a:cs typeface="メイリオ" panose="020B0604030504040204" pitchFamily="50" charset="-128"/>
            </a:endParaRPr>
          </a:p>
        </p:txBody>
      </p:sp>
      <p:pic>
        <p:nvPicPr>
          <p:cNvPr id="23" name="図 22"/>
          <p:cNvPicPr>
            <a:picLocks noChangeAspect="1"/>
          </p:cNvPicPr>
          <p:nvPr/>
        </p:nvPicPr>
        <p:blipFill rotWithShape="1">
          <a:blip r:embed="rId2" cstate="print">
            <a:extLst>
              <a:ext uri="{28A0092B-C50C-407E-A947-70E740481C1C}">
                <a14:useLocalDpi xmlns:a14="http://schemas.microsoft.com/office/drawing/2010/main" val="0"/>
              </a:ext>
            </a:extLst>
          </a:blip>
          <a:srcRect b="37332"/>
          <a:stretch/>
        </p:blipFill>
        <p:spPr>
          <a:xfrm>
            <a:off x="125615" y="245236"/>
            <a:ext cx="583151" cy="509142"/>
          </a:xfrm>
          <a:prstGeom prst="rect">
            <a:avLst/>
          </a:prstGeom>
        </p:spPr>
      </p:pic>
      <p:pic>
        <p:nvPicPr>
          <p:cNvPr id="21" name="図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2767" y="444216"/>
            <a:ext cx="1177161" cy="954705"/>
          </a:xfrm>
          <a:prstGeom prst="rect">
            <a:avLst/>
          </a:prstGeom>
        </p:spPr>
      </p:pic>
      <p:sp>
        <p:nvSpPr>
          <p:cNvPr id="71" name="Text Box 36"/>
          <p:cNvSpPr txBox="1">
            <a:spLocks noChangeArrowheads="1"/>
          </p:cNvSpPr>
          <p:nvPr/>
        </p:nvSpPr>
        <p:spPr bwMode="auto">
          <a:xfrm>
            <a:off x="169923" y="4050720"/>
            <a:ext cx="1918026" cy="353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a:spcBef>
                <a:spcPct val="0"/>
              </a:spcBef>
              <a:buFontTx/>
              <a:buNone/>
            </a:pPr>
            <a:r>
              <a:rPr kumimoji="0" lang="ja-JP" altLang="en-US" sz="900" dirty="0">
                <a:latin typeface="メイリオ" panose="020B0604030504040204" pitchFamily="50" charset="-128"/>
                <a:ea typeface="メイリオ" panose="020B0604030504040204" pitchFamily="50" charset="-128"/>
                <a:cs typeface="メイリオ" panose="020B0604030504040204" pitchFamily="50" charset="-128"/>
              </a:rPr>
              <a:t>開会挨拶</a:t>
            </a:r>
            <a:endParaRPr kumimoji="0" lang="en-US" altLang="ja-JP" sz="900" dirty="0">
              <a:latin typeface="メイリオ" panose="020B0604030504040204" pitchFamily="50" charset="-128"/>
              <a:ea typeface="メイリオ" panose="020B0604030504040204" pitchFamily="50" charset="-128"/>
              <a:cs typeface="メイリオ" panose="020B0604030504040204" pitchFamily="50" charset="-128"/>
            </a:endParaRPr>
          </a:p>
          <a:p>
            <a:pPr algn="ctr">
              <a:spcBef>
                <a:spcPct val="0"/>
              </a:spcBef>
              <a:buFontTx/>
              <a:buNone/>
            </a:pPr>
            <a:r>
              <a:rPr kumimoji="0" lang="ja-JP" altLang="en-US" sz="900" dirty="0">
                <a:latin typeface="メイリオ" panose="020B0604030504040204" pitchFamily="50" charset="-128"/>
                <a:ea typeface="メイリオ" panose="020B0604030504040204" pitchFamily="50" charset="-128"/>
                <a:cs typeface="メイリオ" panose="020B0604030504040204" pitchFamily="50" charset="-128"/>
              </a:rPr>
              <a:t>八田</a:t>
            </a:r>
            <a:r>
              <a:rPr kumimoji="0"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地区</a:t>
            </a:r>
            <a:r>
              <a:rPr kumimoji="0" lang="ja-JP" altLang="en-US" sz="900" dirty="0">
                <a:latin typeface="メイリオ" panose="020B0604030504040204" pitchFamily="50" charset="-128"/>
                <a:ea typeface="メイリオ" panose="020B0604030504040204" pitchFamily="50" charset="-128"/>
                <a:cs typeface="メイリオ" panose="020B0604030504040204" pitchFamily="50" charset="-128"/>
              </a:rPr>
              <a:t>長 セーレン</a:t>
            </a:r>
            <a:r>
              <a:rPr kumimoji="0"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900" dirty="0">
                <a:latin typeface="メイリオ" panose="020B0604030504040204" pitchFamily="50" charset="-128"/>
                <a:ea typeface="メイリオ" panose="020B0604030504040204" pitchFamily="50" charset="-128"/>
                <a:cs typeface="メイリオ" panose="020B0604030504040204" pitchFamily="50" charset="-128"/>
              </a:rPr>
              <a:t>株）</a:t>
            </a:r>
          </a:p>
        </p:txBody>
      </p:sp>
      <p:sp>
        <p:nvSpPr>
          <p:cNvPr id="11" name="テキスト ボックス 10">
            <a:extLst>
              <a:ext uri="{FF2B5EF4-FFF2-40B4-BE49-F238E27FC236}">
                <a16:creationId xmlns="" xmlns:a16="http://schemas.microsoft.com/office/drawing/2014/main" id="{1F55D445-A07A-6EAF-22B8-81C4039D82F0}"/>
              </a:ext>
            </a:extLst>
          </p:cNvPr>
          <p:cNvSpPr txBox="1"/>
          <p:nvPr/>
        </p:nvSpPr>
        <p:spPr>
          <a:xfrm>
            <a:off x="883694" y="791038"/>
            <a:ext cx="1943161" cy="523220"/>
          </a:xfrm>
          <a:prstGeom prst="rect">
            <a:avLst/>
          </a:prstGeom>
          <a:noFill/>
        </p:spPr>
        <p:txBody>
          <a:bodyPr wrap="none" rtlCol="0">
            <a:spAutoFit/>
          </a:bodyPr>
          <a:lstStyle/>
          <a:p>
            <a:r>
              <a:rPr kumimoji="1" lang="en-US" altLang="ja-JP" sz="1400" dirty="0" smtClean="0">
                <a:latin typeface="HGP創英角ﾎﾟｯﾌﾟ体" panose="040B0A00000000000000" pitchFamily="50" charset="-128"/>
                <a:ea typeface="HGP創英角ﾎﾟｯﾌﾟ体" panose="040B0A00000000000000" pitchFamily="50" charset="-128"/>
              </a:rPr>
              <a:t>2024</a:t>
            </a:r>
            <a:r>
              <a:rPr kumimoji="1" lang="ja-JP" altLang="en-US" sz="1400" dirty="0" smtClean="0">
                <a:latin typeface="HGP創英角ﾎﾟｯﾌﾟ体" panose="040B0A00000000000000" pitchFamily="50" charset="-128"/>
                <a:ea typeface="HGP創英角ﾎﾟｯﾌﾟ体" panose="040B0A00000000000000" pitchFamily="50" charset="-128"/>
              </a:rPr>
              <a:t>年度</a:t>
            </a:r>
            <a:endParaRPr kumimoji="1" lang="en-US" altLang="ja-JP" sz="1400" dirty="0">
              <a:latin typeface="HGP創英角ﾎﾟｯﾌﾟ体" panose="040B0A00000000000000" pitchFamily="50" charset="-128"/>
              <a:ea typeface="HGP創英角ﾎﾟｯﾌﾟ体" panose="040B0A00000000000000" pitchFamily="50" charset="-128"/>
            </a:endParaRPr>
          </a:p>
          <a:p>
            <a:r>
              <a:rPr lang="en-US" altLang="ja-JP" sz="1400" dirty="0">
                <a:latin typeface="HGP創英角ﾎﾟｯﾌﾟ体" panose="040B0A00000000000000" pitchFamily="50" charset="-128"/>
                <a:ea typeface="HGP創英角ﾎﾟｯﾌﾟ体" panose="040B0A00000000000000" pitchFamily="50" charset="-128"/>
              </a:rPr>
              <a:t>QC</a:t>
            </a:r>
            <a:r>
              <a:rPr lang="ja-JP" altLang="en-US" sz="1400" dirty="0">
                <a:latin typeface="HGP創英角ﾎﾟｯﾌﾟ体" panose="040B0A00000000000000" pitchFamily="50" charset="-128"/>
                <a:ea typeface="HGP創英角ﾎﾟｯﾌﾟ体" panose="040B0A00000000000000" pitchFamily="50" charset="-128"/>
              </a:rPr>
              <a:t>サークル秋季研修会</a:t>
            </a:r>
            <a:endParaRPr kumimoji="1" lang="ja-JP" altLang="en-US" sz="1400" dirty="0">
              <a:latin typeface="HGP創英角ﾎﾟｯﾌﾟ体" panose="040B0A00000000000000" pitchFamily="50" charset="-128"/>
              <a:ea typeface="HGP創英角ﾎﾟｯﾌﾟ体" panose="040B0A00000000000000" pitchFamily="50" charset="-128"/>
            </a:endParaRPr>
          </a:p>
        </p:txBody>
      </p:sp>
      <p:sp>
        <p:nvSpPr>
          <p:cNvPr id="12" name="テキスト ボックス 11">
            <a:extLst>
              <a:ext uri="{FF2B5EF4-FFF2-40B4-BE49-F238E27FC236}">
                <a16:creationId xmlns="" xmlns:a16="http://schemas.microsoft.com/office/drawing/2014/main" id="{7D045772-2A2B-CD46-3B4E-952A4A2809E8}"/>
              </a:ext>
            </a:extLst>
          </p:cNvPr>
          <p:cNvSpPr txBox="1"/>
          <p:nvPr/>
        </p:nvSpPr>
        <p:spPr>
          <a:xfrm>
            <a:off x="3319355" y="975580"/>
            <a:ext cx="2412840" cy="369332"/>
          </a:xfrm>
          <a:prstGeom prst="rect">
            <a:avLst/>
          </a:prstGeom>
          <a:noFill/>
        </p:spPr>
        <p:txBody>
          <a:bodyPr wrap="none" rtlCol="0">
            <a:spAutoFit/>
          </a:bodyPr>
          <a:lstStyle/>
          <a:p>
            <a:r>
              <a:rPr kumimoji="1" lang="ja-JP" altLang="en-US" sz="900" dirty="0">
                <a:latin typeface="HGP創英角ﾎﾟｯﾌﾟ体" panose="040B0A00000000000000" pitchFamily="50" charset="-128"/>
                <a:ea typeface="HGP創英角ﾎﾟｯﾌﾟ体" panose="040B0A00000000000000" pitchFamily="50" charset="-128"/>
              </a:rPr>
              <a:t>開催日：</a:t>
            </a:r>
            <a:r>
              <a:rPr kumimoji="1" lang="en-US" altLang="ja-JP" sz="900" dirty="0" smtClean="0">
                <a:latin typeface="HGP創英角ﾎﾟｯﾌﾟ体" panose="040B0A00000000000000" pitchFamily="50" charset="-128"/>
                <a:ea typeface="HGP創英角ﾎﾟｯﾌﾟ体" panose="040B0A00000000000000" pitchFamily="50" charset="-128"/>
              </a:rPr>
              <a:t>2024</a:t>
            </a:r>
            <a:r>
              <a:rPr kumimoji="1" lang="ja-JP" altLang="en-US" sz="900" dirty="0" smtClean="0">
                <a:latin typeface="HGP創英角ﾎﾟｯﾌﾟ体" panose="040B0A00000000000000" pitchFamily="50" charset="-128"/>
                <a:ea typeface="HGP創英角ﾎﾟｯﾌﾟ体" panose="040B0A00000000000000" pitchFamily="50" charset="-128"/>
              </a:rPr>
              <a:t>年</a:t>
            </a:r>
            <a:r>
              <a:rPr lang="ja-JP" altLang="en-US" sz="900" dirty="0">
                <a:latin typeface="HGP創英角ﾎﾟｯﾌﾟ体" panose="040B0A00000000000000" pitchFamily="50" charset="-128"/>
                <a:ea typeface="HGP創英角ﾎﾟｯﾌﾟ体" panose="040B0A00000000000000" pitchFamily="50" charset="-128"/>
              </a:rPr>
              <a:t>９</a:t>
            </a:r>
            <a:r>
              <a:rPr kumimoji="1" lang="ja-JP" altLang="en-US" sz="900" dirty="0">
                <a:latin typeface="HGP創英角ﾎﾟｯﾌﾟ体" panose="040B0A00000000000000" pitchFamily="50" charset="-128"/>
                <a:ea typeface="HGP創英角ﾎﾟｯﾌﾟ体" panose="040B0A00000000000000" pitchFamily="50" charset="-128"/>
              </a:rPr>
              <a:t>月</a:t>
            </a:r>
            <a:r>
              <a:rPr lang="en-US" altLang="ja-JP" sz="900" dirty="0" smtClean="0">
                <a:latin typeface="HGP創英角ﾎﾟｯﾌﾟ体" panose="040B0A00000000000000" pitchFamily="50" charset="-128"/>
                <a:ea typeface="HGP創英角ﾎﾟｯﾌﾟ体" panose="040B0A00000000000000" pitchFamily="50" charset="-128"/>
              </a:rPr>
              <a:t>20</a:t>
            </a:r>
            <a:r>
              <a:rPr kumimoji="1" lang="ja-JP" altLang="en-US" sz="900" dirty="0" smtClean="0">
                <a:latin typeface="HGP創英角ﾎﾟｯﾌﾟ体" panose="040B0A00000000000000" pitchFamily="50" charset="-128"/>
                <a:ea typeface="HGP創英角ﾎﾟｯﾌﾟ体" panose="040B0A00000000000000" pitchFamily="50" charset="-128"/>
              </a:rPr>
              <a:t>日</a:t>
            </a:r>
            <a:r>
              <a:rPr kumimoji="1" lang="ja-JP" altLang="en-US" sz="900" dirty="0">
                <a:latin typeface="HGP創英角ﾎﾟｯﾌﾟ体" panose="040B0A00000000000000" pitchFamily="50" charset="-128"/>
                <a:ea typeface="HGP創英角ﾎﾟｯﾌﾟ体" panose="040B0A00000000000000" pitchFamily="50" charset="-128"/>
              </a:rPr>
              <a:t>（金）</a:t>
            </a:r>
            <a:endParaRPr kumimoji="1" lang="en-US" altLang="ja-JP" sz="900" dirty="0">
              <a:latin typeface="HGP創英角ﾎﾟｯﾌﾟ体" panose="040B0A00000000000000" pitchFamily="50" charset="-128"/>
              <a:ea typeface="HGP創英角ﾎﾟｯﾌﾟ体" panose="040B0A00000000000000" pitchFamily="50" charset="-128"/>
            </a:endParaRPr>
          </a:p>
          <a:p>
            <a:r>
              <a:rPr lang="ja-JP" altLang="en-US" sz="900" dirty="0">
                <a:latin typeface="HGP創英角ﾎﾟｯﾌﾟ体" panose="040B0A00000000000000" pitchFamily="50" charset="-128"/>
                <a:ea typeface="HGP創英角ﾎﾟｯﾌﾟ体" panose="040B0A00000000000000" pitchFamily="50" charset="-128"/>
              </a:rPr>
              <a:t>発行元：</a:t>
            </a:r>
            <a:r>
              <a:rPr lang="en-US" altLang="ja-JP" sz="900" dirty="0">
                <a:latin typeface="HGP創英角ﾎﾟｯﾌﾟ体" panose="040B0A00000000000000" pitchFamily="50" charset="-128"/>
                <a:ea typeface="HGP創英角ﾎﾟｯﾌﾟ体" panose="040B0A00000000000000" pitchFamily="50" charset="-128"/>
              </a:rPr>
              <a:t>QC</a:t>
            </a:r>
            <a:r>
              <a:rPr lang="ja-JP" altLang="en-US" sz="900" dirty="0">
                <a:latin typeface="HGP創英角ﾎﾟｯﾌﾟ体" panose="040B0A00000000000000" pitchFamily="50" charset="-128"/>
                <a:ea typeface="HGP創英角ﾎﾟｯﾌﾟ体" panose="040B0A00000000000000" pitchFamily="50" charset="-128"/>
              </a:rPr>
              <a:t>サークル北陸支部福井地区事務局</a:t>
            </a:r>
            <a:endParaRPr kumimoji="1" lang="ja-JP" altLang="en-US" sz="900" dirty="0">
              <a:latin typeface="HGP創英角ﾎﾟｯﾌﾟ体" panose="040B0A00000000000000" pitchFamily="50" charset="-128"/>
              <a:ea typeface="HGP創英角ﾎﾟｯﾌﾟ体" panose="040B0A00000000000000" pitchFamily="50" charset="-128"/>
            </a:endParaRPr>
          </a:p>
        </p:txBody>
      </p:sp>
      <p:pic>
        <p:nvPicPr>
          <p:cNvPr id="15" name="図 14">
            <a:extLst>
              <a:ext uri="{FF2B5EF4-FFF2-40B4-BE49-F238E27FC236}">
                <a16:creationId xmlns="" xmlns:a16="http://schemas.microsoft.com/office/drawing/2014/main" id="{5CA1B904-1068-8D5C-937C-17480A5AB3B2}"/>
              </a:ext>
            </a:extLst>
          </p:cNvPr>
          <p:cNvPicPr>
            <a:picLocks noChangeAspect="1"/>
          </p:cNvPicPr>
          <p:nvPr/>
        </p:nvPicPr>
        <p:blipFill>
          <a:blip r:embed="rId4"/>
          <a:stretch>
            <a:fillRect/>
          </a:stretch>
        </p:blipFill>
        <p:spPr>
          <a:xfrm>
            <a:off x="166435" y="2927134"/>
            <a:ext cx="1319464" cy="1124686"/>
          </a:xfrm>
          <a:prstGeom prst="rect">
            <a:avLst/>
          </a:prstGeom>
        </p:spPr>
      </p:pic>
      <p:sp>
        <p:nvSpPr>
          <p:cNvPr id="28" name="Text Box 28" descr="編み込み">
            <a:extLst>
              <a:ext uri="{FF2B5EF4-FFF2-40B4-BE49-F238E27FC236}">
                <a16:creationId xmlns="" xmlns:a16="http://schemas.microsoft.com/office/drawing/2014/main" id="{E056AA33-5EB6-98CF-E0CA-127359B71027}"/>
              </a:ext>
            </a:extLst>
          </p:cNvPr>
          <p:cNvSpPr txBox="1">
            <a:spLocks noChangeArrowheads="1"/>
          </p:cNvSpPr>
          <p:nvPr/>
        </p:nvSpPr>
        <p:spPr bwMode="auto">
          <a:xfrm>
            <a:off x="36102" y="5853991"/>
            <a:ext cx="6806375" cy="371475"/>
          </a:xfrm>
          <a:prstGeom prst="rect">
            <a:avLst/>
          </a:prstGeom>
          <a:pattFill prst="plaid">
            <a:fgClr>
              <a:srgbClr val="FFFF00"/>
            </a:fgClr>
            <a:bgClr>
              <a:srgbClr val="FFCC66"/>
            </a:bgClr>
          </a:pattFill>
          <a:ln>
            <a:noFill/>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a:spcBef>
                <a:spcPct val="0"/>
              </a:spcBef>
              <a:buFontTx/>
              <a:buNone/>
            </a:pPr>
            <a:r>
              <a:rPr kumimoji="0" lang="ja-JP" altLang="en-US" sz="1600" dirty="0">
                <a:latin typeface="HGS創英角ﾎﾟｯﾌﾟ体" panose="040B0A00000000000000" pitchFamily="50" charset="-128"/>
                <a:ea typeface="HGS創英角ﾎﾟｯﾌﾟ体" panose="040B0A00000000000000" pitchFamily="50" charset="-128"/>
              </a:rPr>
              <a:t>今回ご参加頂いた企業（順不同）</a:t>
            </a:r>
          </a:p>
        </p:txBody>
      </p:sp>
      <p:sp>
        <p:nvSpPr>
          <p:cNvPr id="2049" name="Text Box 36">
            <a:extLst>
              <a:ext uri="{FF2B5EF4-FFF2-40B4-BE49-F238E27FC236}">
                <a16:creationId xmlns="" xmlns:a16="http://schemas.microsoft.com/office/drawing/2014/main" id="{446A91A9-214A-0345-5649-88437C425D79}"/>
              </a:ext>
            </a:extLst>
          </p:cNvPr>
          <p:cNvSpPr txBox="1">
            <a:spLocks noChangeArrowheads="1"/>
          </p:cNvSpPr>
          <p:nvPr/>
        </p:nvSpPr>
        <p:spPr bwMode="auto">
          <a:xfrm>
            <a:off x="4057809" y="4248252"/>
            <a:ext cx="2094183" cy="21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a:spcBef>
                <a:spcPct val="0"/>
              </a:spcBef>
              <a:buFontTx/>
              <a:buNone/>
            </a:pPr>
            <a:r>
              <a:rPr kumimoji="0" lang="ja-JP" altLang="en-US" sz="900" dirty="0">
                <a:latin typeface="メイリオ" panose="020B0604030504040204" pitchFamily="50" charset="-128"/>
                <a:ea typeface="メイリオ" panose="020B0604030504040204" pitchFamily="50" charset="-128"/>
                <a:cs typeface="メイリオ" panose="020B0604030504040204" pitchFamily="50" charset="-128"/>
              </a:rPr>
              <a:t>開会挨拶：受講者の皆さん</a:t>
            </a:r>
          </a:p>
        </p:txBody>
      </p:sp>
      <p:graphicFrame>
        <p:nvGraphicFramePr>
          <p:cNvPr id="29" name="表 28">
            <a:extLst>
              <a:ext uri="{FF2B5EF4-FFF2-40B4-BE49-F238E27FC236}">
                <a16:creationId xmlns="" xmlns:a16="http://schemas.microsoft.com/office/drawing/2014/main" id="{F832A226-5370-1800-0217-22E2490222A6}"/>
              </a:ext>
            </a:extLst>
          </p:cNvPr>
          <p:cNvGraphicFramePr>
            <a:graphicFrameLocks noGrp="1"/>
          </p:cNvGraphicFramePr>
          <p:nvPr>
            <p:extLst>
              <p:ext uri="{D42A27DB-BD31-4B8C-83A1-F6EECF244321}">
                <p14:modId xmlns:p14="http://schemas.microsoft.com/office/powerpoint/2010/main" val="4258836210"/>
              </p:ext>
            </p:extLst>
          </p:nvPr>
        </p:nvGraphicFramePr>
        <p:xfrm>
          <a:off x="223608" y="6294110"/>
          <a:ext cx="6462936" cy="1929902"/>
        </p:xfrm>
        <a:graphic>
          <a:graphicData uri="http://schemas.openxmlformats.org/drawingml/2006/table">
            <a:tbl>
              <a:tblPr/>
              <a:tblGrid>
                <a:gridCol w="3231468">
                  <a:extLst>
                    <a:ext uri="{9D8B030D-6E8A-4147-A177-3AD203B41FA5}">
                      <a16:colId xmlns="" xmlns:a16="http://schemas.microsoft.com/office/drawing/2014/main" val="2517421877"/>
                    </a:ext>
                  </a:extLst>
                </a:gridCol>
                <a:gridCol w="3231468"/>
              </a:tblGrid>
              <a:tr h="240802">
                <a:tc>
                  <a:txBody>
                    <a:bodyPr/>
                    <a:lstStyle/>
                    <a:p>
                      <a:pPr algn="l" fontAlgn="ctr"/>
                      <a:r>
                        <a:rPr lang="ja-JP" altLang="en-US" sz="1200" b="0" i="0" u="none" strike="noStrike" dirty="0" smtClean="0">
                          <a:effectLst/>
                          <a:latin typeface="Meiryo UI" panose="020B0604030504040204" pitchFamily="50" charset="-128"/>
                          <a:ea typeface="Meiryo UI" panose="020B0604030504040204" pitchFamily="50" charset="-128"/>
                        </a:rPr>
                        <a:t> 揚原織物工業株式</a:t>
                      </a:r>
                      <a:r>
                        <a:rPr lang="ja-JP" altLang="en-US" sz="1200" b="0" i="0" u="none" strike="noStrike" dirty="0">
                          <a:effectLst/>
                          <a:latin typeface="Meiryo UI" panose="020B0604030504040204" pitchFamily="50" charset="-128"/>
                          <a:ea typeface="Meiryo UI" panose="020B0604030504040204" pitchFamily="50" charset="-128"/>
                        </a:rPr>
                        <a:t>会社</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ctr"/>
                      <a:r>
                        <a:rPr lang="en-US" altLang="ja-JP" sz="1200" b="0" i="0" u="none" strike="noStrike" dirty="0" smtClean="0">
                          <a:effectLst/>
                          <a:latin typeface="Meiryo UI" panose="020B0604030504040204" pitchFamily="50" charset="-128"/>
                          <a:ea typeface="Meiryo UI" panose="020B0604030504040204" pitchFamily="50" charset="-128"/>
                        </a:rPr>
                        <a:t> </a:t>
                      </a:r>
                      <a:r>
                        <a:rPr lang="ja-JP" altLang="en-US" sz="1200" b="0" i="0" u="none" strike="noStrike" dirty="0" smtClean="0">
                          <a:effectLst/>
                          <a:latin typeface="Meiryo UI" panose="020B0604030504040204" pitchFamily="50" charset="-128"/>
                          <a:ea typeface="Meiryo UI" panose="020B0604030504040204" pitchFamily="50" charset="-128"/>
                        </a:rPr>
                        <a:t>日本ゼオン株式会社　敦賀工場</a:t>
                      </a:r>
                      <a:endParaRPr lang="ja-JP" altLang="en-US" sz="1200" b="0" i="0" u="none" strike="noStrike" dirty="0">
                        <a:effectLst/>
                        <a:latin typeface="Meiryo UI" panose="020B0604030504040204" pitchFamily="50" charset="-128"/>
                        <a:ea typeface="Meiryo UI" panose="020B0604030504040204" pitchFamily="50" charset="-128"/>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extLst>
                  <a:ext uri="{0D108BD9-81ED-4DB2-BD59-A6C34878D82A}">
                    <a16:rowId xmlns="" xmlns:a16="http://schemas.microsoft.com/office/drawing/2014/main" val="2692108660"/>
                  </a:ext>
                </a:extLst>
              </a:tr>
              <a:tr h="241300">
                <a:tc>
                  <a:txBody>
                    <a:bodyPr/>
                    <a:lstStyle/>
                    <a:p>
                      <a:pPr algn="l" fontAlgn="ctr"/>
                      <a:r>
                        <a:rPr lang="ja-JP" altLang="en-US" sz="1200" b="0" i="0" u="none" strike="noStrike" dirty="0" smtClean="0">
                          <a:effectLst/>
                          <a:latin typeface="Meiryo UI" panose="020B0604030504040204" pitchFamily="50" charset="-128"/>
                          <a:ea typeface="Meiryo UI" panose="020B0604030504040204" pitchFamily="50" charset="-128"/>
                        </a:rPr>
                        <a:t> 信越化学工業</a:t>
                      </a:r>
                      <a:r>
                        <a:rPr lang="ja-JP" altLang="en-US" sz="1200" b="0" i="0" u="none" strike="noStrike" dirty="0">
                          <a:effectLst/>
                          <a:latin typeface="Meiryo UI" panose="020B0604030504040204" pitchFamily="50" charset="-128"/>
                          <a:ea typeface="Meiryo UI" panose="020B0604030504040204" pitchFamily="50" charset="-128"/>
                        </a:rPr>
                        <a:t>株式会社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l" fontAlgn="ctr"/>
                      <a:r>
                        <a:rPr lang="en-US" altLang="ja-JP" sz="1200" b="0" i="0" u="none" strike="noStrike" dirty="0" smtClean="0">
                          <a:effectLst/>
                          <a:latin typeface="Meiryo UI" panose="020B0604030504040204" pitchFamily="50" charset="-128"/>
                          <a:ea typeface="Meiryo UI" panose="020B0604030504040204" pitchFamily="50" charset="-128"/>
                        </a:rPr>
                        <a:t> </a:t>
                      </a:r>
                      <a:r>
                        <a:rPr lang="ja-JP" altLang="en-US" sz="1200" b="0" i="0" u="none" strike="noStrike" dirty="0" smtClean="0">
                          <a:effectLst/>
                          <a:latin typeface="Meiryo UI" panose="020B0604030504040204" pitchFamily="50" charset="-128"/>
                          <a:ea typeface="Meiryo UI" panose="020B0604030504040204" pitchFamily="50" charset="-128"/>
                        </a:rPr>
                        <a:t>日華化学株式会社</a:t>
                      </a:r>
                      <a:endParaRPr lang="ja-JP" altLang="en-US" sz="1200" b="0" i="0" u="none" strike="noStrike" dirty="0">
                        <a:effectLst/>
                        <a:latin typeface="Meiryo UI" panose="020B0604030504040204" pitchFamily="50" charset="-128"/>
                        <a:ea typeface="Meiryo UI" panose="020B0604030504040204" pitchFamily="50" charset="-128"/>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extLst>
                  <a:ext uri="{0D108BD9-81ED-4DB2-BD59-A6C34878D82A}">
                    <a16:rowId xmlns="" xmlns:a16="http://schemas.microsoft.com/office/drawing/2014/main" val="439614609"/>
                  </a:ext>
                </a:extLst>
              </a:tr>
              <a:tr h="241300">
                <a:tc>
                  <a:txBody>
                    <a:bodyPr/>
                    <a:lstStyle/>
                    <a:p>
                      <a:pPr algn="l" fontAlgn="ctr"/>
                      <a:r>
                        <a:rPr lang="ja-JP" altLang="en-US" sz="1200" b="0" i="0" u="none" strike="noStrike" dirty="0" smtClean="0">
                          <a:effectLst/>
                          <a:latin typeface="Meiryo UI" panose="020B0604030504040204" pitchFamily="50" charset="-128"/>
                          <a:ea typeface="Meiryo UI" panose="020B0604030504040204" pitchFamily="50" charset="-128"/>
                        </a:rPr>
                        <a:t> 株式会社アイシン福井・サービス</a:t>
                      </a:r>
                      <a:endParaRPr lang="en-US" sz="1200" b="0" i="0" u="none" strike="noStrike" dirty="0">
                        <a:effectLst/>
                        <a:latin typeface="Meiryo UI" panose="020B0604030504040204" pitchFamily="50" charset="-128"/>
                        <a:ea typeface="Meiryo UI" panose="020B0604030504040204" pitchFamily="50" charset="-128"/>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ctr"/>
                      <a:r>
                        <a:rPr lang="en-US" sz="1200" b="0" i="0" u="none" strike="noStrike" dirty="0" smtClean="0">
                          <a:effectLst/>
                          <a:latin typeface="Meiryo UI" panose="020B0604030504040204" pitchFamily="50" charset="-128"/>
                          <a:ea typeface="Meiryo UI" panose="020B0604030504040204" pitchFamily="50" charset="-128"/>
                        </a:rPr>
                        <a:t> </a:t>
                      </a:r>
                      <a:r>
                        <a:rPr lang="ja-JP" altLang="en-US" sz="1200" b="0" i="0" u="none" strike="noStrike" dirty="0" smtClean="0">
                          <a:effectLst/>
                          <a:latin typeface="Meiryo UI" panose="020B0604030504040204" pitchFamily="50" charset="-128"/>
                          <a:ea typeface="Meiryo UI" panose="020B0604030504040204" pitchFamily="50" charset="-128"/>
                        </a:rPr>
                        <a:t>株式会社日本ピーエス　</a:t>
                      </a:r>
                      <a:endParaRPr lang="en-US" sz="1200" b="0" i="0" u="none" strike="noStrike" dirty="0">
                        <a:effectLst/>
                        <a:latin typeface="Meiryo UI" panose="020B0604030504040204" pitchFamily="50" charset="-128"/>
                        <a:ea typeface="Meiryo UI" panose="020B0604030504040204" pitchFamily="50" charset="-128"/>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extLst>
                  <a:ext uri="{0D108BD9-81ED-4DB2-BD59-A6C34878D82A}">
                    <a16:rowId xmlns="" xmlns:a16="http://schemas.microsoft.com/office/drawing/2014/main" val="567999423"/>
                  </a:ext>
                </a:extLst>
              </a:tr>
              <a:tr h="241300">
                <a:tc>
                  <a:txBody>
                    <a:bodyPr/>
                    <a:lstStyle/>
                    <a:p>
                      <a:pPr algn="l" fontAlgn="ctr"/>
                      <a:r>
                        <a:rPr lang="ja-JP" altLang="en-US" sz="1200" b="0" i="0" u="none" strike="noStrike" dirty="0" smtClean="0">
                          <a:effectLst/>
                          <a:latin typeface="Meiryo UI" panose="020B0604030504040204" pitchFamily="50" charset="-128"/>
                          <a:ea typeface="Meiryo UI" panose="020B0604030504040204" pitchFamily="50" charset="-128"/>
                        </a:rPr>
                        <a:t> 株式</a:t>
                      </a:r>
                      <a:r>
                        <a:rPr lang="ja-JP" altLang="en-US" sz="1200" b="0" i="0" u="none" strike="noStrike" dirty="0">
                          <a:effectLst/>
                          <a:latin typeface="Meiryo UI" panose="020B0604030504040204" pitchFamily="50" charset="-128"/>
                          <a:ea typeface="Meiryo UI" panose="020B0604030504040204" pitchFamily="50" charset="-128"/>
                        </a:rPr>
                        <a:t>会社アイシン福井</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l" fontAlgn="ctr"/>
                      <a:r>
                        <a:rPr lang="en-US" altLang="ja-JP" sz="1200" b="0" i="0" u="none" strike="noStrike" dirty="0" smtClean="0">
                          <a:effectLst/>
                          <a:latin typeface="Meiryo UI" panose="020B0604030504040204" pitchFamily="50" charset="-128"/>
                          <a:ea typeface="Meiryo UI" panose="020B0604030504040204" pitchFamily="50" charset="-128"/>
                        </a:rPr>
                        <a:t> </a:t>
                      </a:r>
                      <a:r>
                        <a:rPr lang="ja-JP" altLang="en-US" sz="1200" b="0" i="0" u="none" strike="noStrike" dirty="0" smtClean="0">
                          <a:effectLst/>
                          <a:latin typeface="Meiryo UI" panose="020B0604030504040204" pitchFamily="50" charset="-128"/>
                          <a:ea typeface="Meiryo UI" panose="020B0604030504040204" pitchFamily="50" charset="-128"/>
                        </a:rPr>
                        <a:t>株式会社福井村田製作所</a:t>
                      </a:r>
                      <a:endParaRPr lang="ja-JP" altLang="en-US" sz="1200" b="0" i="0" u="none" strike="noStrike" dirty="0">
                        <a:effectLst/>
                        <a:latin typeface="Meiryo UI" panose="020B0604030504040204" pitchFamily="50" charset="-128"/>
                        <a:ea typeface="Meiryo UI" panose="020B0604030504040204" pitchFamily="50" charset="-128"/>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extLst>
                  <a:ext uri="{0D108BD9-81ED-4DB2-BD59-A6C34878D82A}">
                    <a16:rowId xmlns="" xmlns:a16="http://schemas.microsoft.com/office/drawing/2014/main" val="2072573715"/>
                  </a:ext>
                </a:extLst>
              </a:tr>
              <a:tr h="241300">
                <a:tc>
                  <a:txBody>
                    <a:bodyPr/>
                    <a:lstStyle/>
                    <a:p>
                      <a:pPr algn="l" fontAlgn="ctr"/>
                      <a:r>
                        <a:rPr lang="ja-JP" altLang="en-US" sz="1200" b="0" i="0" u="none" strike="noStrike" dirty="0" smtClean="0">
                          <a:effectLst/>
                          <a:latin typeface="Meiryo UI" panose="020B0604030504040204" pitchFamily="50" charset="-128"/>
                          <a:ea typeface="Meiryo UI" panose="020B0604030504040204" pitchFamily="50" charset="-128"/>
                        </a:rPr>
                        <a:t> フクビ化学工業株式会社</a:t>
                      </a:r>
                      <a:endParaRPr lang="ja-JP" altLang="en-US" sz="1200" b="0" i="0" u="none" strike="noStrike" dirty="0">
                        <a:effectLst/>
                        <a:latin typeface="Meiryo UI" panose="020B0604030504040204" pitchFamily="50" charset="-128"/>
                        <a:ea typeface="Meiryo UI" panose="020B0604030504040204" pitchFamily="50" charset="-128"/>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ctr"/>
                      <a:r>
                        <a:rPr lang="en-US" altLang="ja-JP" sz="1200" b="0" i="0" u="none" strike="noStrike" dirty="0" smtClean="0">
                          <a:effectLst/>
                          <a:latin typeface="Meiryo UI" panose="020B0604030504040204" pitchFamily="50" charset="-128"/>
                          <a:ea typeface="Meiryo UI" panose="020B0604030504040204" pitchFamily="50" charset="-128"/>
                        </a:rPr>
                        <a:t> </a:t>
                      </a:r>
                      <a:r>
                        <a:rPr lang="ja-JP" altLang="en-US" sz="1200" b="0" i="0" u="none" strike="noStrike" dirty="0" smtClean="0">
                          <a:effectLst/>
                          <a:latin typeface="Meiryo UI" panose="020B0604030504040204" pitchFamily="50" charset="-128"/>
                          <a:ea typeface="Meiryo UI" panose="020B0604030504040204" pitchFamily="50" charset="-128"/>
                        </a:rPr>
                        <a:t>株式会社カツクラ</a:t>
                      </a:r>
                      <a:endParaRPr lang="ja-JP" altLang="en-US" sz="1200" b="0" i="0" u="none" strike="noStrike" dirty="0">
                        <a:effectLst/>
                        <a:latin typeface="Meiryo UI" panose="020B0604030504040204" pitchFamily="50" charset="-128"/>
                        <a:ea typeface="Meiryo UI" panose="020B0604030504040204" pitchFamily="50" charset="-128"/>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extLst>
                  <a:ext uri="{0D108BD9-81ED-4DB2-BD59-A6C34878D82A}">
                    <a16:rowId xmlns="" xmlns:a16="http://schemas.microsoft.com/office/drawing/2014/main" val="58966984"/>
                  </a:ext>
                </a:extLst>
              </a:tr>
              <a:tr h="241300">
                <a:tc>
                  <a:txBody>
                    <a:bodyPr/>
                    <a:lstStyle/>
                    <a:p>
                      <a:pPr algn="l" fontAlgn="ctr"/>
                      <a:r>
                        <a:rPr lang="ja-JP" altLang="en-US" sz="1200" b="0" i="0" u="none" strike="noStrike" dirty="0" smtClean="0">
                          <a:effectLst/>
                          <a:latin typeface="Meiryo UI" panose="020B0604030504040204" pitchFamily="50" charset="-128"/>
                          <a:ea typeface="Meiryo UI" panose="020B0604030504040204" pitchFamily="50" charset="-128"/>
                        </a:rPr>
                        <a:t> 清川メッキ工業株式会社</a:t>
                      </a:r>
                      <a:endParaRPr lang="ja-JP" altLang="en-US" sz="1200" b="0" i="0" u="none" strike="noStrike" dirty="0">
                        <a:effectLst/>
                        <a:latin typeface="Meiryo UI" panose="020B0604030504040204" pitchFamily="50" charset="-128"/>
                        <a:ea typeface="Meiryo UI" panose="020B0604030504040204" pitchFamily="50" charset="-128"/>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l" fontAlgn="ctr"/>
                      <a:r>
                        <a:rPr lang="en-US" altLang="ja-JP" sz="1200" b="0" i="0" u="none" strike="noStrike" dirty="0" smtClean="0">
                          <a:effectLst/>
                          <a:latin typeface="Meiryo UI" panose="020B0604030504040204" pitchFamily="50" charset="-128"/>
                          <a:ea typeface="Meiryo UI" panose="020B0604030504040204" pitchFamily="50" charset="-128"/>
                        </a:rPr>
                        <a:t> </a:t>
                      </a:r>
                      <a:r>
                        <a:rPr lang="ja-JP" altLang="en-US" sz="1200" b="0" i="0" u="none" strike="noStrike" dirty="0" smtClean="0">
                          <a:effectLst/>
                          <a:latin typeface="Meiryo UI" panose="020B0604030504040204" pitchFamily="50" charset="-128"/>
                          <a:ea typeface="Meiryo UI" panose="020B0604030504040204" pitchFamily="50" charset="-128"/>
                        </a:rPr>
                        <a:t>株式会社櫻川ポンプ製作所</a:t>
                      </a:r>
                      <a:endParaRPr lang="ja-JP" altLang="en-US" sz="1200" b="0" i="0" u="none" strike="noStrike" dirty="0">
                        <a:effectLst/>
                        <a:latin typeface="Meiryo UI" panose="020B0604030504040204" pitchFamily="50" charset="-128"/>
                        <a:ea typeface="Meiryo UI" panose="020B0604030504040204" pitchFamily="50" charset="-128"/>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extLst>
                  <a:ext uri="{0D108BD9-81ED-4DB2-BD59-A6C34878D82A}">
                    <a16:rowId xmlns="" xmlns:a16="http://schemas.microsoft.com/office/drawing/2014/main" val="3350395456"/>
                  </a:ext>
                </a:extLst>
              </a:tr>
              <a:tr h="241300">
                <a:tc>
                  <a:txBody>
                    <a:bodyPr/>
                    <a:lstStyle/>
                    <a:p>
                      <a:pPr algn="l" fontAlgn="ctr"/>
                      <a:r>
                        <a:rPr lang="ja-JP" altLang="en-US" sz="1200" b="0" i="0" u="none" strike="noStrike" dirty="0" smtClean="0">
                          <a:effectLst/>
                          <a:latin typeface="Meiryo UI" panose="020B0604030504040204" pitchFamily="50" charset="-128"/>
                          <a:ea typeface="Meiryo UI" panose="020B0604030504040204" pitchFamily="50" charset="-128"/>
                        </a:rPr>
                        <a:t> 株式</a:t>
                      </a:r>
                      <a:r>
                        <a:rPr lang="ja-JP" altLang="en-US" sz="1200" b="0" i="0" u="none" strike="noStrike" dirty="0">
                          <a:effectLst/>
                          <a:latin typeface="Meiryo UI" panose="020B0604030504040204" pitchFamily="50" charset="-128"/>
                          <a:ea typeface="Meiryo UI" panose="020B0604030504040204" pitchFamily="50" charset="-128"/>
                        </a:rPr>
                        <a:t>会社日本エー・エム・シー</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ctr"/>
                      <a:r>
                        <a:rPr lang="en-US" altLang="ja-JP" sz="1200" b="0" i="0" u="none" strike="noStrike" dirty="0" smtClean="0">
                          <a:effectLst/>
                          <a:latin typeface="Meiryo UI" panose="020B0604030504040204" pitchFamily="50" charset="-128"/>
                          <a:ea typeface="Meiryo UI" panose="020B0604030504040204" pitchFamily="50" charset="-128"/>
                        </a:rPr>
                        <a:t> </a:t>
                      </a:r>
                      <a:r>
                        <a:rPr lang="ja-JP" altLang="en-US" sz="1200" b="0" i="0" u="none" strike="noStrike" dirty="0" smtClean="0">
                          <a:effectLst/>
                          <a:latin typeface="Meiryo UI" panose="020B0604030504040204" pitchFamily="50" charset="-128"/>
                          <a:ea typeface="Meiryo UI" panose="020B0604030504040204" pitchFamily="50" charset="-128"/>
                        </a:rPr>
                        <a:t>サカイオーベックス株式会社</a:t>
                      </a:r>
                      <a:endParaRPr lang="ja-JP" altLang="en-US" sz="1200" b="0" i="0" u="none" strike="noStrike" dirty="0">
                        <a:effectLst/>
                        <a:latin typeface="Meiryo UI" panose="020B0604030504040204" pitchFamily="50" charset="-128"/>
                        <a:ea typeface="Meiryo UI" panose="020B0604030504040204" pitchFamily="50" charset="-128"/>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extLst>
                  <a:ext uri="{0D108BD9-81ED-4DB2-BD59-A6C34878D82A}">
                    <a16:rowId xmlns="" xmlns:a16="http://schemas.microsoft.com/office/drawing/2014/main" val="3027231136"/>
                  </a:ext>
                </a:extLst>
              </a:tr>
              <a:tr h="241300">
                <a:tc>
                  <a:txBody>
                    <a:bodyPr/>
                    <a:lstStyle/>
                    <a:p>
                      <a:pPr algn="l" fontAlgn="ctr"/>
                      <a:r>
                        <a:rPr lang="ja-JP" altLang="en-US" sz="1200" b="0" i="0" u="none" strike="noStrike" dirty="0" smtClean="0">
                          <a:effectLst/>
                          <a:latin typeface="Meiryo UI" panose="020B0604030504040204" pitchFamily="50" charset="-128"/>
                          <a:ea typeface="Meiryo UI" panose="020B0604030504040204" pitchFamily="50" charset="-128"/>
                        </a:rPr>
                        <a:t> 株式会社アサヒオプティカル</a:t>
                      </a:r>
                      <a:endParaRPr lang="ja-JP" altLang="en-US" sz="1200" b="0" i="0" u="none" strike="noStrike" dirty="0">
                        <a:effectLst/>
                        <a:latin typeface="Meiryo UI" panose="020B0604030504040204" pitchFamily="50" charset="-128"/>
                        <a:ea typeface="Meiryo UI" panose="020B0604030504040204" pitchFamily="50" charset="-128"/>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l" fontAlgn="ctr"/>
                      <a:r>
                        <a:rPr lang="en-US" altLang="ja-JP" sz="1200" b="0" i="0" u="none" strike="noStrike" dirty="0" smtClean="0">
                          <a:effectLst/>
                          <a:latin typeface="Meiryo UI" panose="020B0604030504040204" pitchFamily="50" charset="-128"/>
                          <a:ea typeface="Meiryo UI" panose="020B0604030504040204" pitchFamily="50" charset="-128"/>
                        </a:rPr>
                        <a:t> </a:t>
                      </a:r>
                      <a:r>
                        <a:rPr lang="ja-JP" altLang="en-US" sz="1200" b="0" i="0" u="none" strike="noStrike" dirty="0" smtClean="0">
                          <a:effectLst/>
                          <a:latin typeface="Meiryo UI" panose="020B0604030504040204" pitchFamily="50" charset="-128"/>
                          <a:ea typeface="Meiryo UI" panose="020B0604030504040204" pitchFamily="50" charset="-128"/>
                        </a:rPr>
                        <a:t>株式会社ミツヤ</a:t>
                      </a:r>
                      <a:endParaRPr lang="ja-JP" altLang="en-US" sz="1200" b="0" i="0" u="none" strike="noStrike" dirty="0">
                        <a:effectLst/>
                        <a:latin typeface="Meiryo UI" panose="020B0604030504040204" pitchFamily="50" charset="-128"/>
                        <a:ea typeface="Meiryo UI" panose="020B0604030504040204" pitchFamily="50" charset="-128"/>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extLst>
                  <a:ext uri="{0D108BD9-81ED-4DB2-BD59-A6C34878D82A}">
                    <a16:rowId xmlns="" xmlns:a16="http://schemas.microsoft.com/office/drawing/2014/main" val="3551068273"/>
                  </a:ext>
                </a:extLst>
              </a:tr>
            </a:tbl>
          </a:graphicData>
        </a:graphic>
      </p:graphicFrame>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4043" y="2915513"/>
            <a:ext cx="1464080" cy="1446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37971" y="2964259"/>
            <a:ext cx="2676315" cy="1283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1460" y="8354562"/>
            <a:ext cx="1845945" cy="1287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07406" y="8508091"/>
            <a:ext cx="2218370" cy="1345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37229" y="8354562"/>
            <a:ext cx="2027166" cy="1205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28" descr="編み込み">
            <a:extLst>
              <a:ext uri="{FF2B5EF4-FFF2-40B4-BE49-F238E27FC236}">
                <a16:creationId xmlns="" xmlns:a16="http://schemas.microsoft.com/office/drawing/2014/main" id="{1012CCB8-8144-0C31-200D-7E254BF9F8CD}"/>
              </a:ext>
            </a:extLst>
          </p:cNvPr>
          <p:cNvSpPr txBox="1">
            <a:spLocks noChangeArrowheads="1"/>
          </p:cNvSpPr>
          <p:nvPr/>
        </p:nvSpPr>
        <p:spPr bwMode="auto">
          <a:xfrm>
            <a:off x="47294" y="209583"/>
            <a:ext cx="3326050" cy="657481"/>
          </a:xfrm>
          <a:prstGeom prst="rect">
            <a:avLst/>
          </a:prstGeom>
          <a:pattFill prst="plaid">
            <a:fgClr>
              <a:srgbClr val="FFFF00"/>
            </a:fgClr>
            <a:bgClr>
              <a:srgbClr val="FFCC66"/>
            </a:bgClr>
          </a:pattFill>
          <a:ln>
            <a:noFill/>
          </a:ln>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a:spcBef>
                <a:spcPct val="0"/>
              </a:spcBef>
              <a:buFontTx/>
              <a:buNone/>
            </a:pPr>
            <a:r>
              <a:rPr kumimoji="0" lang="ja-JP" altLang="en-US" sz="1600" dirty="0">
                <a:latin typeface="HGS創英角ﾎﾟｯﾌﾟ体" panose="040B0A00000000000000" pitchFamily="50" charset="-128"/>
                <a:ea typeface="HGS創英角ﾎﾟｯﾌﾟ体" panose="040B0A00000000000000" pitchFamily="50" charset="-128"/>
              </a:rPr>
              <a:t>問題</a:t>
            </a:r>
            <a:r>
              <a:rPr kumimoji="0" lang="ja-JP" altLang="en-US" sz="1600" dirty="0" smtClean="0">
                <a:latin typeface="HGS創英角ﾎﾟｯﾌﾟ体" panose="040B0A00000000000000" pitchFamily="50" charset="-128"/>
                <a:ea typeface="HGS創英角ﾎﾟｯﾌﾟ体" panose="040B0A00000000000000" pitchFamily="50" charset="-128"/>
              </a:rPr>
              <a:t>解決型</a:t>
            </a:r>
            <a:r>
              <a:rPr kumimoji="0" lang="en-US" altLang="ja-JP" sz="1600" dirty="0" smtClean="0">
                <a:latin typeface="HGS創英角ﾎﾟｯﾌﾟ体" panose="040B0A00000000000000" pitchFamily="50" charset="-128"/>
                <a:ea typeface="HGS創英角ﾎﾟｯﾌﾟ体" panose="040B0A00000000000000" pitchFamily="50" charset="-128"/>
              </a:rPr>
              <a:t>QC</a:t>
            </a:r>
            <a:r>
              <a:rPr kumimoji="0" lang="ja-JP" altLang="en-US" sz="1600" dirty="0" smtClean="0">
                <a:latin typeface="HGS創英角ﾎﾟｯﾌﾟ体" panose="040B0A00000000000000" pitchFamily="50" charset="-128"/>
                <a:ea typeface="HGS創英角ﾎﾟｯﾌﾟ体" panose="040B0A00000000000000" pitchFamily="50" charset="-128"/>
              </a:rPr>
              <a:t>ストーリー</a:t>
            </a:r>
            <a:endParaRPr kumimoji="0" lang="en-US" altLang="ja-JP" sz="1600" dirty="0" smtClean="0">
              <a:latin typeface="HGS創英角ﾎﾟｯﾌﾟ体" panose="040B0A00000000000000" pitchFamily="50" charset="-128"/>
              <a:ea typeface="HGS創英角ﾎﾟｯﾌﾟ体" panose="040B0A00000000000000" pitchFamily="50" charset="-128"/>
            </a:endParaRPr>
          </a:p>
          <a:p>
            <a:pPr algn="ctr">
              <a:spcBef>
                <a:spcPct val="0"/>
              </a:spcBef>
              <a:buFontTx/>
              <a:buNone/>
            </a:pPr>
            <a:r>
              <a:rPr kumimoji="0" lang="ja-JP" altLang="en-US" sz="1600" dirty="0" smtClean="0">
                <a:latin typeface="HGS創英角ﾎﾟｯﾌﾟ体" panose="040B0A00000000000000" pitchFamily="50" charset="-128"/>
                <a:ea typeface="HGS創英角ﾎﾟｯﾌﾟ体" panose="040B0A00000000000000" pitchFamily="50" charset="-128"/>
              </a:rPr>
              <a:t> </a:t>
            </a:r>
            <a:r>
              <a:rPr kumimoji="0" lang="ja-JP" altLang="en-US" sz="1600" dirty="0">
                <a:latin typeface="HGS創英角ﾎﾟｯﾌﾟ体" panose="040B0A00000000000000" pitchFamily="50" charset="-128"/>
                <a:ea typeface="HGS創英角ﾎﾟｯﾌﾟ体" panose="040B0A00000000000000" pitchFamily="50" charset="-128"/>
              </a:rPr>
              <a:t>中級コース</a:t>
            </a:r>
          </a:p>
        </p:txBody>
      </p:sp>
      <p:sp>
        <p:nvSpPr>
          <p:cNvPr id="15" name="Text Box 28" descr="編み込み">
            <a:extLst>
              <a:ext uri="{FF2B5EF4-FFF2-40B4-BE49-F238E27FC236}">
                <a16:creationId xmlns="" xmlns:a16="http://schemas.microsoft.com/office/drawing/2014/main" id="{FEAB80DA-A443-98A1-6084-1F32574BCED2}"/>
              </a:ext>
            </a:extLst>
          </p:cNvPr>
          <p:cNvSpPr txBox="1">
            <a:spLocks noChangeArrowheads="1"/>
          </p:cNvSpPr>
          <p:nvPr/>
        </p:nvSpPr>
        <p:spPr bwMode="auto">
          <a:xfrm>
            <a:off x="3484667" y="209583"/>
            <a:ext cx="3326050" cy="657481"/>
          </a:xfrm>
          <a:prstGeom prst="rect">
            <a:avLst/>
          </a:prstGeom>
          <a:pattFill prst="plaid">
            <a:fgClr>
              <a:srgbClr val="FFFF00"/>
            </a:fgClr>
            <a:bgClr>
              <a:srgbClr val="FFCC66"/>
            </a:bgClr>
          </a:pattFill>
          <a:ln>
            <a:noFill/>
          </a:ln>
        </p:spPr>
        <p:txBody>
          <a:bodyPr lIns="91440" tIns="45720" rIns="91440" bIns="45720"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a:spcBef>
                <a:spcPct val="0"/>
              </a:spcBef>
              <a:buFontTx/>
              <a:buNone/>
            </a:pPr>
            <a:r>
              <a:rPr kumimoji="0" lang="ja-JP" altLang="en-US" sz="1600" dirty="0" smtClean="0">
                <a:latin typeface="HGS創英角ﾎﾟｯﾌﾟ体" panose="040B0A00000000000000" pitchFamily="50" charset="-128"/>
                <a:ea typeface="HGS創英角ﾎﾟｯﾌﾟ体" panose="040B0A00000000000000" pitchFamily="50" charset="-128"/>
              </a:rPr>
              <a:t>リーダー</a:t>
            </a:r>
            <a:r>
              <a:rPr kumimoji="0" lang="ja-JP" altLang="en-US" sz="1600" dirty="0" smtClean="0">
                <a:latin typeface="HGS創英角ﾎﾟｯﾌﾟ体"/>
                <a:ea typeface="HGS創英角ﾎﾟｯﾌﾟ体"/>
              </a:rPr>
              <a:t>役割</a:t>
            </a:r>
            <a:r>
              <a:rPr kumimoji="0" lang="ja-JP" altLang="en-US" sz="1600" dirty="0">
                <a:latin typeface="HGS創英角ﾎﾟｯﾌﾟ体"/>
                <a:ea typeface="HGS創英角ﾎﾟｯﾌﾟ体"/>
              </a:rPr>
              <a:t>認識コース</a:t>
            </a:r>
            <a:endParaRPr lang="ja-JP" altLang="en-US" sz="1600" dirty="0">
              <a:latin typeface="HGS創英角ﾎﾟｯﾌﾟ体"/>
              <a:ea typeface="HGS創英角ﾎﾟｯﾌﾟ体"/>
            </a:endParaRPr>
          </a:p>
        </p:txBody>
      </p:sp>
      <p:sp>
        <p:nvSpPr>
          <p:cNvPr id="16" name="Text Box 36">
            <a:extLst>
              <a:ext uri="{FF2B5EF4-FFF2-40B4-BE49-F238E27FC236}">
                <a16:creationId xmlns="" xmlns:a16="http://schemas.microsoft.com/office/drawing/2014/main" id="{9E4E93F4-E5EE-837F-2AA6-9BB78B41F87F}"/>
              </a:ext>
            </a:extLst>
          </p:cNvPr>
          <p:cNvSpPr txBox="1">
            <a:spLocks noChangeArrowheads="1"/>
          </p:cNvSpPr>
          <p:nvPr/>
        </p:nvSpPr>
        <p:spPr bwMode="auto">
          <a:xfrm>
            <a:off x="2157960" y="5189027"/>
            <a:ext cx="1338692" cy="371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a:spcBef>
                <a:spcPct val="0"/>
              </a:spcBef>
              <a:buFontTx/>
              <a:buNone/>
            </a:pPr>
            <a:r>
              <a:rPr kumimoji="0" lang="ja-JP" altLang="en-US" sz="900" dirty="0">
                <a:latin typeface="メイリオ"/>
                <a:ea typeface="メイリオ"/>
                <a:cs typeface="メイリオ" panose="020B0604030504040204" pitchFamily="50" charset="-128"/>
              </a:rPr>
              <a:t>講師</a:t>
            </a:r>
            <a:r>
              <a:rPr kumimoji="0" lang="ja-JP" altLang="en-US" sz="900" dirty="0" smtClean="0">
                <a:latin typeface="メイリオ"/>
                <a:ea typeface="メイリオ"/>
                <a:cs typeface="メイリオ" panose="020B0604030504040204" pitchFamily="50" charset="-128"/>
              </a:rPr>
              <a:t>：</a:t>
            </a:r>
            <a:r>
              <a:rPr kumimoji="0" lang="ja-JP" altLang="en-US" sz="900" dirty="0">
                <a:latin typeface="メイリオ"/>
                <a:ea typeface="メイリオ"/>
                <a:cs typeface="メイリオ" panose="020B0604030504040204" pitchFamily="50" charset="-128"/>
              </a:rPr>
              <a:t>小杉</a:t>
            </a:r>
            <a:r>
              <a:rPr kumimoji="0" lang="ja-JP" altLang="en-US" sz="900" dirty="0" smtClean="0">
                <a:latin typeface="メイリオ"/>
                <a:ea typeface="メイリオ"/>
                <a:cs typeface="メイリオ" panose="020B0604030504040204" pitchFamily="50" charset="-128"/>
              </a:rPr>
              <a:t>幹事</a:t>
            </a:r>
            <a:endParaRPr kumimoji="0" lang="en-US" altLang="ja-JP" sz="900" dirty="0">
              <a:latin typeface="メイリオ"/>
              <a:ea typeface="メイリオ"/>
              <a:cs typeface="メイリオ" panose="020B0604030504040204" pitchFamily="50" charset="-128"/>
            </a:endParaRPr>
          </a:p>
          <a:p>
            <a:pPr algn="ctr">
              <a:spcBef>
                <a:spcPct val="0"/>
              </a:spcBef>
              <a:buFontTx/>
              <a:buNone/>
            </a:pPr>
            <a:r>
              <a:rPr kumimoji="0" lang="ja-JP" altLang="en-US" sz="900" dirty="0" smtClean="0">
                <a:latin typeface="メイリオ"/>
                <a:ea typeface="メイリオ"/>
                <a:cs typeface="メイリオ" panose="020B0604030504040204" pitchFamily="50" charset="-128"/>
              </a:rPr>
              <a:t>㈱日本エーエムシー</a:t>
            </a:r>
            <a:endParaRPr lang="ja-JP" altLang="en-US" sz="900" dirty="0">
              <a:latin typeface="メイリオ"/>
              <a:ea typeface="メイリオ"/>
              <a:cs typeface="メイリオ" panose="020B0604030504040204" pitchFamily="50" charset="-128"/>
            </a:endParaRPr>
          </a:p>
        </p:txBody>
      </p:sp>
      <p:sp>
        <p:nvSpPr>
          <p:cNvPr id="18" name="Text Box 36">
            <a:extLst>
              <a:ext uri="{FF2B5EF4-FFF2-40B4-BE49-F238E27FC236}">
                <a16:creationId xmlns="" xmlns:a16="http://schemas.microsoft.com/office/drawing/2014/main" id="{20178985-AE81-3A57-49A5-210EF5FDD7CA}"/>
              </a:ext>
            </a:extLst>
          </p:cNvPr>
          <p:cNvSpPr txBox="1">
            <a:spLocks noChangeArrowheads="1"/>
          </p:cNvSpPr>
          <p:nvPr/>
        </p:nvSpPr>
        <p:spPr bwMode="auto">
          <a:xfrm>
            <a:off x="5556992" y="4374113"/>
            <a:ext cx="1253236" cy="238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a:spcBef>
                <a:spcPct val="0"/>
              </a:spcBef>
              <a:buFontTx/>
              <a:buNone/>
            </a:pPr>
            <a:r>
              <a:rPr kumimoji="0" lang="ja-JP" altLang="en-US" sz="900" dirty="0">
                <a:latin typeface="メイリオ" panose="020B0604030504040204" pitchFamily="50" charset="-128"/>
                <a:ea typeface="メイリオ" panose="020B0604030504040204" pitchFamily="50" charset="-128"/>
                <a:cs typeface="メイリオ" panose="020B0604030504040204" pitchFamily="50" charset="-128"/>
              </a:rPr>
              <a:t>講師</a:t>
            </a:r>
            <a:r>
              <a:rPr kumimoji="0"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900" dirty="0">
                <a:latin typeface="メイリオ" panose="020B0604030504040204" pitchFamily="50" charset="-128"/>
                <a:ea typeface="メイリオ" panose="020B0604030504040204" pitchFamily="50" charset="-128"/>
                <a:cs typeface="メイリオ" panose="020B0604030504040204" pitchFamily="50" charset="-128"/>
              </a:rPr>
              <a:t>松本</a:t>
            </a:r>
            <a:r>
              <a:rPr kumimoji="0"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幹事</a:t>
            </a:r>
            <a:endParaRPr kumimoji="0" lang="en-US" altLang="ja-JP" sz="900" dirty="0">
              <a:latin typeface="メイリオ" panose="020B0604030504040204" pitchFamily="50" charset="-128"/>
              <a:ea typeface="メイリオ" panose="020B0604030504040204" pitchFamily="50" charset="-128"/>
              <a:cs typeface="メイリオ" panose="020B0604030504040204" pitchFamily="50" charset="-128"/>
            </a:endParaRPr>
          </a:p>
          <a:p>
            <a:pPr algn="ctr">
              <a:spcBef>
                <a:spcPct val="0"/>
              </a:spcBef>
              <a:buFontTx/>
              <a:buNone/>
            </a:pPr>
            <a:r>
              <a:rPr kumimoji="0"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900" dirty="0">
                <a:latin typeface="メイリオ" panose="020B0604030504040204" pitchFamily="50" charset="-128"/>
                <a:ea typeface="メイリオ" panose="020B0604030504040204" pitchFamily="50" charset="-128"/>
                <a:cs typeface="メイリオ" panose="020B0604030504040204" pitchFamily="50" charset="-128"/>
              </a:rPr>
              <a:t>株</a:t>
            </a:r>
            <a:r>
              <a:rPr kumimoji="0"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）フクタカ</a:t>
            </a:r>
            <a:endParaRPr kumimoji="0"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角丸四角形 68">
            <a:extLst>
              <a:ext uri="{FF2B5EF4-FFF2-40B4-BE49-F238E27FC236}">
                <a16:creationId xmlns="" xmlns:a16="http://schemas.microsoft.com/office/drawing/2014/main" id="{F9CA6ACB-A689-3482-6B54-784C1345F74D}"/>
              </a:ext>
            </a:extLst>
          </p:cNvPr>
          <p:cNvSpPr/>
          <p:nvPr/>
        </p:nvSpPr>
        <p:spPr>
          <a:xfrm>
            <a:off x="3484218" y="5211460"/>
            <a:ext cx="3302890" cy="1233291"/>
          </a:xfrm>
          <a:prstGeom prst="roundRect">
            <a:avLst>
              <a:gd name="adj" fmla="val 15206"/>
            </a:avLst>
          </a:prstGeom>
          <a:solidFill>
            <a:srgbClr val="CCFFFF"/>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anchor="t"/>
          <a:lstStyle/>
          <a:p>
            <a:pPr>
              <a:defRPr/>
            </a:pPr>
            <a:r>
              <a:rPr kumimoji="1" lang="ja-JP" altLang="en-US" sz="1000" b="1" i="0" u="none" strike="noStrike" kern="1200" cap="none" spc="0" normalizeH="0" baseline="0" noProof="0" dirty="0">
                <a:ln>
                  <a:noFill/>
                </a:ln>
                <a:solidFill>
                  <a:schemeClr val="accent6"/>
                </a:solidFill>
                <a:effectLst/>
                <a:uLnTx/>
                <a:uFillTx/>
                <a:latin typeface="メイリオ" panose="020B0604030504040204" pitchFamily="50" charset="-128"/>
                <a:ea typeface="メイリオ" panose="020B0604030504040204" pitchFamily="50" charset="-128"/>
                <a:cs typeface="+mn-cs"/>
              </a:rPr>
              <a:t>参加者からの声</a:t>
            </a:r>
            <a:endParaRPr kumimoji="1" lang="en-US" altLang="ja-JP" sz="1000" b="1" i="0" u="none" strike="noStrike" kern="1200" cap="none" spc="0" normalizeH="0" baseline="0" noProof="0" dirty="0">
              <a:ln>
                <a:noFill/>
              </a:ln>
              <a:solidFill>
                <a:schemeClr val="accent6"/>
              </a:solidFill>
              <a:effectLst/>
              <a:uLnTx/>
              <a:uFillTx/>
              <a:latin typeface="メイリオ" panose="020B0604030504040204" pitchFamily="50" charset="-128"/>
              <a:ea typeface="メイリオ" panose="020B0604030504040204" pitchFamily="50" charset="-128"/>
              <a:cs typeface="+mn-cs"/>
            </a:endParaRPr>
          </a:p>
          <a:p>
            <a:pPr>
              <a:defRPr/>
            </a:pPr>
            <a:r>
              <a:rPr kumimoji="1"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a:t>
            </a:r>
            <a:r>
              <a:rPr lang="ja-JP" altLang="en-US" sz="1000" dirty="0">
                <a:solidFill>
                  <a:srgbClr val="000000"/>
                </a:solidFill>
                <a:latin typeface="メイリオ" panose="020B0604030504040204" pitchFamily="50" charset="-128"/>
                <a:ea typeface="メイリオ" panose="020B0604030504040204" pitchFamily="50" charset="-128"/>
              </a:rPr>
              <a:t>他社との交流という滅多にない機会を</a:t>
            </a:r>
            <a:r>
              <a:rPr lang="ja-JP" altLang="en-US" sz="1000" dirty="0" smtClean="0">
                <a:solidFill>
                  <a:srgbClr val="000000"/>
                </a:solidFill>
                <a:latin typeface="メイリオ" panose="020B0604030504040204" pitchFamily="50" charset="-128"/>
                <a:ea typeface="メイリオ" panose="020B0604030504040204" pitchFamily="50" charset="-128"/>
              </a:rPr>
              <a:t>頂きましてとても</a:t>
            </a:r>
            <a:r>
              <a:rPr lang="ja-JP" altLang="en-US" sz="1000" dirty="0">
                <a:solidFill>
                  <a:srgbClr val="000000"/>
                </a:solidFill>
                <a:latin typeface="メイリオ" panose="020B0604030504040204" pitchFamily="50" charset="-128"/>
                <a:ea typeface="メイリオ" panose="020B0604030504040204" pitchFamily="50" charset="-128"/>
              </a:rPr>
              <a:t>有意義な研修になりました</a:t>
            </a:r>
            <a:r>
              <a:rPr lang="ja-JP" altLang="en-US" sz="1000" dirty="0" smtClean="0">
                <a:solidFill>
                  <a:srgbClr val="000000"/>
                </a:solidFill>
                <a:latin typeface="メイリオ" panose="020B0604030504040204" pitchFamily="50" charset="-128"/>
                <a:ea typeface="メイリオ" panose="020B0604030504040204" pitchFamily="50" charset="-128"/>
              </a:rPr>
              <a:t>。機会</a:t>
            </a:r>
            <a:r>
              <a:rPr lang="ja-JP" altLang="en-US" sz="1000" dirty="0">
                <a:solidFill>
                  <a:srgbClr val="000000"/>
                </a:solidFill>
                <a:latin typeface="メイリオ" panose="020B0604030504040204" pitchFamily="50" charset="-128"/>
                <a:ea typeface="メイリオ" panose="020B0604030504040204" pitchFamily="50" charset="-128"/>
              </a:rPr>
              <a:t>があれば同僚に参加を</a:t>
            </a:r>
            <a:r>
              <a:rPr lang="ja-JP" altLang="en-US" sz="1000" dirty="0" smtClean="0">
                <a:solidFill>
                  <a:srgbClr val="000000"/>
                </a:solidFill>
                <a:latin typeface="メイリオ" panose="020B0604030504040204" pitchFamily="50" charset="-128"/>
                <a:ea typeface="メイリオ" panose="020B0604030504040204" pitchFamily="50" charset="-128"/>
              </a:rPr>
              <a:t>勧めたい</a:t>
            </a:r>
            <a:r>
              <a:rPr lang="ja-JP" altLang="en-US" sz="1000" dirty="0">
                <a:solidFill>
                  <a:srgbClr val="000000"/>
                </a:solidFill>
                <a:latin typeface="メイリオ" panose="020B0604030504040204" pitchFamily="50" charset="-128"/>
                <a:ea typeface="メイリオ" panose="020B0604030504040204" pitchFamily="50" charset="-128"/>
              </a:rPr>
              <a:t>で</a:t>
            </a:r>
            <a:r>
              <a:rPr lang="ja-JP" altLang="en-US" sz="1000" dirty="0" smtClean="0">
                <a:solidFill>
                  <a:srgbClr val="000000"/>
                </a:solidFill>
                <a:latin typeface="メイリオ" panose="020B0604030504040204" pitchFamily="50" charset="-128"/>
                <a:ea typeface="メイリオ" panose="020B0604030504040204" pitchFamily="50" charset="-128"/>
              </a:rPr>
              <a:t>す。</a:t>
            </a:r>
            <a:r>
              <a:rPr lang="en-US" altLang="ja-JP" sz="1000" dirty="0" smtClean="0">
                <a:solidFill>
                  <a:srgbClr val="000000"/>
                </a:solidFill>
                <a:latin typeface="メイリオ" panose="020B0604030504040204" pitchFamily="50" charset="-128"/>
                <a:ea typeface="メイリオ" panose="020B0604030504040204" pitchFamily="50" charset="-128"/>
              </a:rPr>
              <a:t>(</a:t>
            </a:r>
            <a:r>
              <a:rPr lang="ja-JP" altLang="en-US" sz="1000" dirty="0" smtClean="0">
                <a:solidFill>
                  <a:srgbClr val="000000"/>
                </a:solidFill>
                <a:latin typeface="メイリオ" panose="020B0604030504040204" pitchFamily="50" charset="-128"/>
                <a:ea typeface="メイリオ" panose="020B0604030504040204" pitchFamily="50" charset="-128"/>
              </a:rPr>
              <a:t>福井村田製作所 </a:t>
            </a:r>
            <a:r>
              <a:rPr lang="en-US" altLang="ja-JP" sz="1000" dirty="0" smtClean="0">
                <a:solidFill>
                  <a:srgbClr val="000000"/>
                </a:solidFill>
                <a:latin typeface="メイリオ" panose="020B0604030504040204" pitchFamily="50" charset="-128"/>
                <a:ea typeface="メイリオ" panose="020B0604030504040204" pitchFamily="50" charset="-128"/>
              </a:rPr>
              <a:t>O</a:t>
            </a:r>
            <a:r>
              <a:rPr lang="ja-JP" altLang="en-US" sz="1000" dirty="0" smtClean="0">
                <a:solidFill>
                  <a:srgbClr val="000000"/>
                </a:solidFill>
                <a:latin typeface="メイリオ" panose="020B0604030504040204" pitchFamily="50" charset="-128"/>
                <a:ea typeface="メイリオ" panose="020B0604030504040204" pitchFamily="50" charset="-128"/>
              </a:rPr>
              <a:t>様</a:t>
            </a:r>
            <a:r>
              <a:rPr lang="en-US" altLang="ja-JP" sz="1000" dirty="0" smtClean="0">
                <a:solidFill>
                  <a:srgbClr val="000000"/>
                </a:solidFill>
                <a:latin typeface="メイリオ" panose="020B0604030504040204" pitchFamily="50" charset="-128"/>
                <a:ea typeface="メイリオ" panose="020B0604030504040204" pitchFamily="50" charset="-128"/>
              </a:rPr>
              <a:t>)</a:t>
            </a:r>
            <a:endParaRPr lang="en-US" altLang="ja-JP" sz="1000" dirty="0">
              <a:solidFill>
                <a:srgbClr val="000000"/>
              </a:solidFill>
              <a:latin typeface="メイリオ" panose="020B0604030504040204" pitchFamily="50" charset="-128"/>
              <a:ea typeface="メイリオ" panose="020B0604030504040204" pitchFamily="50" charset="-128"/>
            </a:endParaRPr>
          </a:p>
          <a:p>
            <a:pPr>
              <a:defRPr/>
            </a:pPr>
            <a:endParaRPr kumimoji="1" lang="en-US" altLang="ja-JP"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a:defRPr/>
            </a:pPr>
            <a:r>
              <a:rPr kumimoji="1"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a:t>
            </a:r>
            <a:r>
              <a:rPr lang="ja-JP" altLang="en-US" sz="1000" dirty="0">
                <a:solidFill>
                  <a:srgbClr val="000000"/>
                </a:solidFill>
                <a:latin typeface="メイリオ" panose="020B0604030504040204" pitchFamily="50" charset="-128"/>
                <a:ea typeface="メイリオ" panose="020B0604030504040204" pitchFamily="50" charset="-128"/>
              </a:rPr>
              <a:t>世話役の方がわかりやすくまとめてくれて大変助かりました。 </a:t>
            </a:r>
            <a:r>
              <a:rPr lang="en-US" altLang="ja-JP" sz="1000" dirty="0" smtClean="0">
                <a:solidFill>
                  <a:srgbClr val="000000"/>
                </a:solidFill>
                <a:latin typeface="メイリオ" panose="020B0604030504040204" pitchFamily="50" charset="-128"/>
                <a:ea typeface="メイリオ" panose="020B0604030504040204" pitchFamily="50" charset="-128"/>
              </a:rPr>
              <a:t>(</a:t>
            </a:r>
            <a:r>
              <a:rPr lang="ja-JP" altLang="en-US" sz="1000" dirty="0" smtClean="0">
                <a:solidFill>
                  <a:srgbClr val="000000"/>
                </a:solidFill>
                <a:latin typeface="メイリオ" panose="020B0604030504040204" pitchFamily="50" charset="-128"/>
                <a:ea typeface="メイリオ" panose="020B0604030504040204" pitchFamily="50" charset="-128"/>
              </a:rPr>
              <a:t>揚原織物工業 </a:t>
            </a:r>
            <a:r>
              <a:rPr lang="en-US" altLang="ja-JP" sz="1000" dirty="0" smtClean="0">
                <a:solidFill>
                  <a:srgbClr val="000000"/>
                </a:solidFill>
                <a:latin typeface="メイリオ" panose="020B0604030504040204" pitchFamily="50" charset="-128"/>
                <a:ea typeface="メイリオ" panose="020B0604030504040204" pitchFamily="50" charset="-128"/>
              </a:rPr>
              <a:t>Y</a:t>
            </a:r>
            <a:r>
              <a:rPr lang="ja-JP" altLang="en-US" sz="1000" dirty="0" smtClean="0">
                <a:solidFill>
                  <a:srgbClr val="000000"/>
                </a:solidFill>
                <a:latin typeface="メイリオ" panose="020B0604030504040204" pitchFamily="50" charset="-128"/>
                <a:ea typeface="メイリオ" panose="020B0604030504040204" pitchFamily="50" charset="-128"/>
              </a:rPr>
              <a:t>様</a:t>
            </a:r>
            <a:r>
              <a:rPr lang="en-US" altLang="ja-JP" sz="1000" dirty="0" smtClean="0">
                <a:solidFill>
                  <a:srgbClr val="000000"/>
                </a:solidFill>
                <a:latin typeface="メイリオ" panose="020B0604030504040204" pitchFamily="50" charset="-128"/>
                <a:ea typeface="メイリオ" panose="020B0604030504040204" pitchFamily="50" charset="-128"/>
              </a:rPr>
              <a:t>)</a:t>
            </a:r>
            <a:endParaRPr kumimoji="1" lang="en-US" altLang="ja-JP"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27" name="角丸四角形 68">
            <a:extLst>
              <a:ext uri="{FF2B5EF4-FFF2-40B4-BE49-F238E27FC236}">
                <a16:creationId xmlns="" xmlns:a16="http://schemas.microsoft.com/office/drawing/2014/main" id="{935DB23A-51E8-3529-D800-BF42EC3E3557}"/>
              </a:ext>
            </a:extLst>
          </p:cNvPr>
          <p:cNvSpPr/>
          <p:nvPr/>
        </p:nvSpPr>
        <p:spPr>
          <a:xfrm>
            <a:off x="47294" y="5811644"/>
            <a:ext cx="3217810" cy="1425833"/>
          </a:xfrm>
          <a:prstGeom prst="roundRect">
            <a:avLst>
              <a:gd name="adj" fmla="val 12758"/>
            </a:avLst>
          </a:prstGeom>
          <a:solidFill>
            <a:srgbClr val="CCFFFF"/>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anchor="t">
            <a:spAutoFit/>
          </a:bodyPr>
          <a:lstStyle/>
          <a:p>
            <a:pPr>
              <a:defRPr/>
            </a:pPr>
            <a:r>
              <a:rPr kumimoji="1" lang="ja-JP" altLang="en-US" sz="1000" b="1" i="0" u="none" strike="noStrike" kern="1200" cap="none" spc="0" normalizeH="0" baseline="0" noProof="0" dirty="0">
                <a:ln>
                  <a:noFill/>
                </a:ln>
                <a:solidFill>
                  <a:schemeClr val="accent6"/>
                </a:solidFill>
                <a:effectLst/>
                <a:uLnTx/>
                <a:uFillTx/>
                <a:latin typeface="メイリオ" panose="020B0604030504040204" pitchFamily="50" charset="-128"/>
                <a:ea typeface="メイリオ" panose="020B0604030504040204" pitchFamily="50" charset="-128"/>
                <a:cs typeface="+mn-cs"/>
              </a:rPr>
              <a:t>参加者からの声</a:t>
            </a:r>
            <a:endParaRPr kumimoji="1" lang="en-US" altLang="ja-JP" sz="1000" b="1" i="0" u="none" strike="noStrike" kern="1200" cap="none" spc="0" normalizeH="0" baseline="0" noProof="0" dirty="0">
              <a:ln>
                <a:noFill/>
              </a:ln>
              <a:solidFill>
                <a:schemeClr val="accent6"/>
              </a:solidFill>
              <a:effectLst/>
              <a:uLnTx/>
              <a:uFillTx/>
              <a:latin typeface="メイリオ" panose="020B0604030504040204" pitchFamily="50" charset="-128"/>
              <a:ea typeface="メイリオ" panose="020B0604030504040204" pitchFamily="50" charset="-128"/>
              <a:cs typeface="+mn-cs"/>
            </a:endParaRPr>
          </a:p>
          <a:p>
            <a:pPr>
              <a:defRPr/>
            </a:pPr>
            <a:r>
              <a:rPr kumimoji="1"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a:t>
            </a:r>
            <a:r>
              <a:rPr lang="ja-JP" altLang="en-US" sz="1000" dirty="0">
                <a:solidFill>
                  <a:srgbClr val="000000"/>
                </a:solidFill>
                <a:latin typeface="メイリオ" panose="020B0604030504040204" pitchFamily="50" charset="-128"/>
                <a:ea typeface="メイリオ" panose="020B0604030504040204" pitchFamily="50" charset="-128"/>
              </a:rPr>
              <a:t>今回の</a:t>
            </a:r>
            <a:r>
              <a:rPr lang="en-US" altLang="ja-JP" sz="1000" dirty="0">
                <a:solidFill>
                  <a:srgbClr val="000000"/>
                </a:solidFill>
                <a:latin typeface="メイリオ" panose="020B0604030504040204" pitchFamily="50" charset="-128"/>
                <a:ea typeface="メイリオ" panose="020B0604030504040204" pitchFamily="50" charset="-128"/>
              </a:rPr>
              <a:t>QC</a:t>
            </a:r>
            <a:r>
              <a:rPr lang="ja-JP" altLang="en-US" sz="1000" dirty="0">
                <a:solidFill>
                  <a:srgbClr val="000000"/>
                </a:solidFill>
                <a:latin typeface="メイリオ" panose="020B0604030504040204" pitchFamily="50" charset="-128"/>
                <a:ea typeface="メイリオ" panose="020B0604030504040204" pitchFamily="50" charset="-128"/>
              </a:rPr>
              <a:t>研修会に参加して</a:t>
            </a:r>
            <a:r>
              <a:rPr lang="en-US" altLang="ja-JP" sz="1000" dirty="0">
                <a:solidFill>
                  <a:srgbClr val="000000"/>
                </a:solidFill>
                <a:latin typeface="メイリオ" panose="020B0604030504040204" pitchFamily="50" charset="-128"/>
                <a:ea typeface="メイリオ" panose="020B0604030504040204" pitchFamily="50" charset="-128"/>
              </a:rPr>
              <a:t>QC</a:t>
            </a:r>
            <a:r>
              <a:rPr lang="ja-JP" altLang="en-US" sz="1000" dirty="0">
                <a:solidFill>
                  <a:srgbClr val="000000"/>
                </a:solidFill>
                <a:latin typeface="メイリオ" panose="020B0604030504040204" pitchFamily="50" charset="-128"/>
                <a:ea typeface="メイリオ" panose="020B0604030504040204" pitchFamily="50" charset="-128"/>
              </a:rPr>
              <a:t>の理解はもちろんグループワークをして他社の人との交流を深めることができました</a:t>
            </a:r>
            <a:r>
              <a:rPr lang="ja-JP" altLang="en-US" sz="1000" dirty="0" smtClean="0">
                <a:solidFill>
                  <a:srgbClr val="000000"/>
                </a:solidFill>
                <a:latin typeface="メイリオ" panose="020B0604030504040204" pitchFamily="50" charset="-128"/>
                <a:ea typeface="メイリオ" panose="020B0604030504040204" pitchFamily="50" charset="-128"/>
              </a:rPr>
              <a:t>。 </a:t>
            </a:r>
            <a:r>
              <a:rPr lang="en-US" altLang="ja-JP" sz="1000" dirty="0" smtClean="0">
                <a:solidFill>
                  <a:srgbClr val="000000"/>
                </a:solidFill>
                <a:latin typeface="メイリオ" panose="020B0604030504040204" pitchFamily="50" charset="-128"/>
                <a:ea typeface="メイリオ" panose="020B0604030504040204" pitchFamily="50" charset="-128"/>
              </a:rPr>
              <a:t>(</a:t>
            </a:r>
            <a:r>
              <a:rPr lang="ja-JP" altLang="en-US" sz="1000" dirty="0" smtClean="0">
                <a:solidFill>
                  <a:srgbClr val="000000"/>
                </a:solidFill>
                <a:latin typeface="メイリオ" panose="020B0604030504040204" pitchFamily="50" charset="-128"/>
                <a:ea typeface="メイリオ" panose="020B0604030504040204" pitchFamily="50" charset="-128"/>
              </a:rPr>
              <a:t>日本エーエムシー </a:t>
            </a:r>
            <a:r>
              <a:rPr lang="en-US" altLang="ja-JP" sz="1000" dirty="0" smtClean="0">
                <a:solidFill>
                  <a:srgbClr val="000000"/>
                </a:solidFill>
                <a:latin typeface="メイリオ" panose="020B0604030504040204" pitchFamily="50" charset="-128"/>
                <a:ea typeface="メイリオ" panose="020B0604030504040204" pitchFamily="50" charset="-128"/>
              </a:rPr>
              <a:t>Y</a:t>
            </a:r>
            <a:r>
              <a:rPr lang="ja-JP" altLang="en-US" sz="1000" dirty="0" smtClean="0">
                <a:solidFill>
                  <a:srgbClr val="000000"/>
                </a:solidFill>
                <a:latin typeface="メイリオ" panose="020B0604030504040204" pitchFamily="50" charset="-128"/>
                <a:ea typeface="メイリオ" panose="020B0604030504040204" pitchFamily="50" charset="-128"/>
              </a:rPr>
              <a:t>様</a:t>
            </a:r>
            <a:r>
              <a:rPr lang="en-US" altLang="ja-JP" sz="1000" dirty="0" smtClean="0">
                <a:solidFill>
                  <a:srgbClr val="000000"/>
                </a:solidFill>
                <a:latin typeface="メイリオ" panose="020B0604030504040204" pitchFamily="50" charset="-128"/>
                <a:ea typeface="メイリオ" panose="020B0604030504040204" pitchFamily="50" charset="-128"/>
              </a:rPr>
              <a:t>)</a:t>
            </a:r>
          </a:p>
          <a:p>
            <a:pPr>
              <a:defRPr/>
            </a:pPr>
            <a:endParaRPr kumimoji="1" lang="en-US" altLang="ja-JP"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a:defRPr/>
            </a:pPr>
            <a:r>
              <a:rPr lang="ja-JP" altLang="en-US" sz="1000" dirty="0">
                <a:solidFill>
                  <a:srgbClr val="000000"/>
                </a:solidFill>
                <a:latin typeface="メイリオ" panose="020B0604030504040204" pitchFamily="50" charset="-128"/>
                <a:ea typeface="メイリオ" panose="020B0604030504040204" pitchFamily="50" charset="-128"/>
              </a:rPr>
              <a:t>　要因の抽出の段階で、すぐに対策の意見が出てしまうことが多かった。ワンクッション置くことの重要性を実感した</a:t>
            </a:r>
            <a:r>
              <a:rPr lang="ja-JP" altLang="en-US" sz="1000" dirty="0" smtClean="0">
                <a:solidFill>
                  <a:srgbClr val="000000"/>
                </a:solidFill>
                <a:latin typeface="メイリオ" panose="020B0604030504040204" pitchFamily="50" charset="-128"/>
                <a:ea typeface="メイリオ" panose="020B0604030504040204" pitchFamily="50" charset="-128"/>
              </a:rPr>
              <a:t>。</a:t>
            </a:r>
            <a:r>
              <a:rPr lang="ja-JP" altLang="en-US" sz="1000" dirty="0">
                <a:solidFill>
                  <a:srgbClr val="000000"/>
                </a:solidFill>
                <a:latin typeface="メイリオ" panose="020B0604030504040204" pitchFamily="50" charset="-128"/>
                <a:ea typeface="メイリオ" panose="020B0604030504040204" pitchFamily="50" charset="-128"/>
              </a:rPr>
              <a:t> </a:t>
            </a:r>
            <a:r>
              <a:rPr lang="en-US" altLang="ja-JP" sz="1000" dirty="0" smtClean="0">
                <a:solidFill>
                  <a:srgbClr val="000000"/>
                </a:solidFill>
                <a:latin typeface="メイリオ" panose="020B0604030504040204" pitchFamily="50" charset="-128"/>
                <a:ea typeface="メイリオ" panose="020B0604030504040204" pitchFamily="50" charset="-128"/>
              </a:rPr>
              <a:t>(</a:t>
            </a:r>
            <a:r>
              <a:rPr lang="ja-JP" altLang="en-US" sz="1000" dirty="0" smtClean="0">
                <a:solidFill>
                  <a:srgbClr val="000000"/>
                </a:solidFill>
                <a:latin typeface="メイリオ" panose="020B0604030504040204" pitchFamily="50" charset="-128"/>
                <a:ea typeface="メイリオ" panose="020B0604030504040204" pitchFamily="50" charset="-128"/>
              </a:rPr>
              <a:t>日本ピーエス </a:t>
            </a:r>
            <a:r>
              <a:rPr lang="en-US" altLang="ja-JP" sz="1000" dirty="0" smtClean="0">
                <a:solidFill>
                  <a:srgbClr val="000000"/>
                </a:solidFill>
                <a:latin typeface="メイリオ" panose="020B0604030504040204" pitchFamily="50" charset="-128"/>
                <a:ea typeface="メイリオ" panose="020B0604030504040204" pitchFamily="50" charset="-128"/>
              </a:rPr>
              <a:t>T</a:t>
            </a:r>
            <a:r>
              <a:rPr lang="ja-JP" altLang="en-US" sz="1000" dirty="0" smtClean="0">
                <a:solidFill>
                  <a:srgbClr val="000000"/>
                </a:solidFill>
                <a:latin typeface="メイリオ" panose="020B0604030504040204" pitchFamily="50" charset="-128"/>
                <a:ea typeface="メイリオ" panose="020B0604030504040204" pitchFamily="50" charset="-128"/>
              </a:rPr>
              <a:t>様</a:t>
            </a:r>
            <a:r>
              <a:rPr lang="en-US" altLang="ja-JP" sz="1000" dirty="0" smtClean="0">
                <a:solidFill>
                  <a:srgbClr val="000000"/>
                </a:solidFill>
                <a:latin typeface="メイリオ" panose="020B0604030504040204" pitchFamily="50" charset="-128"/>
                <a:ea typeface="メイリオ" panose="020B0604030504040204" pitchFamily="50" charset="-128"/>
              </a:rPr>
              <a:t>)</a:t>
            </a:r>
            <a:endParaRPr kumimoji="1" lang="en-US" altLang="ja-JP"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30" name="Text Box 29">
            <a:extLst>
              <a:ext uri="{FF2B5EF4-FFF2-40B4-BE49-F238E27FC236}">
                <a16:creationId xmlns="" xmlns:a16="http://schemas.microsoft.com/office/drawing/2014/main" id="{1886586F-EA00-30ED-CFCD-01F0FE61438D}"/>
              </a:ext>
            </a:extLst>
          </p:cNvPr>
          <p:cNvSpPr txBox="1">
            <a:spLocks noChangeArrowheads="1"/>
          </p:cNvSpPr>
          <p:nvPr/>
        </p:nvSpPr>
        <p:spPr bwMode="auto">
          <a:xfrm>
            <a:off x="3497231" y="916511"/>
            <a:ext cx="328987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None/>
            </a:pPr>
            <a:r>
              <a:rPr lang="ja-JP" altLang="en-US" sz="900" dirty="0">
                <a:latin typeface="メイリオ" panose="020B0604030504040204" pitchFamily="50" charset="-128"/>
                <a:ea typeface="メイリオ" panose="020B0604030504040204" pitchFamily="50" charset="-128"/>
              </a:rPr>
              <a:t>リーダー役割認識コースでは、講義とグループ討議を通じて、リーダーの役割と心構えを学び、演習で実践しました。</a:t>
            </a:r>
            <a:endParaRPr lang="en-US" altLang="ja-JP" sz="900" dirty="0">
              <a:latin typeface="メイリオ" panose="020B0604030504040204" pitchFamily="50" charset="-128"/>
              <a:ea typeface="メイリオ" panose="020B0604030504040204" pitchFamily="50" charset="-128"/>
            </a:endParaRPr>
          </a:p>
          <a:p>
            <a:pPr>
              <a:spcBef>
                <a:spcPct val="0"/>
              </a:spcBef>
              <a:buNone/>
            </a:pPr>
            <a:r>
              <a:rPr lang="ja-JP" altLang="en-US" sz="900" dirty="0">
                <a:latin typeface="メイリオ" panose="020B0604030504040204" pitchFamily="50" charset="-128"/>
                <a:ea typeface="メイリオ" panose="020B0604030504040204" pitchFamily="50" charset="-128"/>
              </a:rPr>
              <a:t>このコースは</a:t>
            </a:r>
            <a:r>
              <a:rPr lang="ja-JP" altLang="en-US" sz="900" dirty="0" smtClean="0">
                <a:latin typeface="メイリオ" panose="020B0604030504040204" pitchFamily="50" charset="-128"/>
                <a:ea typeface="メイリオ" panose="020B0604030504040204" pitchFamily="50" charset="-128"/>
              </a:rPr>
              <a:t>、</a:t>
            </a:r>
            <a:r>
              <a:rPr lang="en-US" altLang="ja-JP" sz="900" dirty="0" smtClean="0">
                <a:latin typeface="メイリオ" panose="020B0604030504040204" pitchFamily="50" charset="-128"/>
                <a:ea typeface="メイリオ" panose="020B0604030504040204" pitchFamily="50" charset="-128"/>
              </a:rPr>
              <a:t>15</a:t>
            </a:r>
            <a:r>
              <a:rPr lang="ja-JP" altLang="en-US" sz="900" dirty="0" smtClean="0">
                <a:latin typeface="メイリオ" panose="020B0604030504040204" pitchFamily="50" charset="-128"/>
                <a:ea typeface="メイリオ" panose="020B0604030504040204" pitchFamily="50" charset="-128"/>
              </a:rPr>
              <a:t>名</a:t>
            </a:r>
            <a:r>
              <a:rPr lang="ja-JP" altLang="en-US" sz="900" dirty="0">
                <a:latin typeface="メイリオ" panose="020B0604030504040204" pitchFamily="50" charset="-128"/>
                <a:ea typeface="メイリオ" panose="020B0604030504040204" pitchFamily="50" charset="-128"/>
              </a:rPr>
              <a:t>の方に受講いただきましたが、半数の方は、実際に</a:t>
            </a:r>
            <a:r>
              <a:rPr lang="en-US" altLang="ja-JP" sz="900" dirty="0">
                <a:latin typeface="メイリオ" panose="020B0604030504040204" pitchFamily="50" charset="-128"/>
                <a:ea typeface="メイリオ" panose="020B0604030504040204" pitchFamily="50" charset="-128"/>
              </a:rPr>
              <a:t>QC</a:t>
            </a:r>
            <a:r>
              <a:rPr lang="ja-JP" altLang="en-US" sz="900" dirty="0">
                <a:latin typeface="メイリオ" panose="020B0604030504040204" pitchFamily="50" charset="-128"/>
                <a:ea typeface="メイリオ" panose="020B0604030504040204" pitchFamily="50" charset="-128"/>
              </a:rPr>
              <a:t>サークルリーダー経験者です。</a:t>
            </a:r>
          </a:p>
        </p:txBody>
      </p:sp>
      <p:sp>
        <p:nvSpPr>
          <p:cNvPr id="38" name="角丸四角形 68">
            <a:extLst>
              <a:ext uri="{FF2B5EF4-FFF2-40B4-BE49-F238E27FC236}">
                <a16:creationId xmlns="" xmlns:a16="http://schemas.microsoft.com/office/drawing/2014/main" id="{442206DA-D8D9-A4A7-E6D8-66130AB54C53}"/>
              </a:ext>
            </a:extLst>
          </p:cNvPr>
          <p:cNvSpPr/>
          <p:nvPr/>
        </p:nvSpPr>
        <p:spPr>
          <a:xfrm>
            <a:off x="50863" y="7303008"/>
            <a:ext cx="3302899" cy="2344425"/>
          </a:xfrm>
          <a:prstGeom prst="roundRect">
            <a:avLst>
              <a:gd name="adj" fmla="val 8997"/>
            </a:avLst>
          </a:prstGeom>
          <a:solidFill>
            <a:srgbClr val="FFEAA7"/>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anchor="t"/>
          <a:lstStyle/>
          <a:p>
            <a:pPr>
              <a:defRPr/>
            </a:pPr>
            <a:r>
              <a:rPr kumimoji="1"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アンケート結果</a:t>
            </a:r>
            <a:r>
              <a:rPr kumimoji="1" lang="ja-JP" altLang="en-US" sz="10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a:t>
            </a:r>
            <a:endParaRPr lang="ja-JP" altLang="en-US" dirty="0"/>
          </a:p>
        </p:txBody>
      </p:sp>
      <p:sp>
        <p:nvSpPr>
          <p:cNvPr id="22" name="Text Box 25">
            <a:extLst>
              <a:ext uri="{FF2B5EF4-FFF2-40B4-BE49-F238E27FC236}">
                <a16:creationId xmlns="" xmlns:a16="http://schemas.microsoft.com/office/drawing/2014/main" id="{E5D34D52-023A-FD2A-3854-7240896AC8DE}"/>
              </a:ext>
            </a:extLst>
          </p:cNvPr>
          <p:cNvSpPr txBox="1">
            <a:spLocks noChangeArrowheads="1"/>
          </p:cNvSpPr>
          <p:nvPr/>
        </p:nvSpPr>
        <p:spPr bwMode="auto">
          <a:xfrm>
            <a:off x="14638" y="916511"/>
            <a:ext cx="3429000" cy="103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nSpc>
                <a:spcPts val="1200"/>
              </a:lnSpc>
              <a:spcBef>
                <a:spcPct val="0"/>
              </a:spcBef>
              <a:buFontTx/>
              <a:buNone/>
            </a:pPr>
            <a:r>
              <a:rPr kumimoji="0" lang="ja-JP" altLang="en-US" sz="900" dirty="0">
                <a:latin typeface="メイリオ" panose="020B0604030504040204" pitchFamily="34" charset="-128"/>
                <a:ea typeface="メイリオ" panose="020B0604030504040204" pitchFamily="34" charset="-128"/>
              </a:rPr>
              <a:t>中級コースでは、ＱＣ</a:t>
            </a:r>
            <a:r>
              <a:rPr kumimoji="0" lang="en-US" altLang="ja-JP" sz="900" dirty="0">
                <a:latin typeface="メイリオ" panose="020B0604030504040204" pitchFamily="34" charset="-128"/>
                <a:ea typeface="メイリオ" panose="020B0604030504040204" pitchFamily="34" charset="-128"/>
              </a:rPr>
              <a:t>7</a:t>
            </a:r>
            <a:r>
              <a:rPr kumimoji="0" lang="ja-JP" altLang="en-US" sz="900" dirty="0">
                <a:latin typeface="メイリオ" panose="020B0604030504040204" pitchFamily="34" charset="-128"/>
                <a:ea typeface="メイリオ" panose="020B0604030504040204" pitchFamily="34" charset="-128"/>
              </a:rPr>
              <a:t>つ道具の中でも特に特性要因図と系統図の作成手順について講義で学び、ジグソーパズルを使いながら、問題解決型のＱＣストーリーに沿って</a:t>
            </a:r>
            <a:r>
              <a:rPr kumimoji="0" lang="en-US" altLang="ja-JP" sz="900" dirty="0">
                <a:latin typeface="メイリオ" panose="020B0604030504040204" pitchFamily="34" charset="-128"/>
                <a:ea typeface="メイリオ" panose="020B0604030504040204" pitchFamily="34" charset="-128"/>
              </a:rPr>
              <a:t>QC</a:t>
            </a:r>
            <a:r>
              <a:rPr kumimoji="0" lang="ja-JP" altLang="en-US" sz="900" dirty="0">
                <a:latin typeface="メイリオ" panose="020B0604030504040204" pitchFamily="34" charset="-128"/>
                <a:ea typeface="メイリオ" panose="020B0604030504040204" pitchFamily="34" charset="-128"/>
              </a:rPr>
              <a:t>サークル活動を実践していきました。</a:t>
            </a:r>
            <a:endParaRPr kumimoji="0" lang="en-US" altLang="ja-JP" sz="900" dirty="0">
              <a:latin typeface="メイリオ" panose="020B0604030504040204" pitchFamily="34" charset="-128"/>
              <a:ea typeface="メイリオ" panose="020B0604030504040204" pitchFamily="34" charset="-128"/>
            </a:endParaRPr>
          </a:p>
          <a:p>
            <a:pPr>
              <a:lnSpc>
                <a:spcPts val="1200"/>
              </a:lnSpc>
              <a:spcBef>
                <a:spcPct val="0"/>
              </a:spcBef>
              <a:buFontTx/>
              <a:buNone/>
            </a:pPr>
            <a:r>
              <a:rPr kumimoji="0" lang="ja-JP" altLang="en-US" sz="900" dirty="0">
                <a:latin typeface="メイリオ"/>
                <a:ea typeface="メイリオ"/>
              </a:rPr>
              <a:t>このコースには、実際に自社の</a:t>
            </a:r>
            <a:r>
              <a:rPr kumimoji="0" lang="en-US" altLang="ja-JP" sz="900" dirty="0">
                <a:latin typeface="メイリオ"/>
                <a:ea typeface="メイリオ"/>
              </a:rPr>
              <a:t>QC</a:t>
            </a:r>
            <a:r>
              <a:rPr kumimoji="0" lang="ja-JP" altLang="en-US" sz="900" dirty="0">
                <a:latin typeface="メイリオ"/>
                <a:ea typeface="メイリオ"/>
              </a:rPr>
              <a:t>サークルの第一線で活動している方など</a:t>
            </a:r>
            <a:r>
              <a:rPr kumimoji="0" lang="ja-JP" altLang="en-US" sz="900" dirty="0" smtClean="0">
                <a:latin typeface="メイリオ"/>
                <a:ea typeface="メイリオ"/>
              </a:rPr>
              <a:t>、</a:t>
            </a:r>
            <a:r>
              <a:rPr kumimoji="0" lang="en-US" altLang="ja-JP" sz="900" dirty="0" smtClean="0">
                <a:latin typeface="メイリオ"/>
                <a:ea typeface="メイリオ"/>
              </a:rPr>
              <a:t>41</a:t>
            </a:r>
            <a:r>
              <a:rPr kumimoji="0" lang="ja-JP" altLang="en-US" sz="900" dirty="0" smtClean="0">
                <a:latin typeface="メイリオ"/>
                <a:ea typeface="メイリオ"/>
              </a:rPr>
              <a:t>名</a:t>
            </a:r>
            <a:r>
              <a:rPr kumimoji="0" lang="ja-JP" altLang="en-US" sz="900" dirty="0">
                <a:latin typeface="メイリオ"/>
                <a:ea typeface="メイリオ"/>
              </a:rPr>
              <a:t>の方に受講していただきました。</a:t>
            </a:r>
            <a:endParaRPr kumimoji="0" lang="en-US" altLang="ja-JP" sz="900" dirty="0">
              <a:latin typeface="メイリオ"/>
              <a:ea typeface="メイリオ"/>
            </a:endParaRPr>
          </a:p>
        </p:txBody>
      </p:sp>
      <p:sp>
        <p:nvSpPr>
          <p:cNvPr id="25" name="Text Box 25">
            <a:extLst>
              <a:ext uri="{FF2B5EF4-FFF2-40B4-BE49-F238E27FC236}">
                <a16:creationId xmlns="" xmlns:a16="http://schemas.microsoft.com/office/drawing/2014/main" id="{911E82DA-65B0-391A-5FCB-2AD372F337C7}"/>
              </a:ext>
            </a:extLst>
          </p:cNvPr>
          <p:cNvSpPr txBox="1">
            <a:spLocks noChangeArrowheads="1"/>
          </p:cNvSpPr>
          <p:nvPr/>
        </p:nvSpPr>
        <p:spPr bwMode="auto">
          <a:xfrm>
            <a:off x="6863" y="2742603"/>
            <a:ext cx="3390900" cy="1201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nSpc>
                <a:spcPts val="1200"/>
              </a:lnSpc>
              <a:spcBef>
                <a:spcPct val="0"/>
              </a:spcBef>
              <a:buFontTx/>
              <a:buNone/>
            </a:pPr>
            <a:r>
              <a:rPr kumimoji="0" lang="ja-JP" altLang="en-US" sz="900" dirty="0">
                <a:latin typeface="メイリオ" panose="020B0604030504040204" pitchFamily="34" charset="-128"/>
                <a:ea typeface="メイリオ" panose="020B0604030504040204" pitchFamily="34" charset="-128"/>
              </a:rPr>
              <a:t>講義後は</a:t>
            </a:r>
            <a:r>
              <a:rPr kumimoji="0" lang="en-US" altLang="ja-JP" sz="900" dirty="0">
                <a:latin typeface="メイリオ" panose="020B0604030504040204" pitchFamily="34" charset="-128"/>
                <a:ea typeface="メイリオ" panose="020B0604030504040204" pitchFamily="34" charset="-128"/>
              </a:rPr>
              <a:t>6</a:t>
            </a:r>
            <a:r>
              <a:rPr kumimoji="0" lang="ja-JP" altLang="en-US" sz="900" dirty="0">
                <a:latin typeface="メイリオ" panose="020B0604030504040204" pitchFamily="34" charset="-128"/>
                <a:ea typeface="メイリオ" panose="020B0604030504040204" pitchFamily="34" charset="-128"/>
              </a:rPr>
              <a:t>グループに分かれ、制限時間</a:t>
            </a:r>
            <a:r>
              <a:rPr kumimoji="0" lang="en-US" altLang="ja-JP" sz="900" dirty="0">
                <a:latin typeface="メイリオ" panose="020B0604030504040204" pitchFamily="34" charset="-128"/>
                <a:ea typeface="メイリオ" panose="020B0604030504040204" pitchFamily="34" charset="-128"/>
              </a:rPr>
              <a:t>15</a:t>
            </a:r>
            <a:r>
              <a:rPr kumimoji="0" lang="ja-JP" altLang="en-US" sz="900" dirty="0">
                <a:latin typeface="メイリオ" panose="020B0604030504040204" pitchFamily="34" charset="-128"/>
                <a:ea typeface="メイリオ" panose="020B0604030504040204" pitchFamily="34" charset="-128"/>
              </a:rPr>
              <a:t>分で</a:t>
            </a:r>
            <a:r>
              <a:rPr kumimoji="0" lang="en-US" altLang="ja-JP" sz="900" dirty="0">
                <a:latin typeface="メイリオ" panose="020B0604030504040204" pitchFamily="34" charset="-128"/>
                <a:ea typeface="メイリオ" panose="020B0604030504040204" pitchFamily="34" charset="-128"/>
              </a:rPr>
              <a:t>1</a:t>
            </a:r>
            <a:r>
              <a:rPr kumimoji="0" lang="ja-JP" altLang="en-US" sz="900" dirty="0">
                <a:latin typeface="メイリオ" panose="020B0604030504040204" pitchFamily="34" charset="-128"/>
                <a:ea typeface="メイリオ" panose="020B0604030504040204" pitchFamily="34" charset="-128"/>
              </a:rPr>
              <a:t>回目のパズル作成を行い、完成したピースの数を数え、目標値の設定をしました。パズルをもっと早く完成させるために、グループごとにうまくいかなかった要因を整理して、真の要因を探し出すべく検証を行い、系統図を活用しながら改善策を深掘りして対策案を検討しました。その後、これらの対策案に基づき対策を実施し、</a:t>
            </a:r>
            <a:r>
              <a:rPr kumimoji="0" lang="en-US" altLang="ja-JP" sz="900" dirty="0">
                <a:latin typeface="メイリオ" panose="020B0604030504040204" pitchFamily="34" charset="-128"/>
                <a:ea typeface="メイリオ" panose="020B0604030504040204" pitchFamily="34" charset="-128"/>
              </a:rPr>
              <a:t>2</a:t>
            </a:r>
            <a:r>
              <a:rPr kumimoji="0" lang="ja-JP" altLang="en-US" sz="900" dirty="0">
                <a:latin typeface="メイリオ" panose="020B0604030504040204" pitchFamily="34" charset="-128"/>
                <a:ea typeface="メイリオ" panose="020B0604030504040204" pitchFamily="34" charset="-128"/>
              </a:rPr>
              <a:t>回目のパズルの作成を行いました。</a:t>
            </a:r>
            <a:endParaRPr kumimoji="0" lang="en-US" altLang="ja-JP" sz="900" dirty="0">
              <a:latin typeface="メイリオ" panose="020B0604030504040204" pitchFamily="34" charset="-128"/>
              <a:ea typeface="メイリオ" panose="020B0604030504040204" pitchFamily="34" charset="-128"/>
            </a:endParaRPr>
          </a:p>
        </p:txBody>
      </p:sp>
      <p:sp>
        <p:nvSpPr>
          <p:cNvPr id="41" name="Text Box 25">
            <a:extLst>
              <a:ext uri="{FF2B5EF4-FFF2-40B4-BE49-F238E27FC236}">
                <a16:creationId xmlns="" xmlns:a16="http://schemas.microsoft.com/office/drawing/2014/main" id="{88AE95CD-D32C-8641-3BDF-2F5404E19F78}"/>
              </a:ext>
            </a:extLst>
          </p:cNvPr>
          <p:cNvSpPr txBox="1">
            <a:spLocks noChangeArrowheads="1"/>
          </p:cNvSpPr>
          <p:nvPr/>
        </p:nvSpPr>
        <p:spPr bwMode="auto">
          <a:xfrm>
            <a:off x="25336" y="3919829"/>
            <a:ext cx="2140498" cy="775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nSpc>
                <a:spcPts val="1200"/>
              </a:lnSpc>
              <a:spcBef>
                <a:spcPct val="0"/>
              </a:spcBef>
              <a:buFontTx/>
              <a:buNone/>
            </a:pPr>
            <a:r>
              <a:rPr kumimoji="0" lang="ja-JP" altLang="en-US" sz="900" dirty="0">
                <a:latin typeface="メイリオ" panose="020B0604030504040204" pitchFamily="34" charset="-128"/>
                <a:ea typeface="メイリオ" panose="020B0604030504040204" pitchFamily="34" charset="-128"/>
              </a:rPr>
              <a:t>各グループとも話し合って決めた対策に効果があり、</a:t>
            </a:r>
            <a:r>
              <a:rPr kumimoji="0" lang="en-US" altLang="ja-JP" sz="900" dirty="0">
                <a:latin typeface="メイリオ" panose="020B0604030504040204" pitchFamily="34" charset="-128"/>
                <a:ea typeface="メイリオ" panose="020B0604030504040204" pitchFamily="34" charset="-128"/>
              </a:rPr>
              <a:t>1</a:t>
            </a:r>
            <a:r>
              <a:rPr kumimoji="0" lang="ja-JP" altLang="en-US" sz="900" dirty="0">
                <a:latin typeface="メイリオ" panose="020B0604030504040204" pitchFamily="34" charset="-128"/>
                <a:ea typeface="メイリオ" panose="020B0604030504040204" pitchFamily="34" charset="-128"/>
              </a:rPr>
              <a:t>回目よりも良い成績となり、大いに盛り上がり達成感を味わいました。</a:t>
            </a:r>
            <a:endParaRPr kumimoji="0" lang="en-US" altLang="ja-JP" sz="900" dirty="0">
              <a:latin typeface="メイリオ" panose="020B0604030504040204" pitchFamily="34" charset="-128"/>
              <a:ea typeface="メイリオ" panose="020B0604030504040204" pitchFamily="34" charset="-128"/>
            </a:endParaRPr>
          </a:p>
        </p:txBody>
      </p:sp>
      <p:sp>
        <p:nvSpPr>
          <p:cNvPr id="42" name="Text Box 29">
            <a:extLst>
              <a:ext uri="{FF2B5EF4-FFF2-40B4-BE49-F238E27FC236}">
                <a16:creationId xmlns="" xmlns:a16="http://schemas.microsoft.com/office/drawing/2014/main" id="{6F8DC84A-1B5F-1DBE-ADEE-1C8E1674E7AC}"/>
              </a:ext>
            </a:extLst>
          </p:cNvPr>
          <p:cNvSpPr txBox="1">
            <a:spLocks noChangeArrowheads="1"/>
          </p:cNvSpPr>
          <p:nvPr/>
        </p:nvSpPr>
        <p:spPr bwMode="auto">
          <a:xfrm>
            <a:off x="3429000" y="2352291"/>
            <a:ext cx="3390901"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None/>
            </a:pPr>
            <a:r>
              <a:rPr lang="ja-JP" altLang="en-US" sz="900" dirty="0">
                <a:latin typeface="メイリオ" panose="020B0604030504040204" pitchFamily="50" charset="-128"/>
                <a:ea typeface="メイリオ" panose="020B0604030504040204" pitchFamily="50" charset="-128"/>
              </a:rPr>
              <a:t>講義後、</a:t>
            </a:r>
            <a:r>
              <a:rPr lang="en-US" altLang="ja-JP" sz="900" dirty="0">
                <a:latin typeface="メイリオ" panose="020B0604030504040204" pitchFamily="50" charset="-128"/>
                <a:ea typeface="メイリオ" panose="020B0604030504040204" pitchFamily="50" charset="-128"/>
              </a:rPr>
              <a:t>3</a:t>
            </a:r>
            <a:r>
              <a:rPr lang="ja-JP" altLang="en-US" sz="900" dirty="0">
                <a:latin typeface="メイリオ" panose="020B0604030504040204" pitchFamily="50" charset="-128"/>
                <a:ea typeface="メイリオ" panose="020B0604030504040204" pitchFamily="50" charset="-128"/>
              </a:rPr>
              <a:t>グループに分かれ、「</a:t>
            </a:r>
            <a:r>
              <a:rPr lang="en-US" altLang="ja-JP" sz="900" dirty="0">
                <a:latin typeface="メイリオ" panose="020B0604030504040204" pitchFamily="50" charset="-128"/>
                <a:ea typeface="メイリオ" panose="020B0604030504040204" pitchFamily="50" charset="-128"/>
              </a:rPr>
              <a:t>Q</a:t>
            </a:r>
            <a:r>
              <a:rPr lang="ja-JP" altLang="en-US" sz="900" dirty="0">
                <a:latin typeface="メイリオ" panose="020B0604030504040204" pitchFamily="50" charset="-128"/>
                <a:ea typeface="メイリオ" panose="020B0604030504040204" pitchFamily="50" charset="-128"/>
              </a:rPr>
              <a:t>Ｃサークル活動の目的から考えた私たちの課題」テーマとして、「個人能力の向上」「チームワークをよくする」について、「現実」「問題点」「理想」の視点で討議し、リーダーのあるべき姿について具体的行動を考えていただきました。</a:t>
            </a:r>
          </a:p>
        </p:txBody>
      </p:sp>
      <p:sp>
        <p:nvSpPr>
          <p:cNvPr id="24" name="角丸四角形 68">
            <a:extLst>
              <a:ext uri="{FF2B5EF4-FFF2-40B4-BE49-F238E27FC236}">
                <a16:creationId xmlns="" xmlns:a16="http://schemas.microsoft.com/office/drawing/2014/main" id="{4C539F74-A7AC-C061-E182-E9D447F835DA}"/>
              </a:ext>
            </a:extLst>
          </p:cNvPr>
          <p:cNvSpPr/>
          <p:nvPr/>
        </p:nvSpPr>
        <p:spPr>
          <a:xfrm>
            <a:off x="3457018" y="6554479"/>
            <a:ext cx="3302899" cy="2464911"/>
          </a:xfrm>
          <a:prstGeom prst="roundRect">
            <a:avLst>
              <a:gd name="adj" fmla="val 8008"/>
            </a:avLst>
          </a:prstGeom>
          <a:solidFill>
            <a:srgbClr val="FFEAA7"/>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anchor="t"/>
          <a:lstStyle/>
          <a:p>
            <a:pPr>
              <a:defRPr/>
            </a:pPr>
            <a:r>
              <a:rPr kumimoji="1"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アンケート結果</a:t>
            </a:r>
            <a:r>
              <a:rPr kumimoji="1" lang="ja-JP" altLang="en-US" sz="10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a:t>
            </a:r>
            <a:endParaRPr lang="ja-JP" altLang="en-US" dirty="0"/>
          </a:p>
        </p:txBody>
      </p:sp>
      <p:pic>
        <p:nvPicPr>
          <p:cNvPr id="29" name="図 28">
            <a:extLst>
              <a:ext uri="{FF2B5EF4-FFF2-40B4-BE49-F238E27FC236}">
                <a16:creationId xmlns="" xmlns:a16="http://schemas.microsoft.com/office/drawing/2014/main" id="{2E2AB23B-3EA5-0E0B-495C-7621EECA71CE}"/>
              </a:ext>
            </a:extLst>
          </p:cNvPr>
          <p:cNvPicPr>
            <a:picLocks noChangeAspect="1"/>
          </p:cNvPicPr>
          <p:nvPr/>
        </p:nvPicPr>
        <p:blipFill>
          <a:blip r:embed="rId3"/>
          <a:stretch>
            <a:fillRect/>
          </a:stretch>
        </p:blipFill>
        <p:spPr>
          <a:xfrm>
            <a:off x="72852" y="9417259"/>
            <a:ext cx="609560" cy="433386"/>
          </a:xfrm>
          <a:prstGeom prst="rect">
            <a:avLst/>
          </a:prstGeom>
        </p:spPr>
      </p:pic>
      <p:pic>
        <p:nvPicPr>
          <p:cNvPr id="33" name="図 32">
            <a:extLst>
              <a:ext uri="{FF2B5EF4-FFF2-40B4-BE49-F238E27FC236}">
                <a16:creationId xmlns="" xmlns:a16="http://schemas.microsoft.com/office/drawing/2014/main" id="{EEA09EB7-9B4D-428E-A57E-3C877BE8167F}"/>
              </a:ext>
            </a:extLst>
          </p:cNvPr>
          <p:cNvPicPr>
            <a:picLocks noChangeAspect="1"/>
          </p:cNvPicPr>
          <p:nvPr/>
        </p:nvPicPr>
        <p:blipFill>
          <a:blip r:embed="rId4"/>
          <a:stretch>
            <a:fillRect/>
          </a:stretch>
        </p:blipFill>
        <p:spPr>
          <a:xfrm rot="5400000">
            <a:off x="3493246" y="9321696"/>
            <a:ext cx="356859" cy="532350"/>
          </a:xfrm>
          <a:prstGeom prst="rect">
            <a:avLst/>
          </a:prstGeom>
        </p:spPr>
      </p:pic>
      <p:sp>
        <p:nvSpPr>
          <p:cNvPr id="34" name="Text Box 45">
            <a:extLst>
              <a:ext uri="{FF2B5EF4-FFF2-40B4-BE49-F238E27FC236}">
                <a16:creationId xmlns="" xmlns:a16="http://schemas.microsoft.com/office/drawing/2014/main" id="{30F9F06F-4016-C901-3A26-99E2546BC0E5}"/>
              </a:ext>
            </a:extLst>
          </p:cNvPr>
          <p:cNvSpPr txBox="1">
            <a:spLocks noChangeArrowheads="1"/>
          </p:cNvSpPr>
          <p:nvPr/>
        </p:nvSpPr>
        <p:spPr bwMode="auto">
          <a:xfrm>
            <a:off x="3768946" y="9332913"/>
            <a:ext cx="1835150" cy="433387"/>
          </a:xfrm>
          <a:prstGeom prst="rect">
            <a:avLst/>
          </a:prstGeom>
          <a:noFill/>
          <a:ln w="9525">
            <a:noFill/>
            <a:miter lim="800000"/>
            <a:headEnd/>
            <a:tailEnd/>
          </a:ln>
        </p:spPr>
        <p:txBody>
          <a:bodyPr/>
          <a:lstStyle/>
          <a:p>
            <a:pPr algn="r">
              <a:defRPr/>
            </a:pPr>
            <a:r>
              <a:rPr kumimoji="0" lang="ja-JP" altLang="en-US" sz="1100" dirty="0">
                <a:solidFill>
                  <a:schemeClr val="accent1">
                    <a:lumMod val="50000"/>
                  </a:schemeClr>
                </a:solidFill>
                <a:latin typeface="HGS創英角ｺﾞｼｯｸUB" pitchFamily="50" charset="-128"/>
                <a:ea typeface="HGS創英角ｺﾞｼｯｸUB" pitchFamily="50" charset="-128"/>
                <a:cs typeface="メイリオ" pitchFamily="50" charset="-128"/>
              </a:rPr>
              <a:t>またの皆さまのご参加を</a:t>
            </a:r>
          </a:p>
          <a:p>
            <a:pPr algn="r">
              <a:defRPr/>
            </a:pPr>
            <a:r>
              <a:rPr kumimoji="0" lang="ja-JP" altLang="en-US" sz="1100" dirty="0">
                <a:solidFill>
                  <a:schemeClr val="accent1">
                    <a:lumMod val="50000"/>
                  </a:schemeClr>
                </a:solidFill>
                <a:latin typeface="HGS創英角ｺﾞｼｯｸUB" pitchFamily="50" charset="-128"/>
                <a:ea typeface="HGS創英角ｺﾞｼｯｸUB" pitchFamily="50" charset="-128"/>
                <a:cs typeface="メイリオ" pitchFamily="50" charset="-128"/>
              </a:rPr>
              <a:t>お待ちしています！</a:t>
            </a:r>
          </a:p>
        </p:txBody>
      </p:sp>
      <p:pic>
        <p:nvPicPr>
          <p:cNvPr id="35" name="図 3">
            <a:extLst>
              <a:ext uri="{FF2B5EF4-FFF2-40B4-BE49-F238E27FC236}">
                <a16:creationId xmlns="" xmlns:a16="http://schemas.microsoft.com/office/drawing/2014/main" id="{483D6A89-44DF-CECA-0954-562801778B4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19738" y="9043988"/>
            <a:ext cx="125253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29">
            <a:extLst>
              <a:ext uri="{FF2B5EF4-FFF2-40B4-BE49-F238E27FC236}">
                <a16:creationId xmlns="" xmlns:a16="http://schemas.microsoft.com/office/drawing/2014/main" id="{E2ACBB26-CD65-D059-63BA-823FF2669511}"/>
              </a:ext>
            </a:extLst>
          </p:cNvPr>
          <p:cNvSpPr txBox="1">
            <a:spLocks noChangeArrowheads="1"/>
          </p:cNvSpPr>
          <p:nvPr/>
        </p:nvSpPr>
        <p:spPr bwMode="auto">
          <a:xfrm>
            <a:off x="3447091" y="4743130"/>
            <a:ext cx="33909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None/>
            </a:pPr>
            <a:r>
              <a:rPr lang="ja-JP" altLang="en-US" sz="900" dirty="0">
                <a:latin typeface="メイリオ" panose="020B0604030504040204" pitchFamily="50" charset="-128"/>
                <a:ea typeface="メイリオ" panose="020B0604030504040204" pitchFamily="50" charset="-128"/>
              </a:rPr>
              <a:t>研修の最後に、各グループには、リーダーのあるべき姿</a:t>
            </a:r>
            <a:r>
              <a:rPr lang="en-US" altLang="ja-JP" sz="900" dirty="0">
                <a:latin typeface="メイリオ" panose="020B0604030504040204" pitchFamily="50" charset="-128"/>
                <a:ea typeface="メイリオ" panose="020B0604030504040204" pitchFamily="50" charset="-128"/>
              </a:rPr>
              <a:t>3</a:t>
            </a:r>
            <a:r>
              <a:rPr lang="ja-JP" altLang="en-US" sz="900" dirty="0">
                <a:latin typeface="メイリオ" panose="020B0604030504040204" pitchFamily="50" charset="-128"/>
                <a:ea typeface="メイリオ" panose="020B0604030504040204" pitchFamily="50" charset="-128"/>
              </a:rPr>
              <a:t>か条と個人の決意表明を発表いただきました。</a:t>
            </a:r>
            <a:endParaRPr lang="en-US" altLang="ja-JP" sz="900" dirty="0">
              <a:latin typeface="メイリオ" panose="020B0604030504040204" pitchFamily="50" charset="-128"/>
              <a:ea typeface="メイリオ" panose="020B0604030504040204" pitchFamily="50" charset="-128"/>
            </a:endParaRPr>
          </a:p>
        </p:txBody>
      </p:sp>
      <p:sp>
        <p:nvSpPr>
          <p:cNvPr id="31" name="Text Box 36">
            <a:extLst>
              <a:ext uri="{FF2B5EF4-FFF2-40B4-BE49-F238E27FC236}">
                <a16:creationId xmlns="" xmlns:a16="http://schemas.microsoft.com/office/drawing/2014/main" id="{8B2A800D-D693-62AE-C687-E5AEE82FF88F}"/>
              </a:ext>
            </a:extLst>
          </p:cNvPr>
          <p:cNvSpPr txBox="1">
            <a:spLocks noChangeArrowheads="1"/>
          </p:cNvSpPr>
          <p:nvPr/>
        </p:nvSpPr>
        <p:spPr bwMode="auto">
          <a:xfrm>
            <a:off x="4446928" y="2166915"/>
            <a:ext cx="1298523" cy="178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a:spcBef>
                <a:spcPct val="0"/>
              </a:spcBef>
              <a:buFontTx/>
              <a:buNone/>
            </a:pPr>
            <a:r>
              <a:rPr kumimoji="0"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第一</a:t>
            </a:r>
            <a:r>
              <a:rPr kumimoji="0" lang="ja-JP" altLang="en-US" sz="900" dirty="0">
                <a:latin typeface="メイリオ" panose="020B0604030504040204" pitchFamily="50" charset="-128"/>
                <a:ea typeface="メイリオ" panose="020B0604030504040204" pitchFamily="50" charset="-128"/>
                <a:cs typeface="メイリオ" panose="020B0604030504040204" pitchFamily="50" charset="-128"/>
              </a:rPr>
              <a:t>グループ</a:t>
            </a:r>
            <a:endParaRPr kumimoji="0" lang="en-US" altLang="ja-JP" sz="9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Text Box 36">
            <a:extLst>
              <a:ext uri="{FF2B5EF4-FFF2-40B4-BE49-F238E27FC236}">
                <a16:creationId xmlns="" xmlns:a16="http://schemas.microsoft.com/office/drawing/2014/main" id="{2ABF1DD0-B44C-65C9-1C08-94CE40EA0610}"/>
              </a:ext>
            </a:extLst>
          </p:cNvPr>
          <p:cNvSpPr txBox="1">
            <a:spLocks noChangeArrowheads="1"/>
          </p:cNvSpPr>
          <p:nvPr/>
        </p:nvSpPr>
        <p:spPr bwMode="auto">
          <a:xfrm>
            <a:off x="5054001" y="3348842"/>
            <a:ext cx="776794" cy="346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kumimoji="0"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第二</a:t>
            </a:r>
            <a:endParaRPr kumimoji="0"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endParaRPr>
          </a:p>
          <a:p>
            <a:pPr>
              <a:spcBef>
                <a:spcPct val="0"/>
              </a:spcBef>
              <a:buFontTx/>
              <a:buNone/>
            </a:pPr>
            <a:r>
              <a:rPr kumimoji="0"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グループ</a:t>
            </a:r>
            <a:endParaRPr kumimoji="0" lang="en-US" altLang="ja-JP" sz="9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6" name="Text Box 36">
            <a:extLst>
              <a:ext uri="{FF2B5EF4-FFF2-40B4-BE49-F238E27FC236}">
                <a16:creationId xmlns="" xmlns:a16="http://schemas.microsoft.com/office/drawing/2014/main" id="{BB31E5E0-0E6B-C1D2-E9B2-2F88D0B57046}"/>
              </a:ext>
            </a:extLst>
          </p:cNvPr>
          <p:cNvSpPr txBox="1">
            <a:spLocks noChangeArrowheads="1"/>
          </p:cNvSpPr>
          <p:nvPr/>
        </p:nvSpPr>
        <p:spPr bwMode="auto">
          <a:xfrm>
            <a:off x="3317439" y="4309853"/>
            <a:ext cx="1094519" cy="327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a:spcBef>
                <a:spcPct val="0"/>
              </a:spcBef>
              <a:buFontTx/>
              <a:buNone/>
            </a:pPr>
            <a:r>
              <a:rPr kumimoji="0"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第三</a:t>
            </a:r>
            <a:endParaRPr kumimoji="0"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spcBef>
                <a:spcPct val="0"/>
              </a:spcBef>
              <a:buFontTx/>
              <a:buNone/>
            </a:pPr>
            <a:r>
              <a:rPr kumimoji="0"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グループ</a:t>
            </a:r>
            <a:endParaRPr kumimoji="0" lang="en-US" altLang="ja-JP" sz="9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6854" y="1538458"/>
            <a:ext cx="2407859" cy="64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83910" y="3287882"/>
            <a:ext cx="893883" cy="1068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59714" y="3919830"/>
            <a:ext cx="1441257" cy="735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590963" y="3137121"/>
            <a:ext cx="1517504" cy="757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9902" y="1920749"/>
            <a:ext cx="1436298" cy="753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767677" y="1925589"/>
            <a:ext cx="1509619" cy="753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b="15997"/>
          <a:stretch/>
        </p:blipFill>
        <p:spPr bwMode="auto">
          <a:xfrm>
            <a:off x="64381" y="4964441"/>
            <a:ext cx="1242214" cy="839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a:extLst>
              <a:ext uri="{FF2B5EF4-FFF2-40B4-BE49-F238E27FC236}">
                <a16:creationId xmlns="" xmlns:a16="http://schemas.microsoft.com/office/drawing/2014/main" id="{D2BFDB67-8C81-F435-C2B0-6DF87E5E653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74626" y="4427713"/>
            <a:ext cx="1383061" cy="943846"/>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89527" y="4102445"/>
            <a:ext cx="814617" cy="1046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7" name="グラフ 36"/>
          <p:cNvGraphicFramePr>
            <a:graphicFrameLocks/>
          </p:cNvGraphicFramePr>
          <p:nvPr>
            <p:extLst>
              <p:ext uri="{D42A27DB-BD31-4B8C-83A1-F6EECF244321}">
                <p14:modId xmlns:p14="http://schemas.microsoft.com/office/powerpoint/2010/main" val="1183210537"/>
              </p:ext>
            </p:extLst>
          </p:nvPr>
        </p:nvGraphicFramePr>
        <p:xfrm>
          <a:off x="3265104" y="6706894"/>
          <a:ext cx="3494979" cy="2437106"/>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39" name="グラフ 38"/>
          <p:cNvGraphicFramePr>
            <a:graphicFrameLocks/>
          </p:cNvGraphicFramePr>
          <p:nvPr>
            <p:extLst>
              <p:ext uri="{D42A27DB-BD31-4B8C-83A1-F6EECF244321}">
                <p14:modId xmlns:p14="http://schemas.microsoft.com/office/powerpoint/2010/main" val="1903427855"/>
              </p:ext>
            </p:extLst>
          </p:nvPr>
        </p:nvGraphicFramePr>
        <p:xfrm>
          <a:off x="72852" y="7445277"/>
          <a:ext cx="3411366" cy="2202156"/>
        </p:xfrm>
        <a:graphic>
          <a:graphicData uri="http://schemas.openxmlformats.org/drawingml/2006/chart">
            <c:chart xmlns:c="http://schemas.openxmlformats.org/drawingml/2006/chart" xmlns:r="http://schemas.openxmlformats.org/officeDocument/2006/relationships" r:id="rId16"/>
          </a:graphicData>
        </a:graphic>
      </p:graphicFrame>
      <p:graphicFrame>
        <p:nvGraphicFramePr>
          <p:cNvPr id="3" name="表 2"/>
          <p:cNvGraphicFramePr>
            <a:graphicFrameLocks noGrp="1"/>
          </p:cNvGraphicFramePr>
          <p:nvPr>
            <p:extLst>
              <p:ext uri="{D42A27DB-BD31-4B8C-83A1-F6EECF244321}">
                <p14:modId xmlns:p14="http://schemas.microsoft.com/office/powerpoint/2010/main" val="1664763961"/>
              </p:ext>
            </p:extLst>
          </p:nvPr>
        </p:nvGraphicFramePr>
        <p:xfrm>
          <a:off x="2000438" y="9248099"/>
          <a:ext cx="1203706" cy="322684"/>
        </p:xfrm>
        <a:graphic>
          <a:graphicData uri="http://schemas.openxmlformats.org/drawingml/2006/table">
            <a:tbl>
              <a:tblPr>
                <a:tableStyleId>{5C22544A-7EE6-4342-B048-85BDC9FD1C3A}</a:tableStyleId>
              </a:tblPr>
              <a:tblGrid>
                <a:gridCol w="601853"/>
                <a:gridCol w="601853"/>
              </a:tblGrid>
              <a:tr h="322684">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平均</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noFill/>
                  </a:tcPr>
                </a:tc>
                <a:tc>
                  <a:txBody>
                    <a:bodyPr/>
                    <a:lstStyle/>
                    <a:p>
                      <a:pPr algn="ctr" fontAlgn="ctr"/>
                      <a:r>
                        <a:rPr lang="en-US" altLang="ja-JP" sz="1200" u="none" strike="noStrike" dirty="0">
                          <a:effectLst/>
                          <a:latin typeface="Meiryo UI" panose="020B0604030504040204" pitchFamily="50" charset="-128"/>
                          <a:ea typeface="Meiryo UI" panose="020B0604030504040204" pitchFamily="50" charset="-128"/>
                        </a:rPr>
                        <a:t>3.95</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noFill/>
                  </a:tcPr>
                </a:tc>
              </a:tr>
            </a:tbl>
          </a:graphicData>
        </a:graphic>
      </p:graphicFrame>
      <p:graphicFrame>
        <p:nvGraphicFramePr>
          <p:cNvPr id="4" name="表 3"/>
          <p:cNvGraphicFramePr>
            <a:graphicFrameLocks noGrp="1"/>
          </p:cNvGraphicFramePr>
          <p:nvPr>
            <p:extLst>
              <p:ext uri="{D42A27DB-BD31-4B8C-83A1-F6EECF244321}">
                <p14:modId xmlns:p14="http://schemas.microsoft.com/office/powerpoint/2010/main" val="814858174"/>
              </p:ext>
            </p:extLst>
          </p:nvPr>
        </p:nvGraphicFramePr>
        <p:xfrm>
          <a:off x="5442398" y="8584854"/>
          <a:ext cx="1163828" cy="324808"/>
        </p:xfrm>
        <a:graphic>
          <a:graphicData uri="http://schemas.openxmlformats.org/drawingml/2006/table">
            <a:tbl>
              <a:tblPr>
                <a:tableStyleId>{5C22544A-7EE6-4342-B048-85BDC9FD1C3A}</a:tableStyleId>
              </a:tblPr>
              <a:tblGrid>
                <a:gridCol w="581914"/>
                <a:gridCol w="581914"/>
              </a:tblGrid>
              <a:tr h="324808">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平均</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noFill/>
                  </a:tcPr>
                </a:tc>
                <a:tc>
                  <a:txBody>
                    <a:bodyPr/>
                    <a:lstStyle/>
                    <a:p>
                      <a:pPr algn="ctr" fontAlgn="ctr"/>
                      <a:r>
                        <a:rPr lang="en-US" altLang="ja-JP" sz="1200" u="none" strike="noStrike" dirty="0">
                          <a:effectLst/>
                          <a:latin typeface="Meiryo UI" panose="020B0604030504040204" pitchFamily="50" charset="-128"/>
                          <a:ea typeface="Meiryo UI" panose="020B0604030504040204" pitchFamily="50" charset="-128"/>
                        </a:rPr>
                        <a:t>4.40</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noFill/>
                  </a:tcPr>
                </a:tc>
              </a:tr>
            </a:tbl>
          </a:graphicData>
        </a:graphic>
      </p:graphicFrame>
    </p:spTree>
    <p:extLst>
      <p:ext uri="{BB962C8B-B14F-4D97-AF65-F5344CB8AC3E}">
        <p14:creationId xmlns:p14="http://schemas.microsoft.com/office/powerpoint/2010/main" val="1128692788"/>
      </p:ext>
    </p:extLst>
  </p:cSld>
  <p:clrMapOvr>
    <a:masterClrMapping/>
  </p:clrMapOvr>
</p:sld>
</file>

<file path=ppt/theme/theme1.xml><?xml version="1.0" encoding="utf-8"?>
<a:theme xmlns:a="http://schemas.openxmlformats.org/drawingml/2006/main" name="標準デザイン">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c1feaa2-107a-4b00-92bd-9723d947a219">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92F597795235254D8A5E9E2DA15D4599" ma:contentTypeVersion="15" ma:contentTypeDescription="新しいドキュメントを作成します。" ma:contentTypeScope="" ma:versionID="f9126971b77a9dcd6ab6536057e50f63">
  <xsd:schema xmlns:xsd="http://www.w3.org/2001/XMLSchema" xmlns:xs="http://www.w3.org/2001/XMLSchema" xmlns:p="http://schemas.microsoft.com/office/2006/metadata/properties" xmlns:ns2="fc1feaa2-107a-4b00-92bd-9723d947a219" xmlns:ns3="81ab6709-dcc5-4c55-9ee5-f9d4fe1d31c6" targetNamespace="http://schemas.microsoft.com/office/2006/metadata/properties" ma:root="true" ma:fieldsID="39fcd80cbc317169ed49ee4aa5c90cee" ns2:_="" ns3:_="">
    <xsd:import namespace="fc1feaa2-107a-4b00-92bd-9723d947a219"/>
    <xsd:import namespace="81ab6709-dcc5-4c55-9ee5-f9d4fe1d31c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3:SharedWithUsers" minOccurs="0"/>
                <xsd:element ref="ns3:SharedWithDetails" minOccurs="0"/>
                <xsd:element ref="ns2:lcf76f155ced4ddcb4097134ff3c332f"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1feaa2-107a-4b00-92bd-9723d947a2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画像タグ" ma:readOnly="false" ma:fieldId="{5cf76f15-5ced-4ddc-b409-7134ff3c332f}" ma:taxonomyMulti="true" ma:sspId="b3d35e20-0b72-48f0-a0bf-05b31252e0aa" ma:termSetId="09814cd3-568e-fe90-9814-8d621ff8fb84" ma:anchorId="fba54fb3-c3e1-fe81-a776-ca4b69148c4d" ma:open="true" ma:isKeyword="false">
      <xsd:complexType>
        <xsd:sequence>
          <xsd:element ref="pc:Terms" minOccurs="0" maxOccurs="1"/>
        </xsd:sequence>
      </xsd:complexType>
    </xsd:element>
    <xsd:element name="MediaServiceLocation" ma:index="20"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1ab6709-dcc5-4c55-9ee5-f9d4fe1d31c6" elementFormDefault="qualified">
    <xsd:import namespace="http://schemas.microsoft.com/office/2006/documentManagement/types"/>
    <xsd:import namespace="http://schemas.microsoft.com/office/infopath/2007/PartnerControls"/>
    <xsd:element name="SharedWithUsers" ma:index="16"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9D751DC-C5B2-4060-BE2B-327D0A7F885A}">
  <ds:schemaRefs>
    <ds:schemaRef ds:uri="81ab6709-dcc5-4c55-9ee5-f9d4fe1d31c6"/>
    <ds:schemaRef ds:uri="http://schemas.microsoft.com/office/2006/documentManagement/types"/>
    <ds:schemaRef ds:uri="http://purl.org/dc/elements/1.1/"/>
    <ds:schemaRef ds:uri="http://purl.org/dc/terms/"/>
    <ds:schemaRef ds:uri="http://schemas.microsoft.com/office/infopath/2007/PartnerControls"/>
    <ds:schemaRef ds:uri="http://schemas.microsoft.com/office/2006/metadata/properties"/>
    <ds:schemaRef ds:uri="http://purl.org/dc/dcmitype/"/>
    <ds:schemaRef ds:uri="http://www.w3.org/XML/1998/namespace"/>
    <ds:schemaRef ds:uri="http://schemas.openxmlformats.org/package/2006/metadata/core-properties"/>
    <ds:schemaRef ds:uri="fc1feaa2-107a-4b00-92bd-9723d947a219"/>
  </ds:schemaRefs>
</ds:datastoreItem>
</file>

<file path=customXml/itemProps2.xml><?xml version="1.0" encoding="utf-8"?>
<ds:datastoreItem xmlns:ds="http://schemas.openxmlformats.org/officeDocument/2006/customXml" ds:itemID="{188A8901-8119-4DAC-9B07-243ECE524C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1feaa2-107a-4b00-92bd-9723d947a219"/>
    <ds:schemaRef ds:uri="81ab6709-dcc5-4c55-9ee5-f9d4fe1d31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5634F6C-6373-480D-8771-69C89F47458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1328</TotalTime>
  <Words>757</Words>
  <Application>Microsoft Office PowerPoint</Application>
  <PresentationFormat>A4 210 x 297 mm</PresentationFormat>
  <Paragraphs>80</Paragraphs>
  <Slides>2</Slides>
  <Notes>1</Notes>
  <HiddenSlides>0</HiddenSlides>
  <MMClips>0</MMClips>
  <ScaleCrop>false</ScaleCrop>
  <HeadingPairs>
    <vt:vector size="4" baseType="variant">
      <vt:variant>
        <vt:lpstr>テーマ</vt:lpstr>
      </vt:variant>
      <vt:variant>
        <vt:i4>1</vt:i4>
      </vt:variant>
      <vt:variant>
        <vt:lpstr>スライド タイトル</vt:lpstr>
      </vt:variant>
      <vt:variant>
        <vt:i4>2</vt:i4>
      </vt:variant>
    </vt:vector>
  </HeadingPairs>
  <TitlesOfParts>
    <vt:vector size="3" baseType="lpstr">
      <vt:lpstr>標準デザイン</vt:lpstr>
      <vt:lpstr>PowerPoint プレゼンテーション</vt:lpstr>
      <vt:lpstr>PowerPoint プレゼンテーション</vt:lpstr>
    </vt:vector>
  </TitlesOfParts>
  <Company>ｱｲｼﾝ･ｴｨ･ﾀﾞﾌﾞﾘｭ工業（株）</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user1</dc:creator>
  <cp:lastModifiedBy>小川  浩一</cp:lastModifiedBy>
  <cp:revision>46</cp:revision>
  <cp:lastPrinted>2024-10-03T07:06:28Z</cp:lastPrinted>
  <dcterms:created xsi:type="dcterms:W3CDTF">2014-03-31T06:11:57Z</dcterms:created>
  <dcterms:modified xsi:type="dcterms:W3CDTF">2024-10-04T04:21:46Z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0x01010092F597795235254D8A5E9E2DA15D4599</vt:lpwstr>
  </property>
  <property fmtid="{D5CDD505-2E9C-101B-9397-08002B2CF9AE}" pid="3" name="MediaServiceImageTags">
    <vt:lpwstr/>
  </property>
</Properties>
</file>