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8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hi Yoko 1 (星 陽子)" userId="b648e428-8e08-4433-b737-b2a17a7d8ca1" providerId="ADAL" clId="{B503D076-4CF7-4219-AF60-6A6F4A7616CC}"/>
    <pc:docChg chg="custSel modSld">
      <pc:chgData name="Hoshi Yoko 1 (星 陽子)" userId="b648e428-8e08-4433-b737-b2a17a7d8ca1" providerId="ADAL" clId="{B503D076-4CF7-4219-AF60-6A6F4A7616CC}" dt="2024-02-19T07:36:29.885" v="134" actId="20577"/>
      <pc:docMkLst>
        <pc:docMk/>
      </pc:docMkLst>
      <pc:sldChg chg="modSp mod">
        <pc:chgData name="Hoshi Yoko 1 (星 陽子)" userId="b648e428-8e08-4433-b737-b2a17a7d8ca1" providerId="ADAL" clId="{B503D076-4CF7-4219-AF60-6A6F4A7616CC}" dt="2024-02-19T07:36:29.885" v="134" actId="20577"/>
        <pc:sldMkLst>
          <pc:docMk/>
          <pc:sldMk cId="2570552022" sldId="258"/>
        </pc:sldMkLst>
        <pc:spChg chg="mod">
          <ac:chgData name="Hoshi Yoko 1 (星 陽子)" userId="b648e428-8e08-4433-b737-b2a17a7d8ca1" providerId="ADAL" clId="{B503D076-4CF7-4219-AF60-6A6F4A7616CC}" dt="2024-02-19T07:33:53.496" v="81" actId="1076"/>
          <ac:spMkLst>
            <pc:docMk/>
            <pc:sldMk cId="2570552022" sldId="258"/>
            <ac:spMk id="2" creationId="{89C079D8-5F1D-5A84-F732-012E54EFFF92}"/>
          </ac:spMkLst>
        </pc:spChg>
        <pc:spChg chg="mod">
          <ac:chgData name="Hoshi Yoko 1 (星 陽子)" userId="b648e428-8e08-4433-b737-b2a17a7d8ca1" providerId="ADAL" clId="{B503D076-4CF7-4219-AF60-6A6F4A7616CC}" dt="2024-02-19T07:35:57.623" v="125" actId="20577"/>
          <ac:spMkLst>
            <pc:docMk/>
            <pc:sldMk cId="2570552022" sldId="258"/>
            <ac:spMk id="4" creationId="{DFDFE296-6C73-2D30-DD3C-A4D1889D1253}"/>
          </ac:spMkLst>
        </pc:spChg>
        <pc:spChg chg="mod">
          <ac:chgData name="Hoshi Yoko 1 (星 陽子)" userId="b648e428-8e08-4433-b737-b2a17a7d8ca1" providerId="ADAL" clId="{B503D076-4CF7-4219-AF60-6A6F4A7616CC}" dt="2024-02-19T05:21:06.517" v="69" actId="20577"/>
          <ac:spMkLst>
            <pc:docMk/>
            <pc:sldMk cId="2570552022" sldId="258"/>
            <ac:spMk id="5" creationId="{52A98351-5E32-769E-ACFF-4527E3C109E5}"/>
          </ac:spMkLst>
        </pc:spChg>
        <pc:spChg chg="mod">
          <ac:chgData name="Hoshi Yoko 1 (星 陽子)" userId="b648e428-8e08-4433-b737-b2a17a7d8ca1" providerId="ADAL" clId="{B503D076-4CF7-4219-AF60-6A6F4A7616CC}" dt="2024-02-19T07:35:41.187" v="110" actId="20577"/>
          <ac:spMkLst>
            <pc:docMk/>
            <pc:sldMk cId="2570552022" sldId="258"/>
            <ac:spMk id="6" creationId="{5D715F7C-04A4-0AD8-699C-7F4166F386FE}"/>
          </ac:spMkLst>
        </pc:spChg>
        <pc:spChg chg="mod">
          <ac:chgData name="Hoshi Yoko 1 (星 陽子)" userId="b648e428-8e08-4433-b737-b2a17a7d8ca1" providerId="ADAL" clId="{B503D076-4CF7-4219-AF60-6A6F4A7616CC}" dt="2024-02-19T07:36:29.885" v="134" actId="20577"/>
          <ac:spMkLst>
            <pc:docMk/>
            <pc:sldMk cId="2570552022" sldId="258"/>
            <ac:spMk id="10" creationId="{61797BF3-6E20-ECEC-F198-E99EAE14DAC2}"/>
          </ac:spMkLst>
        </pc:spChg>
        <pc:picChg chg="mod">
          <ac:chgData name="Hoshi Yoko 1 (星 陽子)" userId="b648e428-8e08-4433-b737-b2a17a7d8ca1" providerId="ADAL" clId="{B503D076-4CF7-4219-AF60-6A6F4A7616CC}" dt="2024-02-19T07:35:50.831" v="111" actId="1076"/>
          <ac:picMkLst>
            <pc:docMk/>
            <pc:sldMk cId="2570552022" sldId="258"/>
            <ac:picMk id="14" creationId="{51342BD4-B9A3-8756-C4BA-E9C213C242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4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6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7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30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1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6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0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6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401190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4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28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0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5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19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3666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89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BA38BB-0D7D-44B6-8B8F-2EBB2A630C87}" type="datetimeFigureOut">
              <a:rPr kumimoji="1" lang="ja-JP" altLang="en-US" smtClean="0"/>
              <a:t>2024/2/19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DA9DF4-00DF-4E5A-9569-B99EB5E8F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9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342900" rtl="0" eaLnBrk="1" latinLnBrk="0" hangingPunct="1">
        <a:spcBef>
          <a:spcPct val="0"/>
        </a:spcBef>
        <a:buNone/>
        <a:defRPr kumimoji="1"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kumimoji="1"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079D8-5F1D-5A84-F732-012E54EFFF92}"/>
              </a:ext>
            </a:extLst>
          </p:cNvPr>
          <p:cNvSpPr txBox="1">
            <a:spLocks/>
          </p:cNvSpPr>
          <p:nvPr/>
        </p:nvSpPr>
        <p:spPr>
          <a:xfrm>
            <a:off x="357264" y="963200"/>
            <a:ext cx="6209260" cy="131208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kumimoji="1" sz="3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２０２４年度</a:t>
            </a:r>
            <a:b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ＱＣサークル宮城地区の行事予定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540CC3-ECD4-F955-5A3B-40D11CC12BA7}"/>
              </a:ext>
            </a:extLst>
          </p:cNvPr>
          <p:cNvSpPr txBox="1">
            <a:spLocks/>
          </p:cNvSpPr>
          <p:nvPr/>
        </p:nvSpPr>
        <p:spPr>
          <a:xfrm>
            <a:off x="367308" y="5152542"/>
            <a:ext cx="2934717" cy="573401"/>
          </a:xfrm>
          <a:prstGeom prst="rect">
            <a:avLst/>
          </a:prstGeom>
        </p:spPr>
        <p:txBody>
          <a:bodyPr anchor="t"/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発表大会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DFE296-6C73-2D30-DD3C-A4D1889D1253}"/>
              </a:ext>
            </a:extLst>
          </p:cNvPr>
          <p:cNvSpPr txBox="1">
            <a:spLocks/>
          </p:cNvSpPr>
          <p:nvPr/>
        </p:nvSpPr>
        <p:spPr>
          <a:xfrm>
            <a:off x="466217" y="5614911"/>
            <a:ext cx="2934716" cy="3394071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２０２４年７月５日（金）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第６５４８回東北支部総合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大会（岩手県北上市）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/>
              <a:buNone/>
            </a:pP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  <a:buFont typeface="Wingdings" panose="05000000000000000000" pitchFamily="2" charset="2"/>
              <a:buChar char="l"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２０２４年１０月１１日（金）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zh-TW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lang="en-US" altLang="zh-TW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6574</a:t>
            </a:r>
            <a:r>
              <a:rPr lang="zh-TW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宮城地区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zh-TW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小集団改善活動事例発表</a:t>
            </a:r>
            <a:endParaRPr lang="en-US" altLang="zh-TW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zh-TW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大会（仙台市</a:t>
            </a: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福祉プラザ</a:t>
            </a:r>
            <a:r>
              <a:rPr lang="zh-TW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zh-TW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endParaRPr lang="ja-JP" altLang="en-US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A98351-5E32-769E-ACFF-4527E3C109E5}"/>
              </a:ext>
            </a:extLst>
          </p:cNvPr>
          <p:cNvSpPr txBox="1">
            <a:spLocks/>
          </p:cNvSpPr>
          <p:nvPr/>
        </p:nvSpPr>
        <p:spPr>
          <a:xfrm>
            <a:off x="543840" y="2745086"/>
            <a:ext cx="5836108" cy="832378"/>
          </a:xfrm>
          <a:prstGeom prst="rect">
            <a:avLst/>
          </a:prstGeom>
        </p:spPr>
        <p:txBody>
          <a:bodyPr anchor="ctr"/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宮城地区賛助会員交流会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715F7C-04A4-0AD8-699C-7F4166F386FE}"/>
              </a:ext>
            </a:extLst>
          </p:cNvPr>
          <p:cNvSpPr txBox="1">
            <a:spLocks/>
          </p:cNvSpPr>
          <p:nvPr/>
        </p:nvSpPr>
        <p:spPr>
          <a:xfrm>
            <a:off x="3551731" y="5632138"/>
            <a:ext cx="2828217" cy="3376844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buFont typeface="Wingdings" panose="05000000000000000000" pitchFamily="2" charset="2"/>
              <a:buChar char="l"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２０２４年６月２１日（金）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ＱＣサークルリーダー研修会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altLang="ja-JP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問題解決の進め方</a:t>
            </a:r>
            <a:r>
              <a:rPr lang="en-US" altLang="ja-JP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（仙台市戦災復興記念館）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/>
              <a:buNone/>
            </a:pP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  <a:buFont typeface="Wingdings" panose="05000000000000000000" pitchFamily="2" charset="2"/>
              <a:buChar char="l"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２０２５年２月７日（金）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ＱＣサークルリーダー研修会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en-US" altLang="ja-JP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課題達成の進め方</a:t>
            </a:r>
            <a:r>
              <a:rPr lang="en-US" altLang="ja-JP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</a:p>
          <a:p>
            <a:pPr marL="0" indent="0">
              <a:lnSpc>
                <a:spcPts val="1600"/>
              </a:lnSpc>
              <a:buFont typeface="Arial"/>
              <a:buNone/>
            </a:pPr>
            <a:r>
              <a:rPr lang="ja-JP" altLang="en-US" sz="1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（仙台市）</a:t>
            </a: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/>
              <a:buNone/>
            </a:pP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/>
              <a:buNone/>
            </a:pPr>
            <a:endParaRPr lang="en-US" altLang="ja-JP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endParaRPr lang="ja-JP" altLang="en-US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AA9A1BAC-DF0E-9F6B-5C3E-68ADFDE5B704}"/>
              </a:ext>
            </a:extLst>
          </p:cNvPr>
          <p:cNvSpPr txBox="1">
            <a:spLocks/>
          </p:cNvSpPr>
          <p:nvPr/>
        </p:nvSpPr>
        <p:spPr>
          <a:xfrm>
            <a:off x="3576115" y="5152542"/>
            <a:ext cx="2828218" cy="462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5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35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None/>
              <a:defRPr kumimoji="1" sz="12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accent3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研修会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45835DF-73B5-FEC4-1F47-62A6401198C8}"/>
              </a:ext>
            </a:extLst>
          </p:cNvPr>
          <p:cNvCxnSpPr/>
          <p:nvPr/>
        </p:nvCxnSpPr>
        <p:spPr>
          <a:xfrm>
            <a:off x="706916" y="2450592"/>
            <a:ext cx="55489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3">
            <a:extLst>
              <a:ext uri="{FF2B5EF4-FFF2-40B4-BE49-F238E27FC236}">
                <a16:creationId xmlns:a16="http://schemas.microsoft.com/office/drawing/2014/main" id="{61797BF3-6E20-ECEC-F198-E99EAE14DAC2}"/>
              </a:ext>
            </a:extLst>
          </p:cNvPr>
          <p:cNvSpPr txBox="1">
            <a:spLocks/>
          </p:cNvSpPr>
          <p:nvPr/>
        </p:nvSpPr>
        <p:spPr>
          <a:xfrm>
            <a:off x="543839" y="3368536"/>
            <a:ext cx="5860493" cy="1511312"/>
          </a:xfrm>
          <a:prstGeom prst="foldedCorner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２０２４年５月２０日（月）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場所：トヨタ自動車東日本（株）本社・宮城大衡工場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工場見学会を兼ねた交流会です。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426CEF-1E9E-8C30-6938-86398CB84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5" t="17088" b="16979"/>
          <a:stretch/>
        </p:blipFill>
        <p:spPr bwMode="auto">
          <a:xfrm rot="870234">
            <a:off x="5521881" y="3918504"/>
            <a:ext cx="841307" cy="3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36DC206-DEB7-A722-CEAD-75026B7B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842" y="4124192"/>
            <a:ext cx="715818" cy="7158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1342BD4-B9A3-8756-C4BA-E9C213C242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8" t="961" r="67405" b="86851"/>
          <a:stretch/>
        </p:blipFill>
        <p:spPr>
          <a:xfrm>
            <a:off x="1165330" y="8388466"/>
            <a:ext cx="1548796" cy="4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52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120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Garamond</vt:lpstr>
      <vt:lpstr>Wingdings</vt:lpstr>
      <vt:lpstr>オーガニック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 Yoko 1 (星 陽子)</dc:creator>
  <cp:lastModifiedBy>Hoshi Yoko 1 (星 陽子)</cp:lastModifiedBy>
  <cp:revision>1</cp:revision>
  <cp:lastPrinted>2024-02-19T04:45:41Z</cp:lastPrinted>
  <dcterms:created xsi:type="dcterms:W3CDTF">2024-02-19T02:34:41Z</dcterms:created>
  <dcterms:modified xsi:type="dcterms:W3CDTF">2024-02-19T07:36:38Z</dcterms:modified>
</cp:coreProperties>
</file>