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8" r:id="rId5"/>
    <p:sldId id="259" r:id="rId6"/>
  </p:sldIdLst>
  <p:sldSz cx="6858000" cy="9906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DC1"/>
    <a:srgbClr val="CCECFF"/>
    <a:srgbClr val="3366FF"/>
    <a:srgbClr val="3399FF"/>
    <a:srgbClr val="66CCFF"/>
    <a:srgbClr val="66FFFF"/>
    <a:srgbClr val="FF5050"/>
    <a:srgbClr val="CC66FF"/>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D31D2-8EA8-4936-8485-25E61B6DA173}" v="296" dt="2023-06-05T06:51:42.83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91" autoAdjust="0"/>
    <p:restoredTop sz="90929"/>
  </p:normalViewPr>
  <p:slideViewPr>
    <p:cSldViewPr snapToGrid="0">
      <p:cViewPr>
        <p:scale>
          <a:sx n="100" d="100"/>
          <a:sy n="100" d="100"/>
        </p:scale>
        <p:origin x="-108" y="744"/>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井 美和" userId="e2f23c0d-0d4f-484e-b87f-0ce5469bbc90" providerId="ADAL" clId="{775D31D2-8EA8-4936-8485-25E61B6DA173}"/>
    <pc:docChg chg="undo redo custSel modSld">
      <pc:chgData name="三井 美和" userId="e2f23c0d-0d4f-484e-b87f-0ce5469bbc90" providerId="ADAL" clId="{775D31D2-8EA8-4936-8485-25E61B6DA173}" dt="2023-06-05T23:40:07.732" v="1664" actId="14100"/>
      <pc:docMkLst>
        <pc:docMk/>
      </pc:docMkLst>
      <pc:sldChg chg="addSp delSp modSp mod modShow">
        <pc:chgData name="三井 美和" userId="e2f23c0d-0d4f-484e-b87f-0ce5469bbc90" providerId="ADAL" clId="{775D31D2-8EA8-4936-8485-25E61B6DA173}" dt="2023-06-02T07:51:32.030" v="1109" actId="729"/>
        <pc:sldMkLst>
          <pc:docMk/>
          <pc:sldMk cId="0" sldId="256"/>
        </pc:sldMkLst>
        <pc:spChg chg="mod">
          <ac:chgData name="三井 美和" userId="e2f23c0d-0d4f-484e-b87f-0ce5469bbc90" providerId="ADAL" clId="{775D31D2-8EA8-4936-8485-25E61B6DA173}" dt="2023-06-02T01:30:39.786" v="428" actId="1076"/>
          <ac:spMkLst>
            <pc:docMk/>
            <pc:sldMk cId="0" sldId="256"/>
            <ac:spMk id="10" creationId="{5722EEB2-8545-F59C-2FD3-2B0970B527ED}"/>
          </ac:spMkLst>
        </pc:spChg>
        <pc:spChg chg="mod">
          <ac:chgData name="三井 美和" userId="e2f23c0d-0d4f-484e-b87f-0ce5469bbc90" providerId="ADAL" clId="{775D31D2-8EA8-4936-8485-25E61B6DA173}" dt="2023-06-01T08:36:54.663" v="9" actId="1076"/>
          <ac:spMkLst>
            <pc:docMk/>
            <pc:sldMk cId="0" sldId="256"/>
            <ac:spMk id="4105" creationId="{4608CA0E-66FF-ED3B-53CF-F46E332B5EEA}"/>
          </ac:spMkLst>
        </pc:spChg>
        <pc:spChg chg="mod">
          <ac:chgData name="三井 美和" userId="e2f23c0d-0d4f-484e-b87f-0ce5469bbc90" providerId="ADAL" clId="{775D31D2-8EA8-4936-8485-25E61B6DA173}" dt="2023-06-02T01:31:17.512" v="437" actId="6549"/>
          <ac:spMkLst>
            <pc:docMk/>
            <pc:sldMk cId="0" sldId="256"/>
            <ac:spMk id="4109" creationId="{0BC6E0E9-4AB1-DDF0-6B07-CBDDD67AE30D}"/>
          </ac:spMkLst>
        </pc:spChg>
        <pc:spChg chg="mod">
          <ac:chgData name="三井 美和" userId="e2f23c0d-0d4f-484e-b87f-0ce5469bbc90" providerId="ADAL" clId="{775D31D2-8EA8-4936-8485-25E61B6DA173}" dt="2023-06-02T01:43:10.043" v="492" actId="1076"/>
          <ac:spMkLst>
            <pc:docMk/>
            <pc:sldMk cId="0" sldId="256"/>
            <ac:spMk id="4110" creationId="{6F9ECD92-80B8-A550-A517-BBC2A1EE71D2}"/>
          </ac:spMkLst>
        </pc:spChg>
        <pc:spChg chg="mod">
          <ac:chgData name="三井 美和" userId="e2f23c0d-0d4f-484e-b87f-0ce5469bbc90" providerId="ADAL" clId="{775D31D2-8EA8-4936-8485-25E61B6DA173}" dt="2023-06-02T02:21:07.975" v="778" actId="6549"/>
          <ac:spMkLst>
            <pc:docMk/>
            <pc:sldMk cId="0" sldId="256"/>
            <ac:spMk id="4116" creationId="{92FBAEF6-1C07-C7E1-CD2F-10679F291D6B}"/>
          </ac:spMkLst>
        </pc:spChg>
        <pc:spChg chg="mod">
          <ac:chgData name="三井 美和" userId="e2f23c0d-0d4f-484e-b87f-0ce5469bbc90" providerId="ADAL" clId="{775D31D2-8EA8-4936-8485-25E61B6DA173}" dt="2023-06-02T02:13:02.901" v="540" actId="1076"/>
          <ac:spMkLst>
            <pc:docMk/>
            <pc:sldMk cId="0" sldId="256"/>
            <ac:spMk id="4179" creationId="{C6F00725-D892-24E6-259E-E516266A925D}"/>
          </ac:spMkLst>
        </pc:spChg>
        <pc:graphicFrameChg chg="add del mod modGraphic">
          <ac:chgData name="三井 美和" userId="e2f23c0d-0d4f-484e-b87f-0ce5469bbc90" providerId="ADAL" clId="{775D31D2-8EA8-4936-8485-25E61B6DA173}" dt="2023-06-02T01:30:16.187" v="423" actId="478"/>
          <ac:graphicFrameMkLst>
            <pc:docMk/>
            <pc:sldMk cId="0" sldId="256"/>
            <ac:graphicFrameMk id="4" creationId="{75F0675D-45A5-179D-4CDD-7EE69A856C1F}"/>
          </ac:graphicFrameMkLst>
        </pc:graphicFrameChg>
        <pc:graphicFrameChg chg="add mod modGraphic">
          <ac:chgData name="三井 美和" userId="e2f23c0d-0d4f-484e-b87f-0ce5469bbc90" providerId="ADAL" clId="{775D31D2-8EA8-4936-8485-25E61B6DA173}" dt="2023-06-02T01:30:28.111" v="426" actId="14100"/>
          <ac:graphicFrameMkLst>
            <pc:docMk/>
            <pc:sldMk cId="0" sldId="256"/>
            <ac:graphicFrameMk id="5" creationId="{25AC6EF1-3505-61E0-F841-FAC1331ECF6D}"/>
          </ac:graphicFrameMkLst>
        </pc:graphicFrameChg>
        <pc:graphicFrameChg chg="del mod modGraphic">
          <ac:chgData name="三井 美和" userId="e2f23c0d-0d4f-484e-b87f-0ce5469bbc90" providerId="ADAL" clId="{775D31D2-8EA8-4936-8485-25E61B6DA173}" dt="2023-06-02T01:24:04.633" v="401" actId="478"/>
          <ac:graphicFrameMkLst>
            <pc:docMk/>
            <pc:sldMk cId="0" sldId="256"/>
            <ac:graphicFrameMk id="11" creationId="{6C9759FE-764B-B3DF-0C60-5571CDBFCBFB}"/>
          </ac:graphicFrameMkLst>
        </pc:graphicFrameChg>
        <pc:picChg chg="add mod">
          <ac:chgData name="三井 美和" userId="e2f23c0d-0d4f-484e-b87f-0ce5469bbc90" providerId="ADAL" clId="{775D31D2-8EA8-4936-8485-25E61B6DA173}" dt="2023-06-02T01:43:15.578" v="493" actId="1076"/>
          <ac:picMkLst>
            <pc:docMk/>
            <pc:sldMk cId="0" sldId="256"/>
            <ac:picMk id="7" creationId="{9767A477-F722-D72E-9D9B-1879C4FFF20B}"/>
          </ac:picMkLst>
        </pc:picChg>
        <pc:picChg chg="add mod">
          <ac:chgData name="三井 美和" userId="e2f23c0d-0d4f-484e-b87f-0ce5469bbc90" providerId="ADAL" clId="{775D31D2-8EA8-4936-8485-25E61B6DA173}" dt="2023-06-02T01:44:59.900" v="498" actId="14100"/>
          <ac:picMkLst>
            <pc:docMk/>
            <pc:sldMk cId="0" sldId="256"/>
            <ac:picMk id="9" creationId="{1187A1A1-059E-C00E-DDDE-C415558789CE}"/>
          </ac:picMkLst>
        </pc:picChg>
        <pc:picChg chg="add mod">
          <ac:chgData name="三井 美和" userId="e2f23c0d-0d4f-484e-b87f-0ce5469bbc90" providerId="ADAL" clId="{775D31D2-8EA8-4936-8485-25E61B6DA173}" dt="2023-06-02T01:47:51.537" v="506" actId="1076"/>
          <ac:picMkLst>
            <pc:docMk/>
            <pc:sldMk cId="0" sldId="256"/>
            <ac:picMk id="14" creationId="{8E8B8A1A-D231-46E0-25B4-DA1BD4FE0748}"/>
          </ac:picMkLst>
        </pc:picChg>
        <pc:picChg chg="add del mod">
          <ac:chgData name="三井 美和" userId="e2f23c0d-0d4f-484e-b87f-0ce5469bbc90" providerId="ADAL" clId="{775D31D2-8EA8-4936-8485-25E61B6DA173}" dt="2023-06-02T01:49:30.613" v="513" actId="478"/>
          <ac:picMkLst>
            <pc:docMk/>
            <pc:sldMk cId="0" sldId="256"/>
            <ac:picMk id="16" creationId="{7BEECF78-7EF9-0573-069C-C9BC7059B9E5}"/>
          </ac:picMkLst>
        </pc:picChg>
        <pc:picChg chg="add mod">
          <ac:chgData name="三井 美和" userId="e2f23c0d-0d4f-484e-b87f-0ce5469bbc90" providerId="ADAL" clId="{775D31D2-8EA8-4936-8485-25E61B6DA173}" dt="2023-06-02T02:12:58.954" v="539" actId="1076"/>
          <ac:picMkLst>
            <pc:docMk/>
            <pc:sldMk cId="0" sldId="256"/>
            <ac:picMk id="18" creationId="{3D92DBFA-CB87-CA2E-1BBE-79EB8EB2F8ED}"/>
          </ac:picMkLst>
        </pc:picChg>
        <pc:picChg chg="add mod">
          <ac:chgData name="三井 美和" userId="e2f23c0d-0d4f-484e-b87f-0ce5469bbc90" providerId="ADAL" clId="{775D31D2-8EA8-4936-8485-25E61B6DA173}" dt="2023-06-02T02:13:15.924" v="542" actId="1076"/>
          <ac:picMkLst>
            <pc:docMk/>
            <pc:sldMk cId="0" sldId="256"/>
            <ac:picMk id="21" creationId="{D78B6DFD-B930-F93A-F219-C8E481E631F6}"/>
          </ac:picMkLst>
        </pc:picChg>
        <pc:picChg chg="add del mod">
          <ac:chgData name="三井 美和" userId="e2f23c0d-0d4f-484e-b87f-0ce5469bbc90" providerId="ADAL" clId="{775D31D2-8EA8-4936-8485-25E61B6DA173}" dt="2023-06-02T02:36:20.607" v="781" actId="478"/>
          <ac:picMkLst>
            <pc:docMk/>
            <pc:sldMk cId="0" sldId="256"/>
            <ac:picMk id="22" creationId="{00000000-0008-0000-0100-00000B000000}"/>
          </ac:picMkLst>
        </pc:picChg>
        <pc:picChg chg="add del">
          <ac:chgData name="三井 美和" userId="e2f23c0d-0d4f-484e-b87f-0ce5469bbc90" providerId="ADAL" clId="{775D31D2-8EA8-4936-8485-25E61B6DA173}" dt="2023-06-02T02:42:13.117" v="783" actId="478"/>
          <ac:picMkLst>
            <pc:docMk/>
            <pc:sldMk cId="0" sldId="256"/>
            <ac:picMk id="24" creationId="{9536C64D-FADE-D343-E1ED-EBD123F5896C}"/>
          </ac:picMkLst>
        </pc:picChg>
        <pc:picChg chg="add mod">
          <ac:chgData name="三井 美和" userId="e2f23c0d-0d4f-484e-b87f-0ce5469bbc90" providerId="ADAL" clId="{775D31D2-8EA8-4936-8485-25E61B6DA173}" dt="2023-06-01T08:36:39.366" v="6" actId="1076"/>
          <ac:picMkLst>
            <pc:docMk/>
            <pc:sldMk cId="0" sldId="256"/>
            <ac:picMk id="1026" creationId="{B5B50486-C564-5279-6CC9-DD45186CC933}"/>
          </ac:picMkLst>
        </pc:picChg>
        <pc:picChg chg="del">
          <ac:chgData name="三井 美和" userId="e2f23c0d-0d4f-484e-b87f-0ce5469bbc90" providerId="ADAL" clId="{775D31D2-8EA8-4936-8485-25E61B6DA173}" dt="2023-06-02T01:47:30.987" v="499" actId="478"/>
          <ac:picMkLst>
            <pc:docMk/>
            <pc:sldMk cId="0" sldId="256"/>
            <ac:picMk id="4098" creationId="{C27798C7-FADE-23F6-4226-EF992CAE4469}"/>
          </ac:picMkLst>
        </pc:picChg>
        <pc:picChg chg="del">
          <ac:chgData name="三井 美和" userId="e2f23c0d-0d4f-484e-b87f-0ce5469bbc90" providerId="ADAL" clId="{775D31D2-8EA8-4936-8485-25E61B6DA173}" dt="2023-06-01T08:36:20.747" v="2" actId="478"/>
          <ac:picMkLst>
            <pc:docMk/>
            <pc:sldMk cId="0" sldId="256"/>
            <ac:picMk id="4171" creationId="{4306A412-2AC4-80B7-0BA8-F51DAFC00E02}"/>
          </ac:picMkLst>
        </pc:picChg>
        <pc:picChg chg="del">
          <ac:chgData name="三井 美和" userId="e2f23c0d-0d4f-484e-b87f-0ce5469bbc90" providerId="ADAL" clId="{775D31D2-8EA8-4936-8485-25E61B6DA173}" dt="2023-06-02T01:42:26.781" v="485" actId="478"/>
          <ac:picMkLst>
            <pc:docMk/>
            <pc:sldMk cId="0" sldId="256"/>
            <ac:picMk id="4172" creationId="{D1F346D0-F5BF-6F3D-7D53-09C6A2591822}"/>
          </ac:picMkLst>
        </pc:picChg>
        <pc:picChg chg="del">
          <ac:chgData name="三井 美和" userId="e2f23c0d-0d4f-484e-b87f-0ce5469bbc90" providerId="ADAL" clId="{775D31D2-8EA8-4936-8485-25E61B6DA173}" dt="2023-06-02T01:49:16.082" v="507" actId="478"/>
          <ac:picMkLst>
            <pc:docMk/>
            <pc:sldMk cId="0" sldId="256"/>
            <ac:picMk id="4174" creationId="{57ECB460-4081-6E05-592A-872B49BEDF63}"/>
          </ac:picMkLst>
        </pc:picChg>
        <pc:picChg chg="del">
          <ac:chgData name="三井 美和" userId="e2f23c0d-0d4f-484e-b87f-0ce5469bbc90" providerId="ADAL" clId="{775D31D2-8EA8-4936-8485-25E61B6DA173}" dt="2023-06-02T02:11:20.968" v="515" actId="478"/>
          <ac:picMkLst>
            <pc:docMk/>
            <pc:sldMk cId="0" sldId="256"/>
            <ac:picMk id="4175" creationId="{B18D70B6-35DF-B911-BF7E-E333BB7B73DE}"/>
          </ac:picMkLst>
        </pc:picChg>
        <pc:picChg chg="mod">
          <ac:chgData name="三井 美和" userId="e2f23c0d-0d4f-484e-b87f-0ce5469bbc90" providerId="ADAL" clId="{775D31D2-8EA8-4936-8485-25E61B6DA173}" dt="2023-06-02T01:30:35.146" v="427" actId="1076"/>
          <ac:picMkLst>
            <pc:docMk/>
            <pc:sldMk cId="0" sldId="256"/>
            <ac:picMk id="4176" creationId="{31E90F2D-BB92-213D-5BB3-2836ECD92D31}"/>
          </ac:picMkLst>
        </pc:picChg>
        <pc:picChg chg="del">
          <ac:chgData name="三井 美和" userId="e2f23c0d-0d4f-484e-b87f-0ce5469bbc90" providerId="ADAL" clId="{775D31D2-8EA8-4936-8485-25E61B6DA173}" dt="2023-06-02T01:44:46.033" v="494" actId="478"/>
          <ac:picMkLst>
            <pc:docMk/>
            <pc:sldMk cId="0" sldId="256"/>
            <ac:picMk id="4178" creationId="{09C41077-90D6-727A-AE4B-003835BB4D52}"/>
          </ac:picMkLst>
        </pc:picChg>
      </pc:sldChg>
      <pc:sldChg chg="addSp delSp modSp mod modShow">
        <pc:chgData name="三井 美和" userId="e2f23c0d-0d4f-484e-b87f-0ce5469bbc90" providerId="ADAL" clId="{775D31D2-8EA8-4936-8485-25E61B6DA173}" dt="2023-06-02T07:51:32.030" v="1109" actId="729"/>
        <pc:sldMkLst>
          <pc:docMk/>
          <pc:sldMk cId="0" sldId="257"/>
        </pc:sldMkLst>
        <pc:picChg chg="add del mod">
          <ac:chgData name="三井 美和" userId="e2f23c0d-0d4f-484e-b87f-0ce5469bbc90" providerId="ADAL" clId="{775D31D2-8EA8-4936-8485-25E61B6DA173}" dt="2023-06-02T01:41:25.590" v="482" actId="478"/>
          <ac:picMkLst>
            <pc:docMk/>
            <pc:sldMk cId="0" sldId="257"/>
            <ac:picMk id="3" creationId="{747B838B-FD75-D142-639D-E5E2A7F62515}"/>
          </ac:picMkLst>
        </pc:picChg>
        <pc:picChg chg="add mod">
          <ac:chgData name="三井 美和" userId="e2f23c0d-0d4f-484e-b87f-0ce5469bbc90" providerId="ADAL" clId="{775D31D2-8EA8-4936-8485-25E61B6DA173}" dt="2023-06-02T01:41:31.306" v="484" actId="1076"/>
          <ac:picMkLst>
            <pc:docMk/>
            <pc:sldMk cId="0" sldId="257"/>
            <ac:picMk id="5" creationId="{47E01042-8E91-86B2-BB5D-16F0E61DA802}"/>
          </ac:picMkLst>
        </pc:picChg>
        <pc:picChg chg="del">
          <ac:chgData name="三井 美和" userId="e2f23c0d-0d4f-484e-b87f-0ce5469bbc90" providerId="ADAL" clId="{775D31D2-8EA8-4936-8485-25E61B6DA173}" dt="2023-06-02T01:36:05.738" v="478" actId="478"/>
          <ac:picMkLst>
            <pc:docMk/>
            <pc:sldMk cId="0" sldId="257"/>
            <ac:picMk id="5151" creationId="{69ED0A97-9E7F-0F00-1D64-80BCE0EDEE7D}"/>
          </ac:picMkLst>
        </pc:picChg>
      </pc:sldChg>
      <pc:sldChg chg="addSp delSp modSp mod">
        <pc:chgData name="三井 美和" userId="e2f23c0d-0d4f-484e-b87f-0ce5469bbc90" providerId="ADAL" clId="{775D31D2-8EA8-4936-8485-25E61B6DA173}" dt="2023-06-05T02:41:44.947" v="1272" actId="1076"/>
        <pc:sldMkLst>
          <pc:docMk/>
          <pc:sldMk cId="1979939996" sldId="258"/>
        </pc:sldMkLst>
        <pc:spChg chg="mod">
          <ac:chgData name="三井 美和" userId="e2f23c0d-0d4f-484e-b87f-0ce5469bbc90" providerId="ADAL" clId="{775D31D2-8EA8-4936-8485-25E61B6DA173}" dt="2023-06-02T07:27:23.895" v="916" actId="1076"/>
          <ac:spMkLst>
            <pc:docMk/>
            <pc:sldMk cId="1979939996" sldId="258"/>
            <ac:spMk id="10" creationId="{5722EEB2-8545-F59C-2FD3-2B0970B527ED}"/>
          </ac:spMkLst>
        </pc:spChg>
        <pc:spChg chg="add del">
          <ac:chgData name="三井 美和" userId="e2f23c0d-0d4f-484e-b87f-0ce5469bbc90" providerId="ADAL" clId="{775D31D2-8EA8-4936-8485-25E61B6DA173}" dt="2023-06-02T07:00:28.694" v="824" actId="21"/>
          <ac:spMkLst>
            <pc:docMk/>
            <pc:sldMk cId="1979939996" sldId="258"/>
            <ac:spMk id="13" creationId="{7BB4A4F0-1A46-F348-52B3-384067B971CD}"/>
          </ac:spMkLst>
        </pc:spChg>
        <pc:spChg chg="add del mod">
          <ac:chgData name="三井 美和" userId="e2f23c0d-0d4f-484e-b87f-0ce5469bbc90" providerId="ADAL" clId="{775D31D2-8EA8-4936-8485-25E61B6DA173}" dt="2023-06-02T07:00:28.694" v="824" actId="21"/>
          <ac:spMkLst>
            <pc:docMk/>
            <pc:sldMk cId="1979939996" sldId="258"/>
            <ac:spMk id="20" creationId="{1547D5CE-C5D1-9C4A-BE6A-94E90D72FD16}"/>
          </ac:spMkLst>
        </pc:spChg>
        <pc:spChg chg="add del mod">
          <ac:chgData name="三井 美和" userId="e2f23c0d-0d4f-484e-b87f-0ce5469bbc90" providerId="ADAL" clId="{775D31D2-8EA8-4936-8485-25E61B6DA173}" dt="2023-06-02T07:00:28.694" v="824" actId="21"/>
          <ac:spMkLst>
            <pc:docMk/>
            <pc:sldMk cId="1979939996" sldId="258"/>
            <ac:spMk id="2112" creationId="{B126AB8B-DCF6-29D2-BC3D-01372D5644B5}"/>
          </ac:spMkLst>
        </pc:spChg>
        <pc:spChg chg="mod">
          <ac:chgData name="三井 美和" userId="e2f23c0d-0d4f-484e-b87f-0ce5469bbc90" providerId="ADAL" clId="{775D31D2-8EA8-4936-8485-25E61B6DA173}" dt="2023-06-02T07:32:17.403" v="957" actId="1076"/>
          <ac:spMkLst>
            <pc:docMk/>
            <pc:sldMk cId="1979939996" sldId="258"/>
            <ac:spMk id="4101" creationId="{CF6B4F1B-46B3-BD1B-587A-10682789727C}"/>
          </ac:spMkLst>
        </pc:spChg>
        <pc:spChg chg="del">
          <ac:chgData name="三井 美和" userId="e2f23c0d-0d4f-484e-b87f-0ce5469bbc90" providerId="ADAL" clId="{775D31D2-8EA8-4936-8485-25E61B6DA173}" dt="2023-06-02T07:25:12.115" v="888" actId="478"/>
          <ac:spMkLst>
            <pc:docMk/>
            <pc:sldMk cId="1979939996" sldId="258"/>
            <ac:spMk id="4103" creationId="{64240059-7788-6D48-C2FC-E9AE8D38A77E}"/>
          </ac:spMkLst>
        </pc:spChg>
        <pc:spChg chg="mod">
          <ac:chgData name="三井 美和" userId="e2f23c0d-0d4f-484e-b87f-0ce5469bbc90" providerId="ADAL" clId="{775D31D2-8EA8-4936-8485-25E61B6DA173}" dt="2023-06-02T07:28:06.773" v="925" actId="122"/>
          <ac:spMkLst>
            <pc:docMk/>
            <pc:sldMk cId="1979939996" sldId="258"/>
            <ac:spMk id="4104" creationId="{8A4E7A20-BA0E-8693-C9B7-366BD22AF2E9}"/>
          </ac:spMkLst>
        </pc:spChg>
        <pc:spChg chg="mod">
          <ac:chgData name="三井 美和" userId="e2f23c0d-0d4f-484e-b87f-0ce5469bbc90" providerId="ADAL" clId="{775D31D2-8EA8-4936-8485-25E61B6DA173}" dt="2023-06-02T07:27:53.533" v="921" actId="1076"/>
          <ac:spMkLst>
            <pc:docMk/>
            <pc:sldMk cId="1979939996" sldId="258"/>
            <ac:spMk id="4105" creationId="{4608CA0E-66FF-ED3B-53CF-F46E332B5EEA}"/>
          </ac:spMkLst>
        </pc:spChg>
        <pc:spChg chg="add del mod">
          <ac:chgData name="三井 美和" userId="e2f23c0d-0d4f-484e-b87f-0ce5469bbc90" providerId="ADAL" clId="{775D31D2-8EA8-4936-8485-25E61B6DA173}" dt="2023-06-02T07:00:28.694" v="824" actId="21"/>
          <ac:spMkLst>
            <pc:docMk/>
            <pc:sldMk cId="1979939996" sldId="258"/>
            <ac:spMk id="4106" creationId="{CD364CEE-CB70-5AE0-1018-04C9394DDE5A}"/>
          </ac:spMkLst>
        </pc:spChg>
        <pc:spChg chg="mod">
          <ac:chgData name="三井 美和" userId="e2f23c0d-0d4f-484e-b87f-0ce5469bbc90" providerId="ADAL" clId="{775D31D2-8EA8-4936-8485-25E61B6DA173}" dt="2023-06-02T07:32:36.093" v="958" actId="164"/>
          <ac:spMkLst>
            <pc:docMk/>
            <pc:sldMk cId="1979939996" sldId="258"/>
            <ac:spMk id="4107" creationId="{C02140A0-20D4-E430-901B-69C80853F908}"/>
          </ac:spMkLst>
        </pc:spChg>
        <pc:spChg chg="mod">
          <ac:chgData name="三井 美和" userId="e2f23c0d-0d4f-484e-b87f-0ce5469bbc90" providerId="ADAL" clId="{775D31D2-8EA8-4936-8485-25E61B6DA173}" dt="2023-06-02T07:29:47.929" v="936" actId="1076"/>
          <ac:spMkLst>
            <pc:docMk/>
            <pc:sldMk cId="1979939996" sldId="258"/>
            <ac:spMk id="4108" creationId="{83C25E07-F9FF-9BB9-AB2E-3414AC187F14}"/>
          </ac:spMkLst>
        </pc:spChg>
        <pc:spChg chg="add del mod">
          <ac:chgData name="三井 美和" userId="e2f23c0d-0d4f-484e-b87f-0ce5469bbc90" providerId="ADAL" clId="{775D31D2-8EA8-4936-8485-25E61B6DA173}" dt="2023-06-02T07:00:28.694" v="824" actId="21"/>
          <ac:spMkLst>
            <pc:docMk/>
            <pc:sldMk cId="1979939996" sldId="258"/>
            <ac:spMk id="4109" creationId="{0BC6E0E9-4AB1-DDF0-6B07-CBDDD67AE30D}"/>
          </ac:spMkLst>
        </pc:spChg>
        <pc:spChg chg="add del mod">
          <ac:chgData name="三井 美和" userId="e2f23c0d-0d4f-484e-b87f-0ce5469bbc90" providerId="ADAL" clId="{775D31D2-8EA8-4936-8485-25E61B6DA173}" dt="2023-06-02T07:00:28.694" v="824" actId="21"/>
          <ac:spMkLst>
            <pc:docMk/>
            <pc:sldMk cId="1979939996" sldId="258"/>
            <ac:spMk id="4110" creationId="{6F9ECD92-80B8-A550-A517-BBC2A1EE71D2}"/>
          </ac:spMkLst>
        </pc:spChg>
        <pc:spChg chg="add del mod">
          <ac:chgData name="三井 美和" userId="e2f23c0d-0d4f-484e-b87f-0ce5469bbc90" providerId="ADAL" clId="{775D31D2-8EA8-4936-8485-25E61B6DA173}" dt="2023-06-02T07:00:28.694" v="824" actId="21"/>
          <ac:spMkLst>
            <pc:docMk/>
            <pc:sldMk cId="1979939996" sldId="258"/>
            <ac:spMk id="4111" creationId="{2CDC500F-FBA9-5204-AA09-A04472B04BD8}"/>
          </ac:spMkLst>
        </pc:spChg>
        <pc:spChg chg="mod topLvl">
          <ac:chgData name="三井 美和" userId="e2f23c0d-0d4f-484e-b87f-0ce5469bbc90" providerId="ADAL" clId="{775D31D2-8EA8-4936-8485-25E61B6DA173}" dt="2023-06-05T02:41:37.457" v="1271" actId="1076"/>
          <ac:spMkLst>
            <pc:docMk/>
            <pc:sldMk cId="1979939996" sldId="258"/>
            <ac:spMk id="4115" creationId="{855A75C5-87ED-70C8-78A1-A30E1489CEEF}"/>
          </ac:spMkLst>
        </pc:spChg>
        <pc:spChg chg="add del mod">
          <ac:chgData name="三井 美和" userId="e2f23c0d-0d4f-484e-b87f-0ce5469bbc90" providerId="ADAL" clId="{775D31D2-8EA8-4936-8485-25E61B6DA173}" dt="2023-06-02T07:00:28.694" v="824" actId="21"/>
          <ac:spMkLst>
            <pc:docMk/>
            <pc:sldMk cId="1979939996" sldId="258"/>
            <ac:spMk id="4116" creationId="{92FBAEF6-1C07-C7E1-CD2F-10679F291D6B}"/>
          </ac:spMkLst>
        </pc:spChg>
        <pc:spChg chg="add del mod">
          <ac:chgData name="三井 美和" userId="e2f23c0d-0d4f-484e-b87f-0ce5469bbc90" providerId="ADAL" clId="{775D31D2-8EA8-4936-8485-25E61B6DA173}" dt="2023-06-02T07:00:28.694" v="824" actId="21"/>
          <ac:spMkLst>
            <pc:docMk/>
            <pc:sldMk cId="1979939996" sldId="258"/>
            <ac:spMk id="4119" creationId="{EA8B68B0-284C-598D-A2C0-4B375FC86658}"/>
          </ac:spMkLst>
        </pc:spChg>
        <pc:spChg chg="add del mod">
          <ac:chgData name="三井 美和" userId="e2f23c0d-0d4f-484e-b87f-0ce5469bbc90" providerId="ADAL" clId="{775D31D2-8EA8-4936-8485-25E61B6DA173}" dt="2023-06-02T07:00:28.694" v="824" actId="21"/>
          <ac:spMkLst>
            <pc:docMk/>
            <pc:sldMk cId="1979939996" sldId="258"/>
            <ac:spMk id="4120" creationId="{53A15D99-2561-BD7F-4175-B18A4351236C}"/>
          </ac:spMkLst>
        </pc:spChg>
        <pc:spChg chg="del">
          <ac:chgData name="三井 美和" userId="e2f23c0d-0d4f-484e-b87f-0ce5469bbc90" providerId="ADAL" clId="{775D31D2-8EA8-4936-8485-25E61B6DA173}" dt="2023-06-02T07:00:28.694" v="824" actId="21"/>
          <ac:spMkLst>
            <pc:docMk/>
            <pc:sldMk cId="1979939996" sldId="258"/>
            <ac:spMk id="4170" creationId="{72075A5A-A691-06A8-65CE-74F855BBBB6E}"/>
          </ac:spMkLst>
        </pc:spChg>
        <pc:spChg chg="add del mod">
          <ac:chgData name="三井 美和" userId="e2f23c0d-0d4f-484e-b87f-0ce5469bbc90" providerId="ADAL" clId="{775D31D2-8EA8-4936-8485-25E61B6DA173}" dt="2023-06-02T07:00:28.694" v="824" actId="21"/>
          <ac:spMkLst>
            <pc:docMk/>
            <pc:sldMk cId="1979939996" sldId="258"/>
            <ac:spMk id="4179" creationId="{C6F00725-D892-24E6-259E-E516266A925D}"/>
          </ac:spMkLst>
        </pc:spChg>
        <pc:grpChg chg="add mod">
          <ac:chgData name="三井 美和" userId="e2f23c0d-0d4f-484e-b87f-0ce5469bbc90" providerId="ADAL" clId="{775D31D2-8EA8-4936-8485-25E61B6DA173}" dt="2023-06-02T07:32:36.093" v="958" actId="164"/>
          <ac:grpSpMkLst>
            <pc:docMk/>
            <pc:sldMk cId="1979939996" sldId="258"/>
            <ac:grpSpMk id="4" creationId="{DD0AFA62-6486-77BD-E556-B2919DAF76A8}"/>
          </ac:grpSpMkLst>
        </pc:grpChg>
        <pc:grpChg chg="add del mod">
          <ac:chgData name="三井 美和" userId="e2f23c0d-0d4f-484e-b87f-0ce5469bbc90" providerId="ADAL" clId="{775D31D2-8EA8-4936-8485-25E61B6DA173}" dt="2023-06-05T02:21:37.057" v="1260" actId="165"/>
          <ac:grpSpMkLst>
            <pc:docMk/>
            <pc:sldMk cId="1979939996" sldId="258"/>
            <ac:grpSpMk id="6" creationId="{CE040198-2670-0DC0-3EE0-74F2722BD608}"/>
          </ac:grpSpMkLst>
        </pc:grpChg>
        <pc:graphicFrameChg chg="mod modGraphic">
          <ac:chgData name="三井 美和" userId="e2f23c0d-0d4f-484e-b87f-0ce5469bbc90" providerId="ADAL" clId="{775D31D2-8EA8-4936-8485-25E61B6DA173}" dt="2023-06-02T07:31:18.624" v="945" actId="14100"/>
          <ac:graphicFrameMkLst>
            <pc:docMk/>
            <pc:sldMk cId="1979939996" sldId="258"/>
            <ac:graphicFrameMk id="5" creationId="{25AC6EF1-3505-61E0-F841-FAC1331ECF6D}"/>
          </ac:graphicFrameMkLst>
        </pc:graphicFrameChg>
        <pc:picChg chg="add del mod">
          <ac:chgData name="三井 美和" userId="e2f23c0d-0d4f-484e-b87f-0ce5469bbc90" providerId="ADAL" clId="{775D31D2-8EA8-4936-8485-25E61B6DA173}" dt="2023-06-02T07:00:28.694" v="824" actId="21"/>
          <ac:picMkLst>
            <pc:docMk/>
            <pc:sldMk cId="1979939996" sldId="258"/>
            <ac:picMk id="7" creationId="{9767A477-F722-D72E-9D9B-1879C4FFF20B}"/>
          </ac:picMkLst>
        </pc:picChg>
        <pc:picChg chg="add del mod">
          <ac:chgData name="三井 美和" userId="e2f23c0d-0d4f-484e-b87f-0ce5469bbc90" providerId="ADAL" clId="{775D31D2-8EA8-4936-8485-25E61B6DA173}" dt="2023-06-05T02:41:12.660" v="1265" actId="478"/>
          <ac:picMkLst>
            <pc:docMk/>
            <pc:sldMk cId="1979939996" sldId="258"/>
            <ac:picMk id="8" creationId="{E4897B41-09C4-8008-A031-B83188562858}"/>
          </ac:picMkLst>
        </pc:picChg>
        <pc:picChg chg="add del mod">
          <ac:chgData name="三井 美和" userId="e2f23c0d-0d4f-484e-b87f-0ce5469bbc90" providerId="ADAL" clId="{775D31D2-8EA8-4936-8485-25E61B6DA173}" dt="2023-06-02T07:00:28.694" v="824" actId="21"/>
          <ac:picMkLst>
            <pc:docMk/>
            <pc:sldMk cId="1979939996" sldId="258"/>
            <ac:picMk id="9" creationId="{1187A1A1-059E-C00E-DDDE-C415558789CE}"/>
          </ac:picMkLst>
        </pc:picChg>
        <pc:picChg chg="add mod">
          <ac:chgData name="三井 美和" userId="e2f23c0d-0d4f-484e-b87f-0ce5469bbc90" providerId="ADAL" clId="{775D31D2-8EA8-4936-8485-25E61B6DA173}" dt="2023-06-02T07:38:12.027" v="964" actId="1076"/>
          <ac:picMkLst>
            <pc:docMk/>
            <pc:sldMk cId="1979939996" sldId="258"/>
            <ac:picMk id="11" creationId="{CAB6C5B2-CBCA-D477-424F-5908E62EA44B}"/>
          </ac:picMkLst>
        </pc:picChg>
        <pc:picChg chg="add mod">
          <ac:chgData name="三井 美和" userId="e2f23c0d-0d4f-484e-b87f-0ce5469bbc90" providerId="ADAL" clId="{775D31D2-8EA8-4936-8485-25E61B6DA173}" dt="2023-06-05T02:41:44.947" v="1272" actId="1076"/>
          <ac:picMkLst>
            <pc:docMk/>
            <pc:sldMk cId="1979939996" sldId="258"/>
            <ac:picMk id="12" creationId="{3CB06703-9B1B-3873-2910-E7D0E7EDDC7C}"/>
          </ac:picMkLst>
        </pc:picChg>
        <pc:picChg chg="add del mod">
          <ac:chgData name="三井 美和" userId="e2f23c0d-0d4f-484e-b87f-0ce5469bbc90" providerId="ADAL" clId="{775D31D2-8EA8-4936-8485-25E61B6DA173}" dt="2023-06-02T07:00:28.694" v="824" actId="21"/>
          <ac:picMkLst>
            <pc:docMk/>
            <pc:sldMk cId="1979939996" sldId="258"/>
            <ac:picMk id="14" creationId="{8E8B8A1A-D231-46E0-25B4-DA1BD4FE0748}"/>
          </ac:picMkLst>
        </pc:picChg>
        <pc:picChg chg="add del mod">
          <ac:chgData name="三井 美和" userId="e2f23c0d-0d4f-484e-b87f-0ce5469bbc90" providerId="ADAL" clId="{775D31D2-8EA8-4936-8485-25E61B6DA173}" dt="2023-06-02T07:00:28.694" v="824" actId="21"/>
          <ac:picMkLst>
            <pc:docMk/>
            <pc:sldMk cId="1979939996" sldId="258"/>
            <ac:picMk id="18" creationId="{3D92DBFA-CB87-CA2E-1BBE-79EB8EB2F8ED}"/>
          </ac:picMkLst>
        </pc:picChg>
        <pc:picChg chg="add del mod">
          <ac:chgData name="三井 美和" userId="e2f23c0d-0d4f-484e-b87f-0ce5469bbc90" providerId="ADAL" clId="{775D31D2-8EA8-4936-8485-25E61B6DA173}" dt="2023-06-02T07:00:28.694" v="824" actId="21"/>
          <ac:picMkLst>
            <pc:docMk/>
            <pc:sldMk cId="1979939996" sldId="258"/>
            <ac:picMk id="21" creationId="{D78B6DFD-B930-F93A-F219-C8E481E631F6}"/>
          </ac:picMkLst>
        </pc:picChg>
        <pc:picChg chg="mod">
          <ac:chgData name="三井 美和" userId="e2f23c0d-0d4f-484e-b87f-0ce5469bbc90" providerId="ADAL" clId="{775D31D2-8EA8-4936-8485-25E61B6DA173}" dt="2023-06-02T07:32:36.093" v="958" actId="164"/>
          <ac:picMkLst>
            <pc:docMk/>
            <pc:sldMk cId="1979939996" sldId="258"/>
            <ac:picMk id="1026" creationId="{B5B50486-C564-5279-6CC9-DD45186CC933}"/>
          </ac:picMkLst>
        </pc:picChg>
        <pc:picChg chg="mod">
          <ac:chgData name="三井 美和" userId="e2f23c0d-0d4f-484e-b87f-0ce5469bbc90" providerId="ADAL" clId="{775D31D2-8EA8-4936-8485-25E61B6DA173}" dt="2023-06-02T07:28:43.873" v="933" actId="1076"/>
          <ac:picMkLst>
            <pc:docMk/>
            <pc:sldMk cId="1979939996" sldId="258"/>
            <ac:picMk id="4117" creationId="{7B8E2A9E-854A-A982-8B7B-99EB51E3B5CE}"/>
          </ac:picMkLst>
        </pc:picChg>
        <pc:picChg chg="mod">
          <ac:chgData name="三井 美和" userId="e2f23c0d-0d4f-484e-b87f-0ce5469bbc90" providerId="ADAL" clId="{775D31D2-8EA8-4936-8485-25E61B6DA173}" dt="2023-06-02T07:28:59.828" v="934" actId="14100"/>
          <ac:picMkLst>
            <pc:docMk/>
            <pc:sldMk cId="1979939996" sldId="258"/>
            <ac:picMk id="4118" creationId="{B609CD44-8261-0917-D468-2B7988CFE549}"/>
          </ac:picMkLst>
        </pc:picChg>
        <pc:picChg chg="add del mod">
          <ac:chgData name="三井 美和" userId="e2f23c0d-0d4f-484e-b87f-0ce5469bbc90" providerId="ADAL" clId="{775D31D2-8EA8-4936-8485-25E61B6DA173}" dt="2023-06-02T07:00:28.694" v="824" actId="21"/>
          <ac:picMkLst>
            <pc:docMk/>
            <pc:sldMk cId="1979939996" sldId="258"/>
            <ac:picMk id="4165" creationId="{B7FE26CA-01DA-2287-C2C8-766F77C4465F}"/>
          </ac:picMkLst>
        </pc:picChg>
        <pc:picChg chg="add del mod">
          <ac:chgData name="三井 美和" userId="e2f23c0d-0d4f-484e-b87f-0ce5469bbc90" providerId="ADAL" clId="{775D31D2-8EA8-4936-8485-25E61B6DA173}" dt="2023-06-02T07:00:28.694" v="824" actId="21"/>
          <ac:picMkLst>
            <pc:docMk/>
            <pc:sldMk cId="1979939996" sldId="258"/>
            <ac:picMk id="4168" creationId="{3540C0BA-05B3-B993-7F5B-1D65ADA8D543}"/>
          </ac:picMkLst>
        </pc:picChg>
        <pc:picChg chg="add del mod">
          <ac:chgData name="三井 美和" userId="e2f23c0d-0d4f-484e-b87f-0ce5469bbc90" providerId="ADAL" clId="{775D31D2-8EA8-4936-8485-25E61B6DA173}" dt="2023-06-02T07:00:28.694" v="824" actId="21"/>
          <ac:picMkLst>
            <pc:docMk/>
            <pc:sldMk cId="1979939996" sldId="258"/>
            <ac:picMk id="4169" creationId="{2EE02BC2-E876-1F23-B1CD-1BA1DD003461}"/>
          </ac:picMkLst>
        </pc:picChg>
        <pc:picChg chg="del mod topLvl">
          <ac:chgData name="三井 美和" userId="e2f23c0d-0d4f-484e-b87f-0ce5469bbc90" providerId="ADAL" clId="{775D31D2-8EA8-4936-8485-25E61B6DA173}" dt="2023-06-05T02:21:44.574" v="1262" actId="478"/>
          <ac:picMkLst>
            <pc:docMk/>
            <pc:sldMk cId="1979939996" sldId="258"/>
            <ac:picMk id="4173" creationId="{F2525443-CFEF-C94B-B94B-B83ADAE90546}"/>
          </ac:picMkLst>
        </pc:picChg>
        <pc:picChg chg="mod">
          <ac:chgData name="三井 美和" userId="e2f23c0d-0d4f-484e-b87f-0ce5469bbc90" providerId="ADAL" clId="{775D31D2-8EA8-4936-8485-25E61B6DA173}" dt="2023-06-02T07:27:29.064" v="918" actId="14100"/>
          <ac:picMkLst>
            <pc:docMk/>
            <pc:sldMk cId="1979939996" sldId="258"/>
            <ac:picMk id="4176" creationId="{31E90F2D-BB92-213D-5BB3-2836ECD92D31}"/>
          </ac:picMkLst>
        </pc:picChg>
      </pc:sldChg>
      <pc:sldChg chg="addSp delSp modSp mod">
        <pc:chgData name="三井 美和" userId="e2f23c0d-0d4f-484e-b87f-0ce5469bbc90" providerId="ADAL" clId="{775D31D2-8EA8-4936-8485-25E61B6DA173}" dt="2023-06-05T23:40:07.732" v="1664" actId="14100"/>
        <pc:sldMkLst>
          <pc:docMk/>
          <pc:sldMk cId="666518743" sldId="259"/>
        </pc:sldMkLst>
        <pc:spChg chg="add mod">
          <ac:chgData name="三井 美和" userId="e2f23c0d-0d4f-484e-b87f-0ce5469bbc90" providerId="ADAL" clId="{775D31D2-8EA8-4936-8485-25E61B6DA173}" dt="2023-06-02T07:21:44.361" v="852" actId="14100"/>
          <ac:spMkLst>
            <pc:docMk/>
            <pc:sldMk cId="666518743" sldId="259"/>
            <ac:spMk id="2" creationId="{91041A7A-AF37-9DCA-FB6C-8EFEEB228E59}"/>
          </ac:spMkLst>
        </pc:spChg>
        <pc:spChg chg="add mod">
          <ac:chgData name="三井 美和" userId="e2f23c0d-0d4f-484e-b87f-0ce5469bbc90" providerId="ADAL" clId="{775D31D2-8EA8-4936-8485-25E61B6DA173}" dt="2023-06-02T07:00:46.525" v="826" actId="1076"/>
          <ac:spMkLst>
            <pc:docMk/>
            <pc:sldMk cId="666518743" sldId="259"/>
            <ac:spMk id="3" creationId="{D9FDD3DC-C4CF-451F-0BCC-9EBFD5CE8BDC}"/>
          </ac:spMkLst>
        </pc:spChg>
        <pc:spChg chg="add mod">
          <ac:chgData name="三井 美和" userId="e2f23c0d-0d4f-484e-b87f-0ce5469bbc90" providerId="ADAL" clId="{775D31D2-8EA8-4936-8485-25E61B6DA173}" dt="2023-06-05T02:59:18.514" v="1313" actId="1076"/>
          <ac:spMkLst>
            <pc:docMk/>
            <pc:sldMk cId="666518743" sldId="259"/>
            <ac:spMk id="4" creationId="{1DC19EA8-65BD-626D-E249-81AB5137AC2C}"/>
          </ac:spMkLst>
        </pc:spChg>
        <pc:spChg chg="add mod">
          <ac:chgData name="三井 美和" userId="e2f23c0d-0d4f-484e-b87f-0ce5469bbc90" providerId="ADAL" clId="{775D31D2-8EA8-4936-8485-25E61B6DA173}" dt="2023-06-05T04:32:10.021" v="1328" actId="1076"/>
          <ac:spMkLst>
            <pc:docMk/>
            <pc:sldMk cId="666518743" sldId="259"/>
            <ac:spMk id="6" creationId="{C46D00A5-6526-0875-B9AD-F05A13BAE0D3}"/>
          </ac:spMkLst>
        </pc:spChg>
        <pc:spChg chg="add mod">
          <ac:chgData name="三井 美和" userId="e2f23c0d-0d4f-484e-b87f-0ce5469bbc90" providerId="ADAL" clId="{775D31D2-8EA8-4936-8485-25E61B6DA173}" dt="2023-06-02T07:23:01.370" v="868" actId="1076"/>
          <ac:spMkLst>
            <pc:docMk/>
            <pc:sldMk cId="666518743" sldId="259"/>
            <ac:spMk id="7" creationId="{A2D9D9D8-F1BB-FEBB-AB1C-7131756C2974}"/>
          </ac:spMkLst>
        </pc:spChg>
        <pc:spChg chg="add mod">
          <ac:chgData name="三井 美和" userId="e2f23c0d-0d4f-484e-b87f-0ce5469bbc90" providerId="ADAL" clId="{775D31D2-8EA8-4936-8485-25E61B6DA173}" dt="2023-06-05T23:39:58.910" v="1662" actId="14100"/>
          <ac:spMkLst>
            <pc:docMk/>
            <pc:sldMk cId="666518743" sldId="259"/>
            <ac:spMk id="8" creationId="{EB158349-0418-C350-2DF2-17419050C7C2}"/>
          </ac:spMkLst>
        </pc:spChg>
        <pc:spChg chg="add mod">
          <ac:chgData name="三井 美和" userId="e2f23c0d-0d4f-484e-b87f-0ce5469bbc90" providerId="ADAL" clId="{775D31D2-8EA8-4936-8485-25E61B6DA173}" dt="2023-06-05T04:42:45.801" v="1624" actId="1076"/>
          <ac:spMkLst>
            <pc:docMk/>
            <pc:sldMk cId="666518743" sldId="259"/>
            <ac:spMk id="9" creationId="{BF90F0A2-3CE4-F34F-0A09-9A9B16603B1A}"/>
          </ac:spMkLst>
        </pc:spChg>
        <pc:spChg chg="add mod">
          <ac:chgData name="三井 美和" userId="e2f23c0d-0d4f-484e-b87f-0ce5469bbc90" providerId="ADAL" clId="{775D31D2-8EA8-4936-8485-25E61B6DA173}" dt="2023-06-05T04:44:58.674" v="1658" actId="20577"/>
          <ac:spMkLst>
            <pc:docMk/>
            <pc:sldMk cId="666518743" sldId="259"/>
            <ac:spMk id="10" creationId="{09FA20D8-89BD-B971-293E-FC64A7C62A2A}"/>
          </ac:spMkLst>
        </pc:spChg>
        <pc:spChg chg="add mod">
          <ac:chgData name="三井 美和" userId="e2f23c0d-0d4f-484e-b87f-0ce5469bbc90" providerId="ADAL" clId="{775D31D2-8EA8-4936-8485-25E61B6DA173}" dt="2023-06-05T02:59:28.832" v="1314" actId="1076"/>
          <ac:spMkLst>
            <pc:docMk/>
            <pc:sldMk cId="666518743" sldId="259"/>
            <ac:spMk id="11" creationId="{682A7223-2AE9-8CB9-3886-7AE5770222E3}"/>
          </ac:spMkLst>
        </pc:spChg>
        <pc:spChg chg="add mod">
          <ac:chgData name="三井 美和" userId="e2f23c0d-0d4f-484e-b87f-0ce5469bbc90" providerId="ADAL" clId="{775D31D2-8EA8-4936-8485-25E61B6DA173}" dt="2023-06-02T07:23:11.949" v="870" actId="1076"/>
          <ac:spMkLst>
            <pc:docMk/>
            <pc:sldMk cId="666518743" sldId="259"/>
            <ac:spMk id="12" creationId="{8BB39625-E800-B708-374D-19DF21EAB08C}"/>
          </ac:spMkLst>
        </pc:spChg>
        <pc:spChg chg="add del mod">
          <ac:chgData name="三井 美和" userId="e2f23c0d-0d4f-484e-b87f-0ce5469bbc90" providerId="ADAL" clId="{775D31D2-8EA8-4936-8485-25E61B6DA173}" dt="2023-06-02T07:40:36.089" v="976" actId="478"/>
          <ac:spMkLst>
            <pc:docMk/>
            <pc:sldMk cId="666518743" sldId="259"/>
            <ac:spMk id="13" creationId="{A284D78C-13DE-DA8B-008C-95E378AD8C79}"/>
          </ac:spMkLst>
        </pc:spChg>
        <pc:spChg chg="add mod">
          <ac:chgData name="三井 美和" userId="e2f23c0d-0d4f-484e-b87f-0ce5469bbc90" providerId="ADAL" clId="{775D31D2-8EA8-4936-8485-25E61B6DA173}" dt="2023-06-05T02:54:38.585" v="1275"/>
          <ac:spMkLst>
            <pc:docMk/>
            <pc:sldMk cId="666518743" sldId="259"/>
            <ac:spMk id="15" creationId="{E71EBE1B-4FD9-DE7D-06E1-DF7675023E7E}"/>
          </ac:spMkLst>
        </pc:spChg>
        <pc:spChg chg="add mod">
          <ac:chgData name="三井 美和" userId="e2f23c0d-0d4f-484e-b87f-0ce5469bbc90" providerId="ADAL" clId="{775D31D2-8EA8-4936-8485-25E61B6DA173}" dt="2023-06-02T08:48:15.331" v="1227" actId="1076"/>
          <ac:spMkLst>
            <pc:docMk/>
            <pc:sldMk cId="666518743" sldId="259"/>
            <ac:spMk id="17" creationId="{A05BE154-3126-0845-E243-A5B840F30A91}"/>
          </ac:spMkLst>
        </pc:spChg>
        <pc:spChg chg="add mod">
          <ac:chgData name="三井 美和" userId="e2f23c0d-0d4f-484e-b87f-0ce5469bbc90" providerId="ADAL" clId="{775D31D2-8EA8-4936-8485-25E61B6DA173}" dt="2023-06-02T07:22:31.015" v="862" actId="1076"/>
          <ac:spMkLst>
            <pc:docMk/>
            <pc:sldMk cId="666518743" sldId="259"/>
            <ac:spMk id="18" creationId="{16729DAB-2D80-AA96-4304-25A5140E9A3F}"/>
          </ac:spMkLst>
        </pc:spChg>
        <pc:spChg chg="add mod">
          <ac:chgData name="三井 美和" userId="e2f23c0d-0d4f-484e-b87f-0ce5469bbc90" providerId="ADAL" clId="{775D31D2-8EA8-4936-8485-25E61B6DA173}" dt="2023-06-05T04:43:27.760" v="1653" actId="20577"/>
          <ac:spMkLst>
            <pc:docMk/>
            <pc:sldMk cId="666518743" sldId="259"/>
            <ac:spMk id="27" creationId="{E71EBE1B-4FD9-DE7D-06E1-DF7675023E7E}"/>
          </ac:spMkLst>
        </pc:spChg>
        <pc:spChg chg="del">
          <ac:chgData name="三井 美和" userId="e2f23c0d-0d4f-484e-b87f-0ce5469bbc90" providerId="ADAL" clId="{775D31D2-8EA8-4936-8485-25E61B6DA173}" dt="2023-06-02T06:57:05.395" v="799" actId="478"/>
          <ac:spMkLst>
            <pc:docMk/>
            <pc:sldMk cId="666518743" sldId="259"/>
            <ac:spMk id="58" creationId="{5C91389C-1066-4BC5-1728-C19F75C7528F}"/>
          </ac:spMkLst>
        </pc:spChg>
        <pc:spChg chg="add del mod">
          <ac:chgData name="三井 美和" userId="e2f23c0d-0d4f-484e-b87f-0ce5469bbc90" providerId="ADAL" clId="{775D31D2-8EA8-4936-8485-25E61B6DA173}" dt="2023-06-02T07:40:49.857" v="980" actId="14100"/>
          <ac:spMkLst>
            <pc:docMk/>
            <pc:sldMk cId="666518743" sldId="259"/>
            <ac:spMk id="59" creationId="{ED27B347-575F-9510-8707-F4030DCC78A2}"/>
          </ac:spMkLst>
        </pc:spChg>
        <pc:spChg chg="add del mod">
          <ac:chgData name="三井 美和" userId="e2f23c0d-0d4f-484e-b87f-0ce5469bbc90" providerId="ADAL" clId="{775D31D2-8EA8-4936-8485-25E61B6DA173}" dt="2023-06-05T02:56:30.020" v="1290" actId="14100"/>
          <ac:spMkLst>
            <pc:docMk/>
            <pc:sldMk cId="666518743" sldId="259"/>
            <ac:spMk id="63" creationId="{A07EF9CB-E5A8-C78B-E5A6-866CA10D0448}"/>
          </ac:spMkLst>
        </pc:spChg>
        <pc:spChg chg="add del mod">
          <ac:chgData name="三井 美和" userId="e2f23c0d-0d4f-484e-b87f-0ce5469bbc90" providerId="ADAL" clId="{775D31D2-8EA8-4936-8485-25E61B6DA173}" dt="2023-06-05T04:43:19.809" v="1651" actId="1076"/>
          <ac:spMkLst>
            <pc:docMk/>
            <pc:sldMk cId="666518743" sldId="259"/>
            <ac:spMk id="66" creationId="{8435132C-5663-B614-9865-DB0629896866}"/>
          </ac:spMkLst>
        </pc:spChg>
        <pc:spChg chg="del">
          <ac:chgData name="三井 美和" userId="e2f23c0d-0d4f-484e-b87f-0ce5469bbc90" providerId="ADAL" clId="{775D31D2-8EA8-4936-8485-25E61B6DA173}" dt="2023-06-02T06:57:07.569" v="801" actId="478"/>
          <ac:spMkLst>
            <pc:docMk/>
            <pc:sldMk cId="666518743" sldId="259"/>
            <ac:spMk id="75" creationId="{422FA9BF-B655-C087-959D-562F2911600D}"/>
          </ac:spMkLst>
        </pc:spChg>
        <pc:spChg chg="del">
          <ac:chgData name="三井 美和" userId="e2f23c0d-0d4f-484e-b87f-0ce5469bbc90" providerId="ADAL" clId="{775D31D2-8EA8-4936-8485-25E61B6DA173}" dt="2023-06-02T06:57:06.355" v="800" actId="478"/>
          <ac:spMkLst>
            <pc:docMk/>
            <pc:sldMk cId="666518743" sldId="259"/>
            <ac:spMk id="76" creationId="{CBE4C2CA-3B7A-5B7B-ABC8-C2181ED5CF60}"/>
          </ac:spMkLst>
        </pc:spChg>
        <pc:spChg chg="del">
          <ac:chgData name="三井 美和" userId="e2f23c0d-0d4f-484e-b87f-0ce5469bbc90" providerId="ADAL" clId="{775D31D2-8EA8-4936-8485-25E61B6DA173}" dt="2023-06-02T06:57:29.558" v="806" actId="478"/>
          <ac:spMkLst>
            <pc:docMk/>
            <pc:sldMk cId="666518743" sldId="259"/>
            <ac:spMk id="88" creationId="{BF8E7660-6737-39F3-29F3-1DD97B988067}"/>
          </ac:spMkLst>
        </pc:spChg>
        <pc:spChg chg="del mod">
          <ac:chgData name="三井 美和" userId="e2f23c0d-0d4f-484e-b87f-0ce5469bbc90" providerId="ADAL" clId="{775D31D2-8EA8-4936-8485-25E61B6DA173}" dt="2023-06-02T06:56:42.420" v="787" actId="478"/>
          <ac:spMkLst>
            <pc:docMk/>
            <pc:sldMk cId="666518743" sldId="259"/>
            <ac:spMk id="5127" creationId="{4BC07825-B0F5-36D2-981B-CBEC4A50FD2A}"/>
          </ac:spMkLst>
        </pc:spChg>
        <pc:spChg chg="add del mod">
          <ac:chgData name="三井 美和" userId="e2f23c0d-0d4f-484e-b87f-0ce5469bbc90" providerId="ADAL" clId="{775D31D2-8EA8-4936-8485-25E61B6DA173}" dt="2023-06-02T07:45:27.042" v="1039" actId="6549"/>
          <ac:spMkLst>
            <pc:docMk/>
            <pc:sldMk cId="666518743" sldId="259"/>
            <ac:spMk id="5128" creationId="{3372F519-D57C-029F-3EB5-81A7F6B7AE6F}"/>
          </ac:spMkLst>
        </pc:spChg>
        <pc:spChg chg="add del mod">
          <ac:chgData name="三井 美和" userId="e2f23c0d-0d4f-484e-b87f-0ce5469bbc90" providerId="ADAL" clId="{775D31D2-8EA8-4936-8485-25E61B6DA173}" dt="2023-06-02T07:56:19.301" v="1126" actId="1076"/>
          <ac:spMkLst>
            <pc:docMk/>
            <pc:sldMk cId="666518743" sldId="259"/>
            <ac:spMk id="5129" creationId="{FF3BD0DA-1B80-D283-86AA-ACFC99E7D78C}"/>
          </ac:spMkLst>
        </pc:spChg>
        <pc:spChg chg="add del mod">
          <ac:chgData name="三井 美和" userId="e2f23c0d-0d4f-484e-b87f-0ce5469bbc90" providerId="ADAL" clId="{775D31D2-8EA8-4936-8485-25E61B6DA173}" dt="2023-06-02T07:45:39.547" v="1044" actId="1076"/>
          <ac:spMkLst>
            <pc:docMk/>
            <pc:sldMk cId="666518743" sldId="259"/>
            <ac:spMk id="5130" creationId="{4094FEBB-E84F-8ED1-4B33-FE9BC769823F}"/>
          </ac:spMkLst>
        </pc:spChg>
        <pc:spChg chg="add del mod">
          <ac:chgData name="三井 美和" userId="e2f23c0d-0d4f-484e-b87f-0ce5469bbc90" providerId="ADAL" clId="{775D31D2-8EA8-4936-8485-25E61B6DA173}" dt="2023-06-02T08:01:40.440" v="1173" actId="1076"/>
          <ac:spMkLst>
            <pc:docMk/>
            <pc:sldMk cId="666518743" sldId="259"/>
            <ac:spMk id="5131" creationId="{C4340438-99ED-E630-F8B6-ED4E38A013F5}"/>
          </ac:spMkLst>
        </pc:spChg>
        <pc:spChg chg="del mod">
          <ac:chgData name="三井 美和" userId="e2f23c0d-0d4f-484e-b87f-0ce5469bbc90" providerId="ADAL" clId="{775D31D2-8EA8-4936-8485-25E61B6DA173}" dt="2023-06-02T06:56:50.273" v="793" actId="478"/>
          <ac:spMkLst>
            <pc:docMk/>
            <pc:sldMk cId="666518743" sldId="259"/>
            <ac:spMk id="5132" creationId="{229D155D-BB36-ABE0-8A4A-BA3B356174D6}"/>
          </ac:spMkLst>
        </pc:spChg>
        <pc:spChg chg="del">
          <ac:chgData name="三井 美和" userId="e2f23c0d-0d4f-484e-b87f-0ce5469bbc90" providerId="ADAL" clId="{775D31D2-8EA8-4936-8485-25E61B6DA173}" dt="2023-06-02T06:57:03.018" v="798" actId="478"/>
          <ac:spMkLst>
            <pc:docMk/>
            <pc:sldMk cId="666518743" sldId="259"/>
            <ac:spMk id="5133" creationId="{DD65C275-DC74-A17A-7892-8E3657AF01A1}"/>
          </ac:spMkLst>
        </pc:spChg>
        <pc:spChg chg="del">
          <ac:chgData name="三井 美和" userId="e2f23c0d-0d4f-484e-b87f-0ce5469bbc90" providerId="ADAL" clId="{775D31D2-8EA8-4936-8485-25E61B6DA173}" dt="2023-06-02T06:56:46.513" v="790" actId="478"/>
          <ac:spMkLst>
            <pc:docMk/>
            <pc:sldMk cId="666518743" sldId="259"/>
            <ac:spMk id="5134" creationId="{9A014182-8D13-E1A5-0CBA-DA8EF2903827}"/>
          </ac:spMkLst>
        </pc:spChg>
        <pc:spChg chg="add del mod">
          <ac:chgData name="三井 美和" userId="e2f23c0d-0d4f-484e-b87f-0ce5469bbc90" providerId="ADAL" clId="{775D31D2-8EA8-4936-8485-25E61B6DA173}" dt="2023-06-05T04:35:22.718" v="1486" actId="1076"/>
          <ac:spMkLst>
            <pc:docMk/>
            <pc:sldMk cId="666518743" sldId="259"/>
            <ac:spMk id="5135" creationId="{90D71F61-FCAA-FF23-CA6A-2C215ACBDF6E}"/>
          </ac:spMkLst>
        </pc:spChg>
        <pc:spChg chg="add del mod">
          <ac:chgData name="三井 美和" userId="e2f23c0d-0d4f-484e-b87f-0ce5469bbc90" providerId="ADAL" clId="{775D31D2-8EA8-4936-8485-25E61B6DA173}" dt="2023-06-02T07:45:01.284" v="1034" actId="14100"/>
          <ac:spMkLst>
            <pc:docMk/>
            <pc:sldMk cId="666518743" sldId="259"/>
            <ac:spMk id="5136" creationId="{D948EF7F-CC20-5586-7501-39AA56A82654}"/>
          </ac:spMkLst>
        </pc:spChg>
        <pc:spChg chg="del">
          <ac:chgData name="三井 美和" userId="e2f23c0d-0d4f-484e-b87f-0ce5469bbc90" providerId="ADAL" clId="{775D31D2-8EA8-4936-8485-25E61B6DA173}" dt="2023-06-02T06:56:38.087" v="784" actId="478"/>
          <ac:spMkLst>
            <pc:docMk/>
            <pc:sldMk cId="666518743" sldId="259"/>
            <ac:spMk id="5137" creationId="{69F3E8F2-E36F-1910-C764-C42080DE924F}"/>
          </ac:spMkLst>
        </pc:spChg>
        <pc:spChg chg="del">
          <ac:chgData name="三井 美和" userId="e2f23c0d-0d4f-484e-b87f-0ce5469bbc90" providerId="ADAL" clId="{775D31D2-8EA8-4936-8485-25E61B6DA173}" dt="2023-06-02T06:57:01.552" v="797" actId="478"/>
          <ac:spMkLst>
            <pc:docMk/>
            <pc:sldMk cId="666518743" sldId="259"/>
            <ac:spMk id="5138" creationId="{486716C4-303E-3011-2384-395D672F684B}"/>
          </ac:spMkLst>
        </pc:spChg>
        <pc:spChg chg="add del mod">
          <ac:chgData name="三井 美和" userId="e2f23c0d-0d4f-484e-b87f-0ce5469bbc90" providerId="ADAL" clId="{775D31D2-8EA8-4936-8485-25E61B6DA173}" dt="2023-06-02T07:42:41.832" v="1020" actId="478"/>
          <ac:spMkLst>
            <pc:docMk/>
            <pc:sldMk cId="666518743" sldId="259"/>
            <ac:spMk id="5141" creationId="{96B0DDA7-EFD6-FD63-D7F1-4EEF4A0B57A9}"/>
          </ac:spMkLst>
        </pc:spChg>
        <pc:spChg chg="del">
          <ac:chgData name="三井 美和" userId="e2f23c0d-0d4f-484e-b87f-0ce5469bbc90" providerId="ADAL" clId="{775D31D2-8EA8-4936-8485-25E61B6DA173}" dt="2023-06-02T06:57:11.593" v="803" actId="478"/>
          <ac:spMkLst>
            <pc:docMk/>
            <pc:sldMk cId="666518743" sldId="259"/>
            <ac:spMk id="5146" creationId="{36FD0520-A5D6-3E29-2802-72927F13FCE6}"/>
          </ac:spMkLst>
        </pc:spChg>
        <pc:spChg chg="add del mod">
          <ac:chgData name="三井 美和" userId="e2f23c0d-0d4f-484e-b87f-0ce5469bbc90" providerId="ADAL" clId="{775D31D2-8EA8-4936-8485-25E61B6DA173}" dt="2023-06-05T02:58:15.503" v="1308" actId="1076"/>
          <ac:spMkLst>
            <pc:docMk/>
            <pc:sldMk cId="666518743" sldId="259"/>
            <ac:spMk id="5147" creationId="{DD7791DB-5910-A856-3FF4-613DD3398A33}"/>
          </ac:spMkLst>
        </pc:spChg>
        <pc:spChg chg="add del mod">
          <ac:chgData name="三井 美和" userId="e2f23c0d-0d4f-484e-b87f-0ce5469bbc90" providerId="ADAL" clId="{775D31D2-8EA8-4936-8485-25E61B6DA173}" dt="2023-06-02T07:40:34.814" v="975" actId="478"/>
          <ac:spMkLst>
            <pc:docMk/>
            <pc:sldMk cId="666518743" sldId="259"/>
            <ac:spMk id="5160" creationId="{86C77D83-A26B-DA65-3EEE-3776DC8AFCE5}"/>
          </ac:spMkLst>
        </pc:spChg>
        <pc:spChg chg="del">
          <ac:chgData name="三井 美和" userId="e2f23c0d-0d4f-484e-b87f-0ce5469bbc90" providerId="ADAL" clId="{775D31D2-8EA8-4936-8485-25E61B6DA173}" dt="2023-06-02T06:56:59.247" v="796" actId="478"/>
          <ac:spMkLst>
            <pc:docMk/>
            <pc:sldMk cId="666518743" sldId="259"/>
            <ac:spMk id="5164" creationId="{2FFC1EFA-AC80-20B8-3B30-29ACCFCDD084}"/>
          </ac:spMkLst>
        </pc:spChg>
        <pc:spChg chg="del">
          <ac:chgData name="三井 美和" userId="e2f23c0d-0d4f-484e-b87f-0ce5469bbc90" providerId="ADAL" clId="{775D31D2-8EA8-4936-8485-25E61B6DA173}" dt="2023-06-02T06:57:21.255" v="805" actId="478"/>
          <ac:spMkLst>
            <pc:docMk/>
            <pc:sldMk cId="666518743" sldId="259"/>
            <ac:spMk id="5165" creationId="{6D7703E3-BBEB-F608-7BD4-38CB649D17A1}"/>
          </ac:spMkLst>
        </pc:spChg>
        <pc:spChg chg="add mod">
          <ac:chgData name="三井 美和" userId="e2f23c0d-0d4f-484e-b87f-0ce5469bbc90" providerId="ADAL" clId="{775D31D2-8EA8-4936-8485-25E61B6DA173}" dt="2023-06-02T08:01:49.289" v="1175" actId="1076"/>
          <ac:spMkLst>
            <pc:docMk/>
            <pc:sldMk cId="666518743" sldId="259"/>
            <ac:spMk id="5171" creationId="{5BDB3977-A3BE-AF38-1DFB-84ECCD9BD046}"/>
          </ac:spMkLst>
        </pc:spChg>
        <pc:grpChg chg="add del mod">
          <ac:chgData name="三井 美和" userId="e2f23c0d-0d4f-484e-b87f-0ce5469bbc90" providerId="ADAL" clId="{775D31D2-8EA8-4936-8485-25E61B6DA173}" dt="2023-06-05T02:55:04.525" v="1279" actId="478"/>
          <ac:grpSpMkLst>
            <pc:docMk/>
            <pc:sldMk cId="666518743" sldId="259"/>
            <ac:grpSpMk id="5" creationId="{FD7332DE-A451-4137-87BC-80F68944DC2E}"/>
          </ac:grpSpMkLst>
        </pc:grpChg>
        <pc:grpChg chg="add mod">
          <ac:chgData name="三井 美和" userId="e2f23c0d-0d4f-484e-b87f-0ce5469bbc90" providerId="ADAL" clId="{775D31D2-8EA8-4936-8485-25E61B6DA173}" dt="2023-06-05T04:32:10.021" v="1328" actId="1076"/>
          <ac:grpSpMkLst>
            <pc:docMk/>
            <pc:sldMk cId="666518743" sldId="259"/>
            <ac:grpSpMk id="24" creationId="{4F4BF78B-0104-1788-8BC6-0D09249A24A7}"/>
          </ac:grpSpMkLst>
        </pc:grpChg>
        <pc:grpChg chg="add mod">
          <ac:chgData name="三井 美和" userId="e2f23c0d-0d4f-484e-b87f-0ce5469bbc90" providerId="ADAL" clId="{775D31D2-8EA8-4936-8485-25E61B6DA173}" dt="2023-06-05T23:40:07.732" v="1664" actId="14100"/>
          <ac:grpSpMkLst>
            <pc:docMk/>
            <pc:sldMk cId="666518743" sldId="259"/>
            <ac:grpSpMk id="25" creationId="{FD7332DE-A451-4137-87BC-80F68944DC2E}"/>
          </ac:grpSpMkLst>
        </pc:grpChg>
        <pc:grpChg chg="add mod">
          <ac:chgData name="三井 美和" userId="e2f23c0d-0d4f-484e-b87f-0ce5469bbc90" providerId="ADAL" clId="{775D31D2-8EA8-4936-8485-25E61B6DA173}" dt="2023-06-02T08:01:49.289" v="1175" actId="1076"/>
          <ac:grpSpMkLst>
            <pc:docMk/>
            <pc:sldMk cId="666518743" sldId="259"/>
            <ac:grpSpMk id="5172" creationId="{5E029D21-D1FD-D1AC-091E-309429ACCF72}"/>
          </ac:grpSpMkLst>
        </pc:grpChg>
        <pc:graphicFrameChg chg="add del mod">
          <ac:chgData name="三井 美和" userId="e2f23c0d-0d4f-484e-b87f-0ce5469bbc90" providerId="ADAL" clId="{775D31D2-8EA8-4936-8485-25E61B6DA173}" dt="2023-06-05T04:38:49.590" v="1584" actId="478"/>
          <ac:graphicFrameMkLst>
            <pc:docMk/>
            <pc:sldMk cId="666518743" sldId="259"/>
            <ac:graphicFrameMk id="5" creationId="{0DD12E71-4DCB-0984-B264-6C3AAEE3DC82}"/>
          </ac:graphicFrameMkLst>
        </pc:graphicFrameChg>
        <pc:graphicFrameChg chg="add mod">
          <ac:chgData name="三井 美和" userId="e2f23c0d-0d4f-484e-b87f-0ce5469bbc90" providerId="ADAL" clId="{775D31D2-8EA8-4936-8485-25E61B6DA173}" dt="2023-06-05T04:44:36.484" v="1657" actId="1076"/>
          <ac:graphicFrameMkLst>
            <pc:docMk/>
            <pc:sldMk cId="666518743" sldId="259"/>
            <ac:graphicFrameMk id="13" creationId="{0DD12E71-4DCB-0984-B264-6C3AAEE3DC82}"/>
          </ac:graphicFrameMkLst>
        </pc:graphicFrameChg>
        <pc:graphicFrameChg chg="add mod">
          <ac:chgData name="三井 美和" userId="e2f23c0d-0d4f-484e-b87f-0ce5469bbc90" providerId="ADAL" clId="{775D31D2-8EA8-4936-8485-25E61B6DA173}" dt="2023-06-05T02:54:38.585" v="1275"/>
          <ac:graphicFrameMkLst>
            <pc:docMk/>
            <pc:sldMk cId="666518743" sldId="259"/>
            <ac:graphicFrameMk id="13" creationId="{6B7D0DDC-038C-15D9-D2B1-AAF68E034F62}"/>
          </ac:graphicFrameMkLst>
        </pc:graphicFrameChg>
        <pc:graphicFrameChg chg="add mod">
          <ac:chgData name="三井 美和" userId="e2f23c0d-0d4f-484e-b87f-0ce5469bbc90" providerId="ADAL" clId="{775D31D2-8EA8-4936-8485-25E61B6DA173}" dt="2023-06-05T04:40:16.470" v="1595"/>
          <ac:graphicFrameMkLst>
            <pc:docMk/>
            <pc:sldMk cId="666518743" sldId="259"/>
            <ac:graphicFrameMk id="26" creationId="{6B7D0DDC-038C-15D9-D2B1-AAF68E034F62}"/>
          </ac:graphicFrameMkLst>
        </pc:graphicFrameChg>
        <pc:graphicFrameChg chg="add del mod">
          <ac:chgData name="三井 美和" userId="e2f23c0d-0d4f-484e-b87f-0ce5469bbc90" providerId="ADAL" clId="{775D31D2-8EA8-4936-8485-25E61B6DA173}" dt="2023-06-02T08:45:04.976" v="1213" actId="478"/>
          <ac:graphicFrameMkLst>
            <pc:docMk/>
            <pc:sldMk cId="666518743" sldId="259"/>
            <ac:graphicFrameMk id="5177" creationId="{0DD12E71-4DCB-0984-B264-6C3AAEE3DC82}"/>
          </ac:graphicFrameMkLst>
        </pc:graphicFrameChg>
        <pc:graphicFrameChg chg="add del mod">
          <ac:chgData name="三井 美和" userId="e2f23c0d-0d4f-484e-b87f-0ce5469bbc90" providerId="ADAL" clId="{775D31D2-8EA8-4936-8485-25E61B6DA173}" dt="2023-06-05T04:38:14.963" v="1579" actId="478"/>
          <ac:graphicFrameMkLst>
            <pc:docMk/>
            <pc:sldMk cId="666518743" sldId="259"/>
            <ac:graphicFrameMk id="5178" creationId="{0DD12E71-4DCB-0984-B264-6C3AAEE3DC82}"/>
          </ac:graphicFrameMkLst>
        </pc:graphicFrameChg>
        <pc:graphicFrameChg chg="add del mod">
          <ac:chgData name="三井 美和" userId="e2f23c0d-0d4f-484e-b87f-0ce5469bbc90" providerId="ADAL" clId="{775D31D2-8EA8-4936-8485-25E61B6DA173}" dt="2023-06-05T02:54:33.207" v="1273" actId="478"/>
          <ac:graphicFrameMkLst>
            <pc:docMk/>
            <pc:sldMk cId="666518743" sldId="259"/>
            <ac:graphicFrameMk id="5179" creationId="{4956A24E-1B5C-0BF9-EC77-63469AE8AEFE}"/>
          </ac:graphicFrameMkLst>
        </pc:graphicFrameChg>
        <pc:graphicFrameChg chg="add del mod">
          <ac:chgData name="三井 美和" userId="e2f23c0d-0d4f-484e-b87f-0ce5469bbc90" providerId="ADAL" clId="{775D31D2-8EA8-4936-8485-25E61B6DA173}" dt="2023-06-05T02:58:41.497" v="1309" actId="478"/>
          <ac:graphicFrameMkLst>
            <pc:docMk/>
            <pc:sldMk cId="666518743" sldId="259"/>
            <ac:graphicFrameMk id="5180" creationId="{4956A24E-1B5C-0BF9-EC77-63469AE8AEFE}"/>
          </ac:graphicFrameMkLst>
        </pc:graphicFrameChg>
        <pc:picChg chg="add del mod">
          <ac:chgData name="三井 美和" userId="e2f23c0d-0d4f-484e-b87f-0ce5469bbc90" providerId="ADAL" clId="{775D31D2-8EA8-4936-8485-25E61B6DA173}" dt="2023-06-02T07:56:27.265" v="1128" actId="478"/>
          <ac:picMkLst>
            <pc:docMk/>
            <pc:sldMk cId="666518743" sldId="259"/>
            <ac:picMk id="5" creationId="{47E01042-8E91-86B2-BB5D-16F0E61DA802}"/>
          </ac:picMkLst>
        </pc:picChg>
        <pc:picChg chg="add mod">
          <ac:chgData name="三井 美和" userId="e2f23c0d-0d4f-484e-b87f-0ce5469bbc90" providerId="ADAL" clId="{775D31D2-8EA8-4936-8485-25E61B6DA173}" dt="2023-06-02T07:23:19.576" v="871" actId="1076"/>
          <ac:picMkLst>
            <pc:docMk/>
            <pc:sldMk cId="666518743" sldId="259"/>
            <ac:picMk id="14" creationId="{434AD9D0-A559-C32A-ADD1-A073277F4D6D}"/>
          </ac:picMkLst>
        </pc:picChg>
        <pc:picChg chg="add del mod">
          <ac:chgData name="三井 美和" userId="e2f23c0d-0d4f-484e-b87f-0ce5469bbc90" providerId="ADAL" clId="{775D31D2-8EA8-4936-8485-25E61B6DA173}" dt="2023-06-02T08:47:13.923" v="1217" actId="478"/>
          <ac:picMkLst>
            <pc:docMk/>
            <pc:sldMk cId="666518743" sldId="259"/>
            <ac:picMk id="15" creationId="{AE1E0A1E-B258-B8DE-DDBD-26A2F67E0958}"/>
          </ac:picMkLst>
        </pc:picChg>
        <pc:picChg chg="add mod">
          <ac:chgData name="三井 美和" userId="e2f23c0d-0d4f-484e-b87f-0ce5469bbc90" providerId="ADAL" clId="{775D31D2-8EA8-4936-8485-25E61B6DA173}" dt="2023-06-05T04:41:26.891" v="1612" actId="14100"/>
          <ac:picMkLst>
            <pc:docMk/>
            <pc:sldMk cId="666518743" sldId="259"/>
            <ac:picMk id="16" creationId="{A29E6B48-FDD0-8A2D-5090-B8B74578A4D5}"/>
          </ac:picMkLst>
        </pc:picChg>
        <pc:picChg chg="add mod">
          <ac:chgData name="三井 美和" userId="e2f23c0d-0d4f-484e-b87f-0ce5469bbc90" providerId="ADAL" clId="{775D31D2-8EA8-4936-8485-25E61B6DA173}" dt="2023-06-05T04:32:10.021" v="1328" actId="1076"/>
          <ac:picMkLst>
            <pc:docMk/>
            <pc:sldMk cId="666518743" sldId="259"/>
            <ac:picMk id="19" creationId="{91FC4C70-DD40-7713-C6AC-FB2ABE3762EC}"/>
          </ac:picMkLst>
        </pc:picChg>
        <pc:picChg chg="add mod">
          <ac:chgData name="三井 美和" userId="e2f23c0d-0d4f-484e-b87f-0ce5469bbc90" providerId="ADAL" clId="{775D31D2-8EA8-4936-8485-25E61B6DA173}" dt="2023-06-02T07:23:08.771" v="869" actId="1076"/>
          <ac:picMkLst>
            <pc:docMk/>
            <pc:sldMk cId="666518743" sldId="259"/>
            <ac:picMk id="20" creationId="{CFB13575-8AE7-EC6C-119C-20268EBC124F}"/>
          </ac:picMkLst>
        </pc:picChg>
        <pc:picChg chg="add mod">
          <ac:chgData name="三井 美和" userId="e2f23c0d-0d4f-484e-b87f-0ce5469bbc90" providerId="ADAL" clId="{775D31D2-8EA8-4936-8485-25E61B6DA173}" dt="2023-06-02T07:23:26.509" v="873" actId="1076"/>
          <ac:picMkLst>
            <pc:docMk/>
            <pc:sldMk cId="666518743" sldId="259"/>
            <ac:picMk id="21" creationId="{734B724D-503D-2D12-FAAF-066F71047216}"/>
          </ac:picMkLst>
        </pc:picChg>
        <pc:picChg chg="add mod">
          <ac:chgData name="三井 美和" userId="e2f23c0d-0d4f-484e-b87f-0ce5469bbc90" providerId="ADAL" clId="{775D31D2-8EA8-4936-8485-25E61B6DA173}" dt="2023-06-02T07:22:45.459" v="865" actId="1076"/>
          <ac:picMkLst>
            <pc:docMk/>
            <pc:sldMk cId="666518743" sldId="259"/>
            <ac:picMk id="22" creationId="{8EA329F1-5688-92A3-E0D5-5A3494F74727}"/>
          </ac:picMkLst>
        </pc:picChg>
        <pc:picChg chg="add mod">
          <ac:chgData name="三井 美和" userId="e2f23c0d-0d4f-484e-b87f-0ce5469bbc90" providerId="ADAL" clId="{775D31D2-8EA8-4936-8485-25E61B6DA173}" dt="2023-06-02T07:22:49.871" v="866" actId="1076"/>
          <ac:picMkLst>
            <pc:docMk/>
            <pc:sldMk cId="666518743" sldId="259"/>
            <ac:picMk id="23" creationId="{53397BF1-177A-842C-C3C7-56A913ACB9C2}"/>
          </ac:picMkLst>
        </pc:picChg>
        <pc:picChg chg="add del mod">
          <ac:chgData name="三井 美和" userId="e2f23c0d-0d4f-484e-b87f-0ce5469bbc90" providerId="ADAL" clId="{775D31D2-8EA8-4936-8485-25E61B6DA173}" dt="2023-06-02T07:44:37.609" v="1026" actId="478"/>
          <ac:picMkLst>
            <pc:docMk/>
            <pc:sldMk cId="666518743" sldId="259"/>
            <ac:picMk id="26" creationId="{C3BC08EB-6E0C-64C5-0C88-10FAC70BE075}"/>
          </ac:picMkLst>
        </pc:picChg>
        <pc:picChg chg="add mod">
          <ac:chgData name="三井 美和" userId="e2f23c0d-0d4f-484e-b87f-0ce5469bbc90" providerId="ADAL" clId="{775D31D2-8EA8-4936-8485-25E61B6DA173}" dt="2023-06-02T07:44:47.642" v="1031" actId="1076"/>
          <ac:picMkLst>
            <pc:docMk/>
            <pc:sldMk cId="666518743" sldId="259"/>
            <ac:picMk id="28" creationId="{6BE9F450-34F8-1DF8-EA7A-1C9874476737}"/>
          </ac:picMkLst>
        </pc:picChg>
        <pc:picChg chg="add del mod">
          <ac:chgData name="三井 美和" userId="e2f23c0d-0d4f-484e-b87f-0ce5469bbc90" providerId="ADAL" clId="{775D31D2-8EA8-4936-8485-25E61B6DA173}" dt="2023-06-02T07:54:56.036" v="1116" actId="478"/>
          <ac:picMkLst>
            <pc:docMk/>
            <pc:sldMk cId="666518743" sldId="259"/>
            <ac:picMk id="30" creationId="{07334300-F0F9-FB41-459B-573FB741FA75}"/>
          </ac:picMkLst>
        </pc:picChg>
        <pc:picChg chg="add mod">
          <ac:chgData name="三井 美和" userId="e2f23c0d-0d4f-484e-b87f-0ce5469bbc90" providerId="ADAL" clId="{775D31D2-8EA8-4936-8485-25E61B6DA173}" dt="2023-06-02T07:56:31.516" v="1129" actId="1076"/>
          <ac:picMkLst>
            <pc:docMk/>
            <pc:sldMk cId="666518743" sldId="259"/>
            <ac:picMk id="2050" creationId="{DE059321-A6EC-B9AE-8E9D-F37E2CE58408}"/>
          </ac:picMkLst>
        </pc:picChg>
        <pc:picChg chg="add mod">
          <ac:chgData name="三井 美和" userId="e2f23c0d-0d4f-484e-b87f-0ce5469bbc90" providerId="ADAL" clId="{775D31D2-8EA8-4936-8485-25E61B6DA173}" dt="2023-06-02T08:12:20.664" v="1197" actId="1076"/>
          <ac:picMkLst>
            <pc:docMk/>
            <pc:sldMk cId="666518743" sldId="259"/>
            <ac:picMk id="2052" creationId="{066DA74F-9991-D80A-4B57-5B52763B2045}"/>
          </ac:picMkLst>
        </pc:picChg>
        <pc:picChg chg="add mod">
          <ac:chgData name="三井 美和" userId="e2f23c0d-0d4f-484e-b87f-0ce5469bbc90" providerId="ADAL" clId="{775D31D2-8EA8-4936-8485-25E61B6DA173}" dt="2023-06-02T08:12:25.345" v="1198" actId="1076"/>
          <ac:picMkLst>
            <pc:docMk/>
            <pc:sldMk cId="666518743" sldId="259"/>
            <ac:picMk id="2054" creationId="{DA235969-6F40-8C6E-5118-89E1559DA8F6}"/>
          </ac:picMkLst>
        </pc:picChg>
        <pc:picChg chg="del">
          <ac:chgData name="三井 美和" userId="e2f23c0d-0d4f-484e-b87f-0ce5469bbc90" providerId="ADAL" clId="{775D31D2-8EA8-4936-8485-25E61B6DA173}" dt="2023-06-05T02:56:17.684" v="1288" actId="478"/>
          <ac:picMkLst>
            <pc:docMk/>
            <pc:sldMk cId="666518743" sldId="259"/>
            <ac:picMk id="5140" creationId="{52D59412-2991-6BA0-622B-81C3D9AFFCB2}"/>
          </ac:picMkLst>
        </pc:picChg>
        <pc:picChg chg="add del mod">
          <ac:chgData name="三井 美和" userId="e2f23c0d-0d4f-484e-b87f-0ce5469bbc90" providerId="ADAL" clId="{775D31D2-8EA8-4936-8485-25E61B6DA173}" dt="2023-06-02T08:47:20.864" v="1218" actId="478"/>
          <ac:picMkLst>
            <pc:docMk/>
            <pc:sldMk cId="666518743" sldId="259"/>
            <ac:picMk id="5144" creationId="{8C260099-138C-5A1D-9C1B-D33C62F9223B}"/>
          </ac:picMkLst>
        </pc:picChg>
        <pc:picChg chg="del">
          <ac:chgData name="三井 美和" userId="e2f23c0d-0d4f-484e-b87f-0ce5469bbc90" providerId="ADAL" clId="{775D31D2-8EA8-4936-8485-25E61B6DA173}" dt="2023-06-02T06:57:08.955" v="802" actId="478"/>
          <ac:picMkLst>
            <pc:docMk/>
            <pc:sldMk cId="666518743" sldId="259"/>
            <ac:picMk id="5145" creationId="{05BCEDA4-757F-04D2-179C-E57C9B9A3330}"/>
          </ac:picMkLst>
        </pc:picChg>
        <pc:picChg chg="add del mod">
          <ac:chgData name="三井 美和" userId="e2f23c0d-0d4f-484e-b87f-0ce5469bbc90" providerId="ADAL" clId="{775D31D2-8EA8-4936-8485-25E61B6DA173}" dt="2023-06-05T06:51:42.806" v="1661" actId="1076"/>
          <ac:picMkLst>
            <pc:docMk/>
            <pc:sldMk cId="666518743" sldId="259"/>
            <ac:picMk id="5148" creationId="{DAFD5866-F07F-6A28-F95D-4CC00560A37A}"/>
          </ac:picMkLst>
        </pc:picChg>
        <pc:picChg chg="del mod">
          <ac:chgData name="三井 美和" userId="e2f23c0d-0d4f-484e-b87f-0ce5469bbc90" providerId="ADAL" clId="{775D31D2-8EA8-4936-8485-25E61B6DA173}" dt="2023-06-02T07:39:56.805" v="972" actId="478"/>
          <ac:picMkLst>
            <pc:docMk/>
            <pc:sldMk cId="666518743" sldId="259"/>
            <ac:picMk id="5149" creationId="{CEEEFBE8-A234-676C-3AC0-2F3CA7C2AFF9}"/>
          </ac:picMkLst>
        </pc:picChg>
        <pc:picChg chg="del">
          <ac:chgData name="三井 美和" userId="e2f23c0d-0d4f-484e-b87f-0ce5469bbc90" providerId="ADAL" clId="{775D31D2-8EA8-4936-8485-25E61B6DA173}" dt="2023-06-02T06:56:44.359" v="789" actId="478"/>
          <ac:picMkLst>
            <pc:docMk/>
            <pc:sldMk cId="666518743" sldId="259"/>
            <ac:picMk id="5150" creationId="{CA39C827-0D52-3782-B17C-8A4647A8414D}"/>
          </ac:picMkLst>
        </pc:picChg>
        <pc:picChg chg="add del mod">
          <ac:chgData name="三井 美和" userId="e2f23c0d-0d4f-484e-b87f-0ce5469bbc90" providerId="ADAL" clId="{775D31D2-8EA8-4936-8485-25E61B6DA173}" dt="2023-06-02T07:54:01.998" v="1110" actId="478"/>
          <ac:picMkLst>
            <pc:docMk/>
            <pc:sldMk cId="666518743" sldId="259"/>
            <ac:picMk id="5152" creationId="{369DA481-25E4-C1F6-0245-B47A4E408E0A}"/>
          </ac:picMkLst>
        </pc:picChg>
        <pc:picChg chg="add del mod">
          <ac:chgData name="三井 美和" userId="e2f23c0d-0d4f-484e-b87f-0ce5469bbc90" providerId="ADAL" clId="{775D31D2-8EA8-4936-8485-25E61B6DA173}" dt="2023-06-02T07:43:18.952" v="1021" actId="478"/>
          <ac:picMkLst>
            <pc:docMk/>
            <pc:sldMk cId="666518743" sldId="259"/>
            <ac:picMk id="5153" creationId="{69C09FC6-E990-463A-569F-F547EF33873A}"/>
          </ac:picMkLst>
        </pc:picChg>
        <pc:picChg chg="add del mod">
          <ac:chgData name="三井 美和" userId="e2f23c0d-0d4f-484e-b87f-0ce5469bbc90" providerId="ADAL" clId="{775D31D2-8EA8-4936-8485-25E61B6DA173}" dt="2023-06-02T07:58:27.417" v="1130" actId="478"/>
          <ac:picMkLst>
            <pc:docMk/>
            <pc:sldMk cId="666518743" sldId="259"/>
            <ac:picMk id="5154" creationId="{708677AC-394C-8EE2-97CE-B79FC37ACB6E}"/>
          </ac:picMkLst>
        </pc:picChg>
        <pc:picChg chg="add del mod">
          <ac:chgData name="三井 美和" userId="e2f23c0d-0d4f-484e-b87f-0ce5469bbc90" providerId="ADAL" clId="{775D31D2-8EA8-4936-8485-25E61B6DA173}" dt="2023-06-02T07:59:08.458" v="1140" actId="478"/>
          <ac:picMkLst>
            <pc:docMk/>
            <pc:sldMk cId="666518743" sldId="259"/>
            <ac:picMk id="5155" creationId="{922A1D05-7DE6-E98E-1C6A-EF88BD808DF4}"/>
          </ac:picMkLst>
        </pc:picChg>
        <pc:picChg chg="del">
          <ac:chgData name="三井 美和" userId="e2f23c0d-0d4f-484e-b87f-0ce5469bbc90" providerId="ADAL" clId="{775D31D2-8EA8-4936-8485-25E61B6DA173}" dt="2023-06-02T06:56:43.656" v="788" actId="478"/>
          <ac:picMkLst>
            <pc:docMk/>
            <pc:sldMk cId="666518743" sldId="259"/>
            <ac:picMk id="5156" creationId="{B74EE27A-7685-B046-363E-BA4B0A2AC245}"/>
          </ac:picMkLst>
        </pc:picChg>
        <pc:picChg chg="del">
          <ac:chgData name="三井 美和" userId="e2f23c0d-0d4f-484e-b87f-0ce5469bbc90" providerId="ADAL" clId="{775D31D2-8EA8-4936-8485-25E61B6DA173}" dt="2023-06-02T06:56:51.107" v="794" actId="478"/>
          <ac:picMkLst>
            <pc:docMk/>
            <pc:sldMk cId="666518743" sldId="259"/>
            <ac:picMk id="5157" creationId="{19F4F821-1A7C-4080-153C-3CA06BB35F91}"/>
          </ac:picMkLst>
        </pc:picChg>
        <pc:picChg chg="del mod">
          <ac:chgData name="三井 美和" userId="e2f23c0d-0d4f-484e-b87f-0ce5469bbc90" providerId="ADAL" clId="{775D31D2-8EA8-4936-8485-25E61B6DA173}" dt="2023-06-02T07:39:53.421" v="971" actId="478"/>
          <ac:picMkLst>
            <pc:docMk/>
            <pc:sldMk cId="666518743" sldId="259"/>
            <ac:picMk id="5158" creationId="{326384BF-1AAD-06A8-83B1-1285F475A3F5}"/>
          </ac:picMkLst>
        </pc:picChg>
        <pc:picChg chg="add del mod">
          <ac:chgData name="三井 美和" userId="e2f23c0d-0d4f-484e-b87f-0ce5469bbc90" providerId="ADAL" clId="{775D31D2-8EA8-4936-8485-25E61B6DA173}" dt="2023-06-02T07:40:32.025" v="973" actId="478"/>
          <ac:picMkLst>
            <pc:docMk/>
            <pc:sldMk cId="666518743" sldId="259"/>
            <ac:picMk id="5159" creationId="{C616D525-63FD-739B-0C21-A71A06100F39}"/>
          </ac:picMkLst>
        </pc:picChg>
        <pc:picChg chg="add del mod">
          <ac:chgData name="三井 美和" userId="e2f23c0d-0d4f-484e-b87f-0ce5469bbc90" providerId="ADAL" clId="{775D31D2-8EA8-4936-8485-25E61B6DA173}" dt="2023-06-02T07:40:37.823" v="977" actId="478"/>
          <ac:picMkLst>
            <pc:docMk/>
            <pc:sldMk cId="666518743" sldId="259"/>
            <ac:picMk id="5161" creationId="{0AA37797-C13C-A933-91AB-6D0FCC45EC8A}"/>
          </ac:picMkLst>
        </pc:picChg>
        <pc:picChg chg="add mod">
          <ac:chgData name="三井 美和" userId="e2f23c0d-0d4f-484e-b87f-0ce5469bbc90" providerId="ADAL" clId="{775D31D2-8EA8-4936-8485-25E61B6DA173}" dt="2023-06-02T08:01:37.137" v="1172" actId="1076"/>
          <ac:picMkLst>
            <pc:docMk/>
            <pc:sldMk cId="666518743" sldId="259"/>
            <ac:picMk id="5162" creationId="{C54D2A3C-7629-E990-6613-7DDF7D5B9E6E}"/>
          </ac:picMkLst>
        </pc:picChg>
        <pc:picChg chg="del">
          <ac:chgData name="三井 美和" userId="e2f23c0d-0d4f-484e-b87f-0ce5469bbc90" providerId="ADAL" clId="{775D31D2-8EA8-4936-8485-25E61B6DA173}" dt="2023-06-02T06:56:47.352" v="791" actId="478"/>
          <ac:picMkLst>
            <pc:docMk/>
            <pc:sldMk cId="666518743" sldId="259"/>
            <ac:picMk id="5163" creationId="{38D84620-9164-67A8-9D12-F2E6B2535004}"/>
          </ac:picMkLst>
        </pc:picChg>
        <pc:picChg chg="del">
          <ac:chgData name="三井 美和" userId="e2f23c0d-0d4f-484e-b87f-0ce5469bbc90" providerId="ADAL" clId="{775D31D2-8EA8-4936-8485-25E61B6DA173}" dt="2023-06-02T06:57:18.668" v="804" actId="478"/>
          <ac:picMkLst>
            <pc:docMk/>
            <pc:sldMk cId="666518743" sldId="259"/>
            <ac:picMk id="5166" creationId="{19D31EA6-A1CC-FB1F-90A7-A69E27EA5CA9}"/>
          </ac:picMkLst>
        </pc:picChg>
        <pc:picChg chg="add mod">
          <ac:chgData name="三井 美和" userId="e2f23c0d-0d4f-484e-b87f-0ce5469bbc90" providerId="ADAL" clId="{775D31D2-8EA8-4936-8485-25E61B6DA173}" dt="2023-06-02T07:56:25.437" v="1127" actId="1076"/>
          <ac:picMkLst>
            <pc:docMk/>
            <pc:sldMk cId="666518743" sldId="259"/>
            <ac:picMk id="5168" creationId="{BB5A8CFD-9E2F-DBB0-01A3-049CF1E0D2B9}"/>
          </ac:picMkLst>
        </pc:picChg>
        <pc:picChg chg="add mod">
          <ac:chgData name="三井 美和" userId="e2f23c0d-0d4f-484e-b87f-0ce5469bbc90" providerId="ADAL" clId="{775D31D2-8EA8-4936-8485-25E61B6DA173}" dt="2023-06-02T08:01:49.289" v="1175" actId="1076"/>
          <ac:picMkLst>
            <pc:docMk/>
            <pc:sldMk cId="666518743" sldId="259"/>
            <ac:picMk id="5170" creationId="{D724A4F1-3A8A-BA35-B721-801E31F71771}"/>
          </ac:picMkLst>
        </pc:picChg>
        <pc:picChg chg="add mod">
          <ac:chgData name="三井 美和" userId="e2f23c0d-0d4f-484e-b87f-0ce5469bbc90" providerId="ADAL" clId="{775D31D2-8EA8-4936-8485-25E61B6DA173}" dt="2023-06-02T08:06:19.540" v="1179" actId="1076"/>
          <ac:picMkLst>
            <pc:docMk/>
            <pc:sldMk cId="666518743" sldId="259"/>
            <ac:picMk id="5174" creationId="{94E2178B-DB79-CAA7-0EB0-8C0C648BD480}"/>
          </ac:picMkLst>
        </pc:picChg>
        <pc:picChg chg="add del mod">
          <ac:chgData name="三井 美和" userId="e2f23c0d-0d4f-484e-b87f-0ce5469bbc90" providerId="ADAL" clId="{775D31D2-8EA8-4936-8485-25E61B6DA173}" dt="2023-06-02T08:09:12.955" v="1184" actId="478"/>
          <ac:picMkLst>
            <pc:docMk/>
            <pc:sldMk cId="666518743" sldId="259"/>
            <ac:picMk id="5176" creationId="{9A16A4E7-05A7-C8BD-0D89-40BC58CE5F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2A90C464-460B-A850-DF3F-ACED24786839}"/>
              </a:ext>
            </a:extLst>
          </p:cNvPr>
          <p:cNvSpPr>
            <a:spLocks noGrp="1" noChangeArrowheads="1"/>
          </p:cNvSpPr>
          <p:nvPr>
            <p:ph type="hdr" sz="quarter"/>
          </p:nvPr>
        </p:nvSpPr>
        <p:spPr bwMode="auto">
          <a:xfrm>
            <a:off x="0" y="0"/>
            <a:ext cx="2917051" cy="494813"/>
          </a:xfrm>
          <a:prstGeom prst="rect">
            <a:avLst/>
          </a:prstGeom>
          <a:noFill/>
          <a:ln>
            <a:noFill/>
          </a:ln>
          <a:effectLst/>
        </p:spPr>
        <p:txBody>
          <a:bodyPr vert="horz" wrap="square" lIns="94849" tIns="47424" rIns="94849" bIns="47424" numCol="1" anchor="t" anchorCtr="0" compatLnSpc="1">
            <a:prstTxWarp prst="textNoShape">
              <a:avLst/>
            </a:prstTxWarp>
          </a:bodyPr>
          <a:lstStyle>
            <a:lvl1pPr defTabSz="949096" eaLnBrk="1" hangingPunct="1">
              <a:defRPr sz="1300">
                <a:ea typeface="ＭＳ Ｐゴシック" pitchFamily="50" charset="-128"/>
              </a:defRPr>
            </a:lvl1pPr>
          </a:lstStyle>
          <a:p>
            <a:pPr>
              <a:defRPr/>
            </a:pPr>
            <a:endParaRPr lang="en-US" altLang="ja-JP"/>
          </a:p>
        </p:txBody>
      </p:sp>
      <p:sp>
        <p:nvSpPr>
          <p:cNvPr id="4099" name="Rectangle 3">
            <a:extLst>
              <a:ext uri="{FF2B5EF4-FFF2-40B4-BE49-F238E27FC236}">
                <a16:creationId xmlns="" xmlns:a16="http://schemas.microsoft.com/office/drawing/2014/main" id="{12A2B4AC-CA10-7465-C346-BCE8CE12F682}"/>
              </a:ext>
            </a:extLst>
          </p:cNvPr>
          <p:cNvSpPr>
            <a:spLocks noGrp="1" noChangeArrowheads="1"/>
          </p:cNvSpPr>
          <p:nvPr>
            <p:ph type="dt" sz="quarter" idx="1"/>
          </p:nvPr>
        </p:nvSpPr>
        <p:spPr bwMode="auto">
          <a:xfrm>
            <a:off x="3818714" y="0"/>
            <a:ext cx="2917050" cy="494813"/>
          </a:xfrm>
          <a:prstGeom prst="rect">
            <a:avLst/>
          </a:prstGeom>
          <a:noFill/>
          <a:ln>
            <a:noFill/>
          </a:ln>
          <a:effectLst/>
        </p:spPr>
        <p:txBody>
          <a:bodyPr vert="horz" wrap="square" lIns="94849" tIns="47424" rIns="94849" bIns="47424" numCol="1" anchor="t" anchorCtr="0" compatLnSpc="1">
            <a:prstTxWarp prst="textNoShape">
              <a:avLst/>
            </a:prstTxWarp>
          </a:bodyPr>
          <a:lstStyle>
            <a:lvl1pPr algn="r" defTabSz="949096" eaLnBrk="1" hangingPunct="1">
              <a:defRPr sz="1300">
                <a:ea typeface="ＭＳ Ｐゴシック" pitchFamily="50" charset="-128"/>
              </a:defRPr>
            </a:lvl1pPr>
          </a:lstStyle>
          <a:p>
            <a:pPr>
              <a:defRPr/>
            </a:pPr>
            <a:endParaRPr lang="en-US" altLang="ja-JP"/>
          </a:p>
        </p:txBody>
      </p:sp>
      <p:sp>
        <p:nvSpPr>
          <p:cNvPr id="4100" name="Rectangle 4">
            <a:extLst>
              <a:ext uri="{FF2B5EF4-FFF2-40B4-BE49-F238E27FC236}">
                <a16:creationId xmlns="" xmlns:a16="http://schemas.microsoft.com/office/drawing/2014/main" id="{AC4F7CBF-3809-E662-FDBE-906DA261246C}"/>
              </a:ext>
            </a:extLst>
          </p:cNvPr>
          <p:cNvSpPr>
            <a:spLocks noGrp="1" noChangeArrowheads="1"/>
          </p:cNvSpPr>
          <p:nvPr>
            <p:ph type="ftr" sz="quarter" idx="2"/>
          </p:nvPr>
        </p:nvSpPr>
        <p:spPr bwMode="auto">
          <a:xfrm>
            <a:off x="0" y="9371501"/>
            <a:ext cx="2917051" cy="494813"/>
          </a:xfrm>
          <a:prstGeom prst="rect">
            <a:avLst/>
          </a:prstGeom>
          <a:noFill/>
          <a:ln>
            <a:noFill/>
          </a:ln>
          <a:effectLst/>
        </p:spPr>
        <p:txBody>
          <a:bodyPr vert="horz" wrap="square" lIns="94849" tIns="47424" rIns="94849" bIns="47424" numCol="1" anchor="b" anchorCtr="0" compatLnSpc="1">
            <a:prstTxWarp prst="textNoShape">
              <a:avLst/>
            </a:prstTxWarp>
          </a:bodyPr>
          <a:lstStyle>
            <a:lvl1pPr defTabSz="949096" eaLnBrk="1" hangingPunct="1">
              <a:defRPr sz="1300">
                <a:ea typeface="ＭＳ Ｐゴシック" pitchFamily="50" charset="-128"/>
              </a:defRPr>
            </a:lvl1pPr>
          </a:lstStyle>
          <a:p>
            <a:pPr>
              <a:defRPr/>
            </a:pPr>
            <a:endParaRPr lang="en-US" altLang="ja-JP"/>
          </a:p>
        </p:txBody>
      </p:sp>
      <p:sp>
        <p:nvSpPr>
          <p:cNvPr id="4101" name="Rectangle 5">
            <a:extLst>
              <a:ext uri="{FF2B5EF4-FFF2-40B4-BE49-F238E27FC236}">
                <a16:creationId xmlns="" xmlns:a16="http://schemas.microsoft.com/office/drawing/2014/main" id="{88F88CE4-6B65-E05B-9FEF-230A27998703}"/>
              </a:ext>
            </a:extLst>
          </p:cNvPr>
          <p:cNvSpPr>
            <a:spLocks noGrp="1" noChangeArrowheads="1"/>
          </p:cNvSpPr>
          <p:nvPr>
            <p:ph type="sldNum" sz="quarter" idx="3"/>
          </p:nvPr>
        </p:nvSpPr>
        <p:spPr bwMode="auto">
          <a:xfrm>
            <a:off x="3818714" y="9371501"/>
            <a:ext cx="2917050" cy="494813"/>
          </a:xfrm>
          <a:prstGeom prst="rect">
            <a:avLst/>
          </a:prstGeom>
          <a:noFill/>
          <a:ln>
            <a:noFill/>
          </a:ln>
          <a:effectLst/>
        </p:spPr>
        <p:txBody>
          <a:bodyPr vert="horz" wrap="square" lIns="94849" tIns="47424" rIns="94849" bIns="47424" numCol="1" anchor="b" anchorCtr="0" compatLnSpc="1">
            <a:prstTxWarp prst="textNoShape">
              <a:avLst/>
            </a:prstTxWarp>
          </a:bodyPr>
          <a:lstStyle>
            <a:lvl1pPr algn="r" defTabSz="947361" eaLnBrk="1" hangingPunct="1">
              <a:defRPr sz="1300"/>
            </a:lvl1pPr>
          </a:lstStyle>
          <a:p>
            <a:fld id="{79563019-8BE0-4BDE-9560-9C6DCECEDAF5}" type="slidenum">
              <a:rPr lang="en-US" altLang="ja-JP"/>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95B8C580-D806-B0C2-3C21-F9AD567C4929}"/>
              </a:ext>
            </a:extLst>
          </p:cNvPr>
          <p:cNvSpPr>
            <a:spLocks noGrp="1"/>
          </p:cNvSpPr>
          <p:nvPr>
            <p:ph type="hdr" sz="quarter"/>
          </p:nvPr>
        </p:nvSpPr>
        <p:spPr>
          <a:xfrm>
            <a:off x="0" y="0"/>
            <a:ext cx="2917051" cy="494813"/>
          </a:xfrm>
          <a:prstGeom prst="rect">
            <a:avLst/>
          </a:prstGeom>
        </p:spPr>
        <p:txBody>
          <a:bodyPr vert="horz" lIns="87750" tIns="43875" rIns="87750" bIns="43875" rtlCol="0"/>
          <a:lstStyle>
            <a:lvl1pPr algn="l" eaLnBrk="1" hangingPunct="1">
              <a:defRPr sz="1300">
                <a:ea typeface="ＭＳ Ｐゴシック" pitchFamily="50" charset="-128"/>
              </a:defRPr>
            </a:lvl1pPr>
          </a:lstStyle>
          <a:p>
            <a:pPr>
              <a:defRPr/>
            </a:pPr>
            <a:endParaRPr lang="ja-JP" altLang="en-US"/>
          </a:p>
        </p:txBody>
      </p:sp>
      <p:sp>
        <p:nvSpPr>
          <p:cNvPr id="3" name="日付プレースホルダー 2">
            <a:extLst>
              <a:ext uri="{FF2B5EF4-FFF2-40B4-BE49-F238E27FC236}">
                <a16:creationId xmlns="" xmlns:a16="http://schemas.microsoft.com/office/drawing/2014/main" id="{29C1A35C-A334-FBB1-E46C-9AA3B9088AB3}"/>
              </a:ext>
            </a:extLst>
          </p:cNvPr>
          <p:cNvSpPr>
            <a:spLocks noGrp="1"/>
          </p:cNvSpPr>
          <p:nvPr>
            <p:ph type="dt" idx="1"/>
          </p:nvPr>
        </p:nvSpPr>
        <p:spPr>
          <a:xfrm>
            <a:off x="3817142" y="0"/>
            <a:ext cx="2917051" cy="494813"/>
          </a:xfrm>
          <a:prstGeom prst="rect">
            <a:avLst/>
          </a:prstGeom>
        </p:spPr>
        <p:txBody>
          <a:bodyPr vert="horz" lIns="87750" tIns="43875" rIns="87750" bIns="43875" rtlCol="0"/>
          <a:lstStyle>
            <a:lvl1pPr algn="r" eaLnBrk="1" hangingPunct="1">
              <a:defRPr sz="1300">
                <a:ea typeface="ＭＳ Ｐゴシック" pitchFamily="50" charset="-128"/>
              </a:defRPr>
            </a:lvl1pPr>
          </a:lstStyle>
          <a:p>
            <a:pPr>
              <a:defRPr/>
            </a:pPr>
            <a:fld id="{7E123FC3-3F37-4FDC-BDF4-92E9EDE5FA60}" type="datetimeFigureOut">
              <a:rPr lang="ja-JP" altLang="en-US"/>
              <a:pPr>
                <a:defRPr/>
              </a:pPr>
              <a:t>2024/6/9</a:t>
            </a:fld>
            <a:endParaRPr lang="ja-JP" altLang="en-US"/>
          </a:p>
        </p:txBody>
      </p:sp>
      <p:sp>
        <p:nvSpPr>
          <p:cNvPr id="4" name="スライド イメージ プレースホルダー 3">
            <a:extLst>
              <a:ext uri="{FF2B5EF4-FFF2-40B4-BE49-F238E27FC236}">
                <a16:creationId xmlns="" xmlns:a16="http://schemas.microsoft.com/office/drawing/2014/main" id="{9AD21084-51D4-DDC6-1C23-F99BB038DDF9}"/>
              </a:ext>
            </a:extLst>
          </p:cNvPr>
          <p:cNvSpPr>
            <a:spLocks noGrp="1" noRot="1" noChangeAspect="1"/>
          </p:cNvSpPr>
          <p:nvPr>
            <p:ph type="sldImg" idx="2"/>
          </p:nvPr>
        </p:nvSpPr>
        <p:spPr>
          <a:xfrm>
            <a:off x="2089150" y="739775"/>
            <a:ext cx="2557463" cy="3697288"/>
          </a:xfrm>
          <a:prstGeom prst="rect">
            <a:avLst/>
          </a:prstGeom>
          <a:noFill/>
          <a:ln w="12700">
            <a:solidFill>
              <a:prstClr val="black"/>
            </a:solidFill>
          </a:ln>
        </p:spPr>
        <p:txBody>
          <a:bodyPr vert="horz" lIns="87750" tIns="43875" rIns="87750" bIns="43875" rtlCol="0" anchor="ctr"/>
          <a:lstStyle/>
          <a:p>
            <a:pPr lvl="0"/>
            <a:endParaRPr lang="ja-JP" altLang="en-US" noProof="0"/>
          </a:p>
        </p:txBody>
      </p:sp>
      <p:sp>
        <p:nvSpPr>
          <p:cNvPr id="5" name="ノート プレースホルダー 4">
            <a:extLst>
              <a:ext uri="{FF2B5EF4-FFF2-40B4-BE49-F238E27FC236}">
                <a16:creationId xmlns="" xmlns:a16="http://schemas.microsoft.com/office/drawing/2014/main" id="{90DDA723-C6CD-3FE9-EFA1-DF8ADEEC3E34}"/>
              </a:ext>
            </a:extLst>
          </p:cNvPr>
          <p:cNvSpPr>
            <a:spLocks noGrp="1"/>
          </p:cNvSpPr>
          <p:nvPr>
            <p:ph type="body" sz="quarter" idx="3"/>
          </p:nvPr>
        </p:nvSpPr>
        <p:spPr>
          <a:xfrm>
            <a:off x="673891" y="4686538"/>
            <a:ext cx="5387982" cy="4440707"/>
          </a:xfrm>
          <a:prstGeom prst="rect">
            <a:avLst/>
          </a:prstGeom>
        </p:spPr>
        <p:txBody>
          <a:bodyPr vert="horz" lIns="87750" tIns="43875" rIns="87750" bIns="4387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 xmlns:a16="http://schemas.microsoft.com/office/drawing/2014/main" id="{4F04C524-7D81-9152-8AEC-E131AE436F19}"/>
              </a:ext>
            </a:extLst>
          </p:cNvPr>
          <p:cNvSpPr>
            <a:spLocks noGrp="1"/>
          </p:cNvSpPr>
          <p:nvPr>
            <p:ph type="ftr" sz="quarter" idx="4"/>
          </p:nvPr>
        </p:nvSpPr>
        <p:spPr>
          <a:xfrm>
            <a:off x="0" y="9369924"/>
            <a:ext cx="2917051" cy="494813"/>
          </a:xfrm>
          <a:prstGeom prst="rect">
            <a:avLst/>
          </a:prstGeom>
        </p:spPr>
        <p:txBody>
          <a:bodyPr vert="horz" lIns="87750" tIns="43875" rIns="87750" bIns="43875" rtlCol="0" anchor="b"/>
          <a:lstStyle>
            <a:lvl1pPr algn="l" eaLnBrk="1" hangingPunct="1">
              <a:defRPr sz="1300">
                <a:ea typeface="ＭＳ Ｐゴシック" pitchFamily="50" charset="-128"/>
              </a:defRPr>
            </a:lvl1pPr>
          </a:lstStyle>
          <a:p>
            <a:pPr>
              <a:defRPr/>
            </a:pPr>
            <a:endParaRPr lang="ja-JP" altLang="en-US"/>
          </a:p>
        </p:txBody>
      </p:sp>
      <p:sp>
        <p:nvSpPr>
          <p:cNvPr id="7" name="スライド番号プレースホルダー 6">
            <a:extLst>
              <a:ext uri="{FF2B5EF4-FFF2-40B4-BE49-F238E27FC236}">
                <a16:creationId xmlns="" xmlns:a16="http://schemas.microsoft.com/office/drawing/2014/main" id="{6E0D99C0-9984-BD57-F075-E4F27B9E2181}"/>
              </a:ext>
            </a:extLst>
          </p:cNvPr>
          <p:cNvSpPr>
            <a:spLocks noGrp="1"/>
          </p:cNvSpPr>
          <p:nvPr>
            <p:ph type="sldNum" sz="quarter" idx="5"/>
          </p:nvPr>
        </p:nvSpPr>
        <p:spPr>
          <a:xfrm>
            <a:off x="3817142" y="9369924"/>
            <a:ext cx="2917051" cy="494813"/>
          </a:xfrm>
          <a:prstGeom prst="rect">
            <a:avLst/>
          </a:prstGeom>
        </p:spPr>
        <p:txBody>
          <a:bodyPr vert="horz" wrap="square" lIns="87750" tIns="43875" rIns="87750" bIns="43875" numCol="1" anchor="b" anchorCtr="0" compatLnSpc="1">
            <a:prstTxWarp prst="textNoShape">
              <a:avLst/>
            </a:prstTxWarp>
          </a:bodyPr>
          <a:lstStyle>
            <a:lvl1pPr algn="r" eaLnBrk="1" hangingPunct="1">
              <a:defRPr sz="1300"/>
            </a:lvl1pPr>
          </a:lstStyle>
          <a:p>
            <a:fld id="{06C3C47C-1F65-44A6-910D-76AB426D2ED7}" type="slidenum">
              <a:rPr lang="ja-JP" altLang="en-US"/>
              <a:pPr/>
              <a:t>‹#›</a:t>
            </a:fld>
            <a:endParaRPr lang="ja-JP" altLang="en-US"/>
          </a:p>
        </p:txBody>
      </p:sp>
    </p:spTree>
    <p:extLst>
      <p:ext uri="{BB962C8B-B14F-4D97-AF65-F5344CB8AC3E}">
        <p14:creationId xmlns:p14="http://schemas.microsoft.com/office/powerpoint/2010/main" val="1296004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a:t>マスター タイトルの書式設定</a:t>
            </a:r>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 xmlns:a16="http://schemas.microsoft.com/office/drawing/2014/main" id="{D99F6761-CD0D-A40C-9D6C-A9C6B4DE6C6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 xmlns:a16="http://schemas.microsoft.com/office/drawing/2014/main" id="{4E41DC33-CE0D-DE2D-AC37-478D0A76092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 xmlns:a16="http://schemas.microsoft.com/office/drawing/2014/main" id="{079B2E42-28DD-4448-56E9-97E08C8D6CB8}"/>
              </a:ext>
            </a:extLst>
          </p:cNvPr>
          <p:cNvSpPr>
            <a:spLocks noGrp="1" noChangeArrowheads="1"/>
          </p:cNvSpPr>
          <p:nvPr>
            <p:ph type="sldNum" sz="quarter" idx="12"/>
          </p:nvPr>
        </p:nvSpPr>
        <p:spPr>
          <a:ln/>
        </p:spPr>
        <p:txBody>
          <a:bodyPr/>
          <a:lstStyle>
            <a:lvl1pPr>
              <a:defRPr/>
            </a:lvl1pPr>
          </a:lstStyle>
          <a:p>
            <a:fld id="{282CB76B-C742-4FFA-AE6F-C9CFA70249DA}" type="slidenum">
              <a:rPr lang="en-US" altLang="ja-JP"/>
              <a:pPr/>
              <a:t>‹#›</a:t>
            </a:fld>
            <a:endParaRPr lang="en-US" altLang="ja-JP"/>
          </a:p>
        </p:txBody>
      </p:sp>
    </p:spTree>
    <p:extLst>
      <p:ext uri="{BB962C8B-B14F-4D97-AF65-F5344CB8AC3E}">
        <p14:creationId xmlns:p14="http://schemas.microsoft.com/office/powerpoint/2010/main" val="284755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 xmlns:a16="http://schemas.microsoft.com/office/drawing/2014/main" id="{A0310D2A-94F1-D5B7-3609-FE4CBC776F3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 xmlns:a16="http://schemas.microsoft.com/office/drawing/2014/main" id="{21862A0E-56EE-5159-C9BC-F5D12DE002B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 xmlns:a16="http://schemas.microsoft.com/office/drawing/2014/main" id="{AE2EED67-E863-F7D4-4BD7-5E773E544AC4}"/>
              </a:ext>
            </a:extLst>
          </p:cNvPr>
          <p:cNvSpPr>
            <a:spLocks noGrp="1" noChangeArrowheads="1"/>
          </p:cNvSpPr>
          <p:nvPr>
            <p:ph type="sldNum" sz="quarter" idx="12"/>
          </p:nvPr>
        </p:nvSpPr>
        <p:spPr>
          <a:ln/>
        </p:spPr>
        <p:txBody>
          <a:bodyPr/>
          <a:lstStyle>
            <a:lvl1pPr>
              <a:defRPr/>
            </a:lvl1pPr>
          </a:lstStyle>
          <a:p>
            <a:fld id="{903AF5A3-4904-4452-8415-0B674537A552}" type="slidenum">
              <a:rPr lang="en-US" altLang="ja-JP"/>
              <a:pPr/>
              <a:t>‹#›</a:t>
            </a:fld>
            <a:endParaRPr lang="en-US" altLang="ja-JP"/>
          </a:p>
        </p:txBody>
      </p:sp>
    </p:spTree>
    <p:extLst>
      <p:ext uri="{BB962C8B-B14F-4D97-AF65-F5344CB8AC3E}">
        <p14:creationId xmlns:p14="http://schemas.microsoft.com/office/powerpoint/2010/main" val="48669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886325" y="881063"/>
            <a:ext cx="1457325" cy="79248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14350" y="881063"/>
            <a:ext cx="4219575" cy="7924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 xmlns:a16="http://schemas.microsoft.com/office/drawing/2014/main" id="{65CDE7D9-EB2A-2734-A84C-B394D9A8828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 xmlns:a16="http://schemas.microsoft.com/office/drawing/2014/main" id="{A55EC837-D086-844F-6DAB-CBE55608C5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 xmlns:a16="http://schemas.microsoft.com/office/drawing/2014/main" id="{21AD4290-D5D3-891B-EBA1-089AA41766E2}"/>
              </a:ext>
            </a:extLst>
          </p:cNvPr>
          <p:cNvSpPr>
            <a:spLocks noGrp="1" noChangeArrowheads="1"/>
          </p:cNvSpPr>
          <p:nvPr>
            <p:ph type="sldNum" sz="quarter" idx="12"/>
          </p:nvPr>
        </p:nvSpPr>
        <p:spPr>
          <a:ln/>
        </p:spPr>
        <p:txBody>
          <a:bodyPr/>
          <a:lstStyle>
            <a:lvl1pPr>
              <a:defRPr/>
            </a:lvl1pPr>
          </a:lstStyle>
          <a:p>
            <a:fld id="{3B17C9EB-6B8E-453E-A142-74A3FC20B7E6}" type="slidenum">
              <a:rPr lang="en-US" altLang="ja-JP"/>
              <a:pPr/>
              <a:t>‹#›</a:t>
            </a:fld>
            <a:endParaRPr lang="en-US" altLang="ja-JP"/>
          </a:p>
        </p:txBody>
      </p:sp>
    </p:spTree>
    <p:extLst>
      <p:ext uri="{BB962C8B-B14F-4D97-AF65-F5344CB8AC3E}">
        <p14:creationId xmlns:p14="http://schemas.microsoft.com/office/powerpoint/2010/main" val="317157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 xmlns:a16="http://schemas.microsoft.com/office/drawing/2014/main" id="{DFC150AF-F142-AADE-0650-D2784923DA3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 xmlns:a16="http://schemas.microsoft.com/office/drawing/2014/main" id="{1FA50F67-281C-6014-F061-951A82522E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 xmlns:a16="http://schemas.microsoft.com/office/drawing/2014/main" id="{A51F7C43-634B-0763-F10E-881B83A1FCED}"/>
              </a:ext>
            </a:extLst>
          </p:cNvPr>
          <p:cNvSpPr>
            <a:spLocks noGrp="1" noChangeArrowheads="1"/>
          </p:cNvSpPr>
          <p:nvPr>
            <p:ph type="sldNum" sz="quarter" idx="12"/>
          </p:nvPr>
        </p:nvSpPr>
        <p:spPr>
          <a:ln/>
        </p:spPr>
        <p:txBody>
          <a:bodyPr/>
          <a:lstStyle>
            <a:lvl1pPr>
              <a:defRPr/>
            </a:lvl1pPr>
          </a:lstStyle>
          <a:p>
            <a:fld id="{24FDD0D6-92DA-43F8-A3C7-F8A74965ED17}" type="slidenum">
              <a:rPr lang="en-US" altLang="ja-JP"/>
              <a:pPr/>
              <a:t>‹#›</a:t>
            </a:fld>
            <a:endParaRPr lang="en-US" altLang="ja-JP"/>
          </a:p>
        </p:txBody>
      </p:sp>
    </p:spTree>
    <p:extLst>
      <p:ext uri="{BB962C8B-B14F-4D97-AF65-F5344CB8AC3E}">
        <p14:creationId xmlns:p14="http://schemas.microsoft.com/office/powerpoint/2010/main" val="391409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 xmlns:a16="http://schemas.microsoft.com/office/drawing/2014/main" id="{F88BE265-AB1B-A16E-0D70-745761B04B3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 xmlns:a16="http://schemas.microsoft.com/office/drawing/2014/main" id="{AF052951-584A-8EC0-2BD3-A6D93B6779E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 xmlns:a16="http://schemas.microsoft.com/office/drawing/2014/main" id="{CE33EC42-42F9-8CFF-037C-1DBE71A3E232}"/>
              </a:ext>
            </a:extLst>
          </p:cNvPr>
          <p:cNvSpPr>
            <a:spLocks noGrp="1" noChangeArrowheads="1"/>
          </p:cNvSpPr>
          <p:nvPr>
            <p:ph type="sldNum" sz="quarter" idx="12"/>
          </p:nvPr>
        </p:nvSpPr>
        <p:spPr>
          <a:ln/>
        </p:spPr>
        <p:txBody>
          <a:bodyPr/>
          <a:lstStyle>
            <a:lvl1pPr>
              <a:defRPr/>
            </a:lvl1pPr>
          </a:lstStyle>
          <a:p>
            <a:fld id="{811F1F45-AFBE-433C-9A0E-FBC7809F7F42}" type="slidenum">
              <a:rPr lang="en-US" altLang="ja-JP"/>
              <a:pPr/>
              <a:t>‹#›</a:t>
            </a:fld>
            <a:endParaRPr lang="en-US" altLang="ja-JP"/>
          </a:p>
        </p:txBody>
      </p:sp>
    </p:spTree>
    <p:extLst>
      <p:ext uri="{BB962C8B-B14F-4D97-AF65-F5344CB8AC3E}">
        <p14:creationId xmlns:p14="http://schemas.microsoft.com/office/powerpoint/2010/main" val="316157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435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505200" y="2862263"/>
            <a:ext cx="283845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 xmlns:a16="http://schemas.microsoft.com/office/drawing/2014/main" id="{582B54C1-0B3A-81E0-96AB-230B4F65CD1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 xmlns:a16="http://schemas.microsoft.com/office/drawing/2014/main" id="{9C530F7C-798F-2D5C-51EF-D38201EA620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 xmlns:a16="http://schemas.microsoft.com/office/drawing/2014/main" id="{3EE6EC5D-0781-EE89-0F6B-4F3541319D7B}"/>
              </a:ext>
            </a:extLst>
          </p:cNvPr>
          <p:cNvSpPr>
            <a:spLocks noGrp="1" noChangeArrowheads="1"/>
          </p:cNvSpPr>
          <p:nvPr>
            <p:ph type="sldNum" sz="quarter" idx="12"/>
          </p:nvPr>
        </p:nvSpPr>
        <p:spPr>
          <a:ln/>
        </p:spPr>
        <p:txBody>
          <a:bodyPr/>
          <a:lstStyle>
            <a:lvl1pPr>
              <a:defRPr/>
            </a:lvl1pPr>
          </a:lstStyle>
          <a:p>
            <a:fld id="{89C22DE1-B5F3-4788-BDE3-5E8EAA30ADB1}" type="slidenum">
              <a:rPr lang="en-US" altLang="ja-JP"/>
              <a:pPr/>
              <a:t>‹#›</a:t>
            </a:fld>
            <a:endParaRPr lang="en-US" altLang="ja-JP"/>
          </a:p>
        </p:txBody>
      </p:sp>
    </p:spTree>
    <p:extLst>
      <p:ext uri="{BB962C8B-B14F-4D97-AF65-F5344CB8AC3E}">
        <p14:creationId xmlns:p14="http://schemas.microsoft.com/office/powerpoint/2010/main" val="83651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 xmlns:a16="http://schemas.microsoft.com/office/drawing/2014/main" id="{FEF11521-2402-69C2-9C1E-0FB5B3D6E9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 xmlns:a16="http://schemas.microsoft.com/office/drawing/2014/main" id="{FA55F5CE-5D8B-5E73-F865-89B2D0DC17C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 xmlns:a16="http://schemas.microsoft.com/office/drawing/2014/main" id="{E74BAD88-B6DA-9417-69B3-BF8CF7F04BDC}"/>
              </a:ext>
            </a:extLst>
          </p:cNvPr>
          <p:cNvSpPr>
            <a:spLocks noGrp="1" noChangeArrowheads="1"/>
          </p:cNvSpPr>
          <p:nvPr>
            <p:ph type="sldNum" sz="quarter" idx="12"/>
          </p:nvPr>
        </p:nvSpPr>
        <p:spPr>
          <a:ln/>
        </p:spPr>
        <p:txBody>
          <a:bodyPr/>
          <a:lstStyle>
            <a:lvl1pPr>
              <a:defRPr/>
            </a:lvl1pPr>
          </a:lstStyle>
          <a:p>
            <a:fld id="{7633551F-33E8-4DFA-84C1-0C8127CA5445}" type="slidenum">
              <a:rPr lang="en-US" altLang="ja-JP"/>
              <a:pPr/>
              <a:t>‹#›</a:t>
            </a:fld>
            <a:endParaRPr lang="en-US" altLang="ja-JP"/>
          </a:p>
        </p:txBody>
      </p:sp>
    </p:spTree>
    <p:extLst>
      <p:ext uri="{BB962C8B-B14F-4D97-AF65-F5344CB8AC3E}">
        <p14:creationId xmlns:p14="http://schemas.microsoft.com/office/powerpoint/2010/main" val="328057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 xmlns:a16="http://schemas.microsoft.com/office/drawing/2014/main" id="{77920A7B-DF6E-A47A-F176-C6C5BDA9970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 xmlns:a16="http://schemas.microsoft.com/office/drawing/2014/main" id="{0F592393-3EF3-4640-ABA7-C4B2B139EA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 xmlns:a16="http://schemas.microsoft.com/office/drawing/2014/main" id="{C6835584-2AC8-79FD-7871-553855552DBC}"/>
              </a:ext>
            </a:extLst>
          </p:cNvPr>
          <p:cNvSpPr>
            <a:spLocks noGrp="1" noChangeArrowheads="1"/>
          </p:cNvSpPr>
          <p:nvPr>
            <p:ph type="sldNum" sz="quarter" idx="12"/>
          </p:nvPr>
        </p:nvSpPr>
        <p:spPr>
          <a:ln/>
        </p:spPr>
        <p:txBody>
          <a:bodyPr/>
          <a:lstStyle>
            <a:lvl1pPr>
              <a:defRPr/>
            </a:lvl1pPr>
          </a:lstStyle>
          <a:p>
            <a:fld id="{D81BDBDC-F4DC-4857-94C4-1B7662452101}" type="slidenum">
              <a:rPr lang="en-US" altLang="ja-JP"/>
              <a:pPr/>
              <a:t>‹#›</a:t>
            </a:fld>
            <a:endParaRPr lang="en-US" altLang="ja-JP"/>
          </a:p>
        </p:txBody>
      </p:sp>
    </p:spTree>
    <p:extLst>
      <p:ext uri="{BB962C8B-B14F-4D97-AF65-F5344CB8AC3E}">
        <p14:creationId xmlns:p14="http://schemas.microsoft.com/office/powerpoint/2010/main" val="44258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7A5CF17-63D0-EE65-723A-AD7711B433F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 xmlns:a16="http://schemas.microsoft.com/office/drawing/2014/main" id="{AE78BEBE-CB9B-E6E5-E4A1-01A91F27251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 xmlns:a16="http://schemas.microsoft.com/office/drawing/2014/main" id="{9BC1B88A-5BE9-7601-622F-A1F53F282544}"/>
              </a:ext>
            </a:extLst>
          </p:cNvPr>
          <p:cNvSpPr>
            <a:spLocks noGrp="1" noChangeArrowheads="1"/>
          </p:cNvSpPr>
          <p:nvPr>
            <p:ph type="sldNum" sz="quarter" idx="12"/>
          </p:nvPr>
        </p:nvSpPr>
        <p:spPr>
          <a:ln/>
        </p:spPr>
        <p:txBody>
          <a:bodyPr/>
          <a:lstStyle>
            <a:lvl1pPr>
              <a:defRPr/>
            </a:lvl1pPr>
          </a:lstStyle>
          <a:p>
            <a:fld id="{FE1528E5-BB67-4298-9D56-1060AC3F9950}" type="slidenum">
              <a:rPr lang="en-US" altLang="ja-JP"/>
              <a:pPr/>
              <a:t>‹#›</a:t>
            </a:fld>
            <a:endParaRPr lang="en-US" altLang="ja-JP"/>
          </a:p>
        </p:txBody>
      </p:sp>
    </p:spTree>
    <p:extLst>
      <p:ext uri="{BB962C8B-B14F-4D97-AF65-F5344CB8AC3E}">
        <p14:creationId xmlns:p14="http://schemas.microsoft.com/office/powerpoint/2010/main" val="1839052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 xmlns:a16="http://schemas.microsoft.com/office/drawing/2014/main" id="{362B5021-4ABA-C377-88CE-17250CD1928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 xmlns:a16="http://schemas.microsoft.com/office/drawing/2014/main" id="{960CAB91-8041-EAFD-678E-ECBB6993C64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 xmlns:a16="http://schemas.microsoft.com/office/drawing/2014/main" id="{96B33D48-68FF-C2C1-0711-AA1B68F4AD51}"/>
              </a:ext>
            </a:extLst>
          </p:cNvPr>
          <p:cNvSpPr>
            <a:spLocks noGrp="1" noChangeArrowheads="1"/>
          </p:cNvSpPr>
          <p:nvPr>
            <p:ph type="sldNum" sz="quarter" idx="12"/>
          </p:nvPr>
        </p:nvSpPr>
        <p:spPr>
          <a:ln/>
        </p:spPr>
        <p:txBody>
          <a:bodyPr/>
          <a:lstStyle>
            <a:lvl1pPr>
              <a:defRPr/>
            </a:lvl1pPr>
          </a:lstStyle>
          <a:p>
            <a:fld id="{542E8E1E-446B-424E-860D-E1FD7F340A1A}" type="slidenum">
              <a:rPr lang="en-US" altLang="ja-JP"/>
              <a:pPr/>
              <a:t>‹#›</a:t>
            </a:fld>
            <a:endParaRPr lang="en-US" altLang="ja-JP"/>
          </a:p>
        </p:txBody>
      </p:sp>
    </p:spTree>
    <p:extLst>
      <p:ext uri="{BB962C8B-B14F-4D97-AF65-F5344CB8AC3E}">
        <p14:creationId xmlns:p14="http://schemas.microsoft.com/office/powerpoint/2010/main" val="279174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 xmlns:a16="http://schemas.microsoft.com/office/drawing/2014/main" id="{3A73BD63-9469-EC05-4FB4-A292B744745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 xmlns:a16="http://schemas.microsoft.com/office/drawing/2014/main" id="{D63A9E20-1F66-DB29-A309-302DF132EF2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 xmlns:a16="http://schemas.microsoft.com/office/drawing/2014/main" id="{B8A6FDF7-F21D-F2A9-5790-779D4EDC1815}"/>
              </a:ext>
            </a:extLst>
          </p:cNvPr>
          <p:cNvSpPr>
            <a:spLocks noGrp="1" noChangeArrowheads="1"/>
          </p:cNvSpPr>
          <p:nvPr>
            <p:ph type="sldNum" sz="quarter" idx="12"/>
          </p:nvPr>
        </p:nvSpPr>
        <p:spPr>
          <a:ln/>
        </p:spPr>
        <p:txBody>
          <a:bodyPr/>
          <a:lstStyle>
            <a:lvl1pPr>
              <a:defRPr/>
            </a:lvl1pPr>
          </a:lstStyle>
          <a:p>
            <a:fld id="{E886D9AA-7B68-4FAE-86A7-B081ED9CCB0A}" type="slidenum">
              <a:rPr lang="en-US" altLang="ja-JP"/>
              <a:pPr/>
              <a:t>‹#›</a:t>
            </a:fld>
            <a:endParaRPr lang="en-US" altLang="ja-JP"/>
          </a:p>
        </p:txBody>
      </p:sp>
    </p:spTree>
    <p:extLst>
      <p:ext uri="{BB962C8B-B14F-4D97-AF65-F5344CB8AC3E}">
        <p14:creationId xmlns:p14="http://schemas.microsoft.com/office/powerpoint/2010/main" val="141401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5D337D93-F2DC-A78F-B593-E61A119C61E7}"/>
              </a:ext>
            </a:extLst>
          </p:cNvPr>
          <p:cNvSpPr>
            <a:spLocks noGrp="1" noChangeArrowheads="1"/>
          </p:cNvSpPr>
          <p:nvPr>
            <p:ph type="title"/>
          </p:nvPr>
        </p:nvSpPr>
        <p:spPr bwMode="auto">
          <a:xfrm>
            <a:off x="514350" y="881063"/>
            <a:ext cx="58293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 xmlns:a16="http://schemas.microsoft.com/office/drawing/2014/main" id="{A50D7FD3-D983-E09B-DC59-650F46D6D75B}"/>
              </a:ext>
            </a:extLst>
          </p:cNvPr>
          <p:cNvSpPr>
            <a:spLocks noGrp="1" noChangeArrowheads="1"/>
          </p:cNvSpPr>
          <p:nvPr>
            <p:ph type="body" idx="1"/>
          </p:nvPr>
        </p:nvSpPr>
        <p:spPr bwMode="auto">
          <a:xfrm>
            <a:off x="514350" y="2862263"/>
            <a:ext cx="5829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 xmlns:a16="http://schemas.microsoft.com/office/drawing/2014/main" id="{FC04AE05-70F9-A130-E2C8-A7D06B3C848C}"/>
              </a:ext>
            </a:extLst>
          </p:cNvPr>
          <p:cNvSpPr>
            <a:spLocks noGrp="1" noChangeArrowheads="1"/>
          </p:cNvSpPr>
          <p:nvPr>
            <p:ph type="dt" sz="half" idx="2"/>
          </p:nvPr>
        </p:nvSpPr>
        <p:spPr bwMode="auto">
          <a:xfrm>
            <a:off x="514350" y="9024938"/>
            <a:ext cx="142875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50" charset="-128"/>
              </a:defRPr>
            </a:lvl1pPr>
          </a:lstStyle>
          <a:p>
            <a:pPr>
              <a:defRPr/>
            </a:pPr>
            <a:endParaRPr lang="en-US" altLang="ja-JP"/>
          </a:p>
        </p:txBody>
      </p:sp>
      <p:sp>
        <p:nvSpPr>
          <p:cNvPr id="1029" name="Rectangle 5">
            <a:extLst>
              <a:ext uri="{FF2B5EF4-FFF2-40B4-BE49-F238E27FC236}">
                <a16:creationId xmlns="" xmlns:a16="http://schemas.microsoft.com/office/drawing/2014/main" id="{38BE4144-167E-8B74-BD0C-4375C9475DA1}"/>
              </a:ext>
            </a:extLst>
          </p:cNvPr>
          <p:cNvSpPr>
            <a:spLocks noGrp="1" noChangeArrowheads="1"/>
          </p:cNvSpPr>
          <p:nvPr>
            <p:ph type="ftr" sz="quarter" idx="3"/>
          </p:nvPr>
        </p:nvSpPr>
        <p:spPr bwMode="auto">
          <a:xfrm>
            <a:off x="2343150" y="9024938"/>
            <a:ext cx="217170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50" charset="-128"/>
              </a:defRPr>
            </a:lvl1pPr>
          </a:lstStyle>
          <a:p>
            <a:pPr>
              <a:defRPr/>
            </a:pPr>
            <a:endParaRPr lang="en-US" altLang="ja-JP"/>
          </a:p>
        </p:txBody>
      </p:sp>
      <p:sp>
        <p:nvSpPr>
          <p:cNvPr id="1030" name="Rectangle 6">
            <a:extLst>
              <a:ext uri="{FF2B5EF4-FFF2-40B4-BE49-F238E27FC236}">
                <a16:creationId xmlns="" xmlns:a16="http://schemas.microsoft.com/office/drawing/2014/main" id="{4FD27289-3CEC-94E7-793B-A18C2205599F}"/>
              </a:ext>
            </a:extLst>
          </p:cNvPr>
          <p:cNvSpPr>
            <a:spLocks noGrp="1" noChangeArrowheads="1"/>
          </p:cNvSpPr>
          <p:nvPr>
            <p:ph type="sldNum" sz="quarter" idx="4"/>
          </p:nvPr>
        </p:nvSpPr>
        <p:spPr bwMode="auto">
          <a:xfrm>
            <a:off x="4914900" y="9024938"/>
            <a:ext cx="1428750" cy="660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E889D10-A04F-4450-AA8C-A70EDD1BEA97}"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9.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2">
            <a:extLst>
              <a:ext uri="{FF2B5EF4-FFF2-40B4-BE49-F238E27FC236}">
                <a16:creationId xmlns="" xmlns:a16="http://schemas.microsoft.com/office/drawing/2014/main" id="{CC101887-DC61-C243-0BCD-7A5D55D44109}"/>
              </a:ext>
            </a:extLst>
          </p:cNvPr>
          <p:cNvGrpSpPr>
            <a:grpSpLocks/>
          </p:cNvGrpSpPr>
          <p:nvPr/>
        </p:nvGrpSpPr>
        <p:grpSpPr bwMode="auto">
          <a:xfrm>
            <a:off x="-9525" y="36513"/>
            <a:ext cx="6858000" cy="1316037"/>
            <a:chOff x="0" y="-4"/>
            <a:chExt cx="828" cy="169"/>
          </a:xfrm>
        </p:grpSpPr>
        <p:sp>
          <p:nvSpPr>
            <p:cNvPr id="4180" name="AutoShape 3">
              <a:extLst>
                <a:ext uri="{FF2B5EF4-FFF2-40B4-BE49-F238E27FC236}">
                  <a16:creationId xmlns="" xmlns:a16="http://schemas.microsoft.com/office/drawing/2014/main" id="{E884E514-E06C-F287-99E5-089E4BC69796}"/>
                </a:ext>
              </a:extLst>
            </p:cNvPr>
            <p:cNvSpPr>
              <a:spLocks noChangeAspect="1" noChangeArrowheads="1" noTextEdit="1"/>
            </p:cNvSpPr>
            <p:nvPr/>
          </p:nvSpPr>
          <p:spPr bwMode="auto">
            <a:xfrm>
              <a:off x="0" y="28"/>
              <a:ext cx="82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181" name="AutoShape 4">
              <a:extLst>
                <a:ext uri="{FF2B5EF4-FFF2-40B4-BE49-F238E27FC236}">
                  <a16:creationId xmlns="" xmlns:a16="http://schemas.microsoft.com/office/drawing/2014/main" id="{5A857427-7981-ECD1-B1F5-657D19AFCF4F}"/>
                </a:ext>
              </a:extLst>
            </p:cNvPr>
            <p:cNvSpPr>
              <a:spLocks noChangeArrowheads="1"/>
            </p:cNvSpPr>
            <p:nvPr/>
          </p:nvSpPr>
          <p:spPr bwMode="auto">
            <a:xfrm>
              <a:off x="0" y="28"/>
              <a:ext cx="828" cy="134"/>
            </a:xfrm>
            <a:prstGeom prst="flowChartProcess">
              <a:avLst/>
            </a:prstGeom>
            <a:gradFill rotWithShape="1">
              <a:gsLst>
                <a:gs pos="0">
                  <a:srgbClr val="CCFFFF"/>
                </a:gs>
                <a:gs pos="100000">
                  <a:srgbClr val="FFFFFF"/>
                </a:gs>
              </a:gsLst>
              <a:lin ang="5400000" scaled="1"/>
            </a:gradFill>
            <a:ln w="9525">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nvGrpSpPr>
            <p:cNvPr id="4182" name="Group 6">
              <a:extLst>
                <a:ext uri="{FF2B5EF4-FFF2-40B4-BE49-F238E27FC236}">
                  <a16:creationId xmlns="" xmlns:a16="http://schemas.microsoft.com/office/drawing/2014/main" id="{9418BDED-A78C-6F22-81D6-996A50CF6541}"/>
                </a:ext>
              </a:extLst>
            </p:cNvPr>
            <p:cNvGrpSpPr>
              <a:grpSpLocks/>
            </p:cNvGrpSpPr>
            <p:nvPr/>
          </p:nvGrpSpPr>
          <p:grpSpPr bwMode="auto">
            <a:xfrm>
              <a:off x="13" y="48"/>
              <a:ext cx="86" cy="107"/>
              <a:chOff x="13" y="11"/>
              <a:chExt cx="103" cy="100"/>
            </a:xfrm>
          </p:grpSpPr>
          <p:grpSp>
            <p:nvGrpSpPr>
              <p:cNvPr id="4191" name="Group 7">
                <a:extLst>
                  <a:ext uri="{FF2B5EF4-FFF2-40B4-BE49-F238E27FC236}">
                    <a16:creationId xmlns="" xmlns:a16="http://schemas.microsoft.com/office/drawing/2014/main" id="{D3B16BCF-8998-2A72-0850-93A9CD112E77}"/>
                  </a:ext>
                </a:extLst>
              </p:cNvPr>
              <p:cNvGrpSpPr>
                <a:grpSpLocks/>
              </p:cNvGrpSpPr>
              <p:nvPr/>
            </p:nvGrpSpPr>
            <p:grpSpPr bwMode="auto">
              <a:xfrm>
                <a:off x="13" y="11"/>
                <a:ext cx="103" cy="100"/>
                <a:chOff x="13" y="11"/>
                <a:chExt cx="103" cy="100"/>
              </a:xfrm>
            </p:grpSpPr>
            <p:sp>
              <p:nvSpPr>
                <p:cNvPr id="4193" name="CurvedRibbon3">
                  <a:extLst>
                    <a:ext uri="{FF2B5EF4-FFF2-40B4-BE49-F238E27FC236}">
                      <a16:creationId xmlns="" xmlns:a16="http://schemas.microsoft.com/office/drawing/2014/main" id="{1040A7BF-D9E2-BA3F-A42D-77856256D623}"/>
                    </a:ext>
                  </a:extLst>
                </p:cNvPr>
                <p:cNvSpPr>
                  <a:spLocks noEditPoints="1" noChangeArrowheads="1"/>
                </p:cNvSpPr>
                <p:nvPr/>
              </p:nvSpPr>
              <p:spPr bwMode="auto">
                <a:xfrm rot="10800000">
                  <a:off x="13" y="11"/>
                  <a:ext cx="103" cy="1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46 w 21600"/>
                    <a:gd name="T13" fmla="*/ 3240 h 21600"/>
                    <a:gd name="T14" fmla="*/ 18454 w 21600"/>
                    <a:gd name="T15" fmla="*/ 18360 h 21600"/>
                  </a:gdLst>
                  <a:ahLst/>
                  <a:cxnLst>
                    <a:cxn ang="T8">
                      <a:pos x="T0" y="T1"/>
                    </a:cxn>
                    <a:cxn ang="T9">
                      <a:pos x="T2" y="T3"/>
                    </a:cxn>
                    <a:cxn ang="T10">
                      <a:pos x="T4" y="T5"/>
                    </a:cxn>
                    <a:cxn ang="T11">
                      <a:pos x="T6" y="T7"/>
                    </a:cxn>
                  </a:cxnLst>
                  <a:rect l="T12" t="T13" r="T14" b="T15"/>
                  <a:pathLst>
                    <a:path w="21600" h="21600" extrusionOk="0">
                      <a:moveTo>
                        <a:pt x="8388" y="13391"/>
                      </a:moveTo>
                      <a:lnTo>
                        <a:pt x="4675" y="13554"/>
                      </a:lnTo>
                      <a:lnTo>
                        <a:pt x="4060" y="18041"/>
                      </a:lnTo>
                      <a:cubicBezTo>
                        <a:pt x="2110" y="16225"/>
                        <a:pt x="974" y="13700"/>
                        <a:pt x="910" y="11036"/>
                      </a:cubicBezTo>
                      <a:lnTo>
                        <a:pt x="3" y="11057"/>
                      </a:lnTo>
                      <a:cubicBezTo>
                        <a:pt x="1" y="10972"/>
                        <a:pt x="0" y="10886"/>
                        <a:pt x="0" y="10800"/>
                      </a:cubicBezTo>
                      <a:cubicBezTo>
                        <a:pt x="0" y="4835"/>
                        <a:pt x="4835" y="0"/>
                        <a:pt x="10800" y="0"/>
                      </a:cubicBezTo>
                      <a:cubicBezTo>
                        <a:pt x="16764" y="0"/>
                        <a:pt x="21600" y="4835"/>
                        <a:pt x="21600" y="10800"/>
                      </a:cubicBezTo>
                      <a:cubicBezTo>
                        <a:pt x="21600" y="10886"/>
                        <a:pt x="21598" y="10972"/>
                        <a:pt x="21596" y="11057"/>
                      </a:cubicBezTo>
                      <a:lnTo>
                        <a:pt x="20689" y="11036"/>
                      </a:lnTo>
                      <a:cubicBezTo>
                        <a:pt x="20625" y="13700"/>
                        <a:pt x="19489" y="16225"/>
                        <a:pt x="17539" y="18041"/>
                      </a:cubicBezTo>
                      <a:lnTo>
                        <a:pt x="16925" y="13554"/>
                      </a:lnTo>
                      <a:lnTo>
                        <a:pt x="13212" y="13391"/>
                      </a:lnTo>
                      <a:cubicBezTo>
                        <a:pt x="13931" y="12721"/>
                        <a:pt x="14340" y="11782"/>
                        <a:pt x="14340" y="10800"/>
                      </a:cubicBezTo>
                      <a:cubicBezTo>
                        <a:pt x="14340" y="10356"/>
                        <a:pt x="14256" y="9916"/>
                        <a:pt x="14094" y="9504"/>
                      </a:cubicBezTo>
                      <a:lnTo>
                        <a:pt x="14939" y="9171"/>
                      </a:lnTo>
                      <a:cubicBezTo>
                        <a:pt x="14269" y="7470"/>
                        <a:pt x="12627" y="6352"/>
                        <a:pt x="10800" y="6352"/>
                      </a:cubicBezTo>
                      <a:cubicBezTo>
                        <a:pt x="8972" y="6351"/>
                        <a:pt x="7330" y="7470"/>
                        <a:pt x="6660" y="9171"/>
                      </a:cubicBezTo>
                      <a:lnTo>
                        <a:pt x="7505" y="9504"/>
                      </a:lnTo>
                      <a:cubicBezTo>
                        <a:pt x="7343" y="9916"/>
                        <a:pt x="7260" y="10356"/>
                        <a:pt x="7260" y="10799"/>
                      </a:cubicBezTo>
                      <a:cubicBezTo>
                        <a:pt x="7259" y="11782"/>
                        <a:pt x="7668" y="12721"/>
                        <a:pt x="8387" y="13391"/>
                      </a:cubicBezTo>
                      <a:lnTo>
                        <a:pt x="8388" y="13391"/>
                      </a:lnTo>
                      <a:close/>
                    </a:path>
                    <a:path w="21600" h="21600" fill="none" extrusionOk="0">
                      <a:moveTo>
                        <a:pt x="910" y="11037"/>
                      </a:moveTo>
                      <a:lnTo>
                        <a:pt x="6353" y="10905"/>
                      </a:lnTo>
                      <a:cubicBezTo>
                        <a:pt x="6352" y="10870"/>
                        <a:pt x="6352" y="10835"/>
                        <a:pt x="6352" y="10800"/>
                      </a:cubicBezTo>
                      <a:cubicBezTo>
                        <a:pt x="6351" y="10242"/>
                        <a:pt x="6456" y="9690"/>
                        <a:pt x="6660" y="9171"/>
                      </a:cubicBezTo>
                    </a:path>
                    <a:path w="21600" h="21600" fill="none" extrusionOk="0">
                      <a:moveTo>
                        <a:pt x="6353" y="10906"/>
                      </a:moveTo>
                      <a:lnTo>
                        <a:pt x="7505" y="9504"/>
                      </a:lnTo>
                    </a:path>
                    <a:path w="21600" h="21600" fill="none" extrusionOk="0">
                      <a:moveTo>
                        <a:pt x="20690" y="11037"/>
                      </a:moveTo>
                      <a:lnTo>
                        <a:pt x="15246" y="10905"/>
                      </a:lnTo>
                      <a:cubicBezTo>
                        <a:pt x="15247" y="10870"/>
                        <a:pt x="15248" y="10835"/>
                        <a:pt x="15248" y="10800"/>
                      </a:cubicBezTo>
                      <a:cubicBezTo>
                        <a:pt x="15248" y="10242"/>
                        <a:pt x="15143" y="9690"/>
                        <a:pt x="14939" y="9171"/>
                      </a:cubicBezTo>
                    </a:path>
                    <a:path w="21600" h="21600" fill="none" extrusionOk="0">
                      <a:moveTo>
                        <a:pt x="15247" y="10906"/>
                      </a:moveTo>
                      <a:lnTo>
                        <a:pt x="14095" y="9504"/>
                      </a:lnTo>
                    </a:path>
                  </a:pathLst>
                </a:custGeom>
                <a:solidFill>
                  <a:srgbClr val="FFFF00"/>
                </a:solidFill>
                <a:ln w="9525">
                  <a:solidFill>
                    <a:srgbClr val="000000"/>
                  </a:solidFill>
                  <a:miter lim="800000"/>
                  <a:headEnd/>
                  <a:tailEnd/>
                </a:ln>
                <a:effectLst>
                  <a:outerShdw dist="35921" dir="2700000" algn="ctr" rotWithShape="0">
                    <a:srgbClr val="808080"/>
                  </a:outerShdw>
                </a:effectLst>
              </p:spPr>
              <p:txBody>
                <a:bodyPr/>
                <a:lstStyle/>
                <a:p>
                  <a:endParaRPr lang="ja-JP" altLang="en-US"/>
                </a:p>
              </p:txBody>
            </p:sp>
            <p:sp>
              <p:nvSpPr>
                <p:cNvPr id="4194" name="WordArt 9">
                  <a:extLst>
                    <a:ext uri="{FF2B5EF4-FFF2-40B4-BE49-F238E27FC236}">
                      <a16:creationId xmlns="" xmlns:a16="http://schemas.microsoft.com/office/drawing/2014/main" id="{D4AB92BE-5B5F-8FB7-D478-AF050AF27F7D}"/>
                    </a:ext>
                  </a:extLst>
                </p:cNvPr>
                <p:cNvSpPr>
                  <a:spLocks noChangeArrowheads="1" noChangeShapeType="1" noTextEdit="1"/>
                </p:cNvSpPr>
                <p:nvPr/>
              </p:nvSpPr>
              <p:spPr bwMode="auto">
                <a:xfrm>
                  <a:off x="34" y="79"/>
                  <a:ext cx="61" cy="23"/>
                </a:xfrm>
                <a:prstGeom prst="rect">
                  <a:avLst/>
                </a:prstGeom>
              </p:spPr>
              <p:txBody>
                <a:bodyPr wrap="none" fromWordArt="1">
                  <a:prstTxWarp prst="textCanDown">
                    <a:avLst>
                      <a:gd name="adj" fmla="val 25926"/>
                    </a:avLst>
                  </a:prstTxWarp>
                </a:bodyPr>
                <a:lstStyle/>
                <a:p>
                  <a:pPr algn="ctr"/>
                  <a:r>
                    <a:rPr lang="af-ZA" altLang="ja-JP" sz="3600" kern="10">
                      <a:ln w="9525">
                        <a:solidFill>
                          <a:srgbClr val="000000"/>
                        </a:solidFill>
                        <a:round/>
                        <a:headEnd/>
                        <a:tailEnd/>
                      </a:ln>
                      <a:solidFill>
                        <a:srgbClr val="000000"/>
                      </a:solidFill>
                      <a:latin typeface="HGP創英角ｺﾞｼｯｸUB" panose="020B0900000000000000" pitchFamily="34" charset="-128"/>
                      <a:ea typeface="HGP創英角ｺﾞｼｯｸUB" panose="020B0900000000000000" pitchFamily="34" charset="-128"/>
                    </a:rPr>
                    <a:t>FUKUI</a:t>
                  </a:r>
                  <a:endParaRPr lang="ja-JP" altLang="en-US" sz="3600" kern="10">
                    <a:ln w="9525">
                      <a:solidFill>
                        <a:srgbClr val="000000"/>
                      </a:solidFill>
                      <a:round/>
                      <a:headEnd/>
                      <a:tailEnd/>
                    </a:ln>
                    <a:solidFill>
                      <a:srgbClr val="000000"/>
                    </a:solidFill>
                    <a:latin typeface="HGP創英角ｺﾞｼｯｸUB" panose="020B0900000000000000" pitchFamily="34" charset="-128"/>
                    <a:ea typeface="HGP創英角ｺﾞｼｯｸUB" panose="020B0900000000000000" pitchFamily="34" charset="-128"/>
                  </a:endParaRPr>
                </a:p>
              </p:txBody>
            </p:sp>
          </p:grpSp>
          <p:sp>
            <p:nvSpPr>
              <p:cNvPr id="4192" name="WordArt 10">
                <a:extLst>
                  <a:ext uri="{FF2B5EF4-FFF2-40B4-BE49-F238E27FC236}">
                    <a16:creationId xmlns="" xmlns:a16="http://schemas.microsoft.com/office/drawing/2014/main" id="{9508D18A-A71B-6B8B-2625-BD838381C9B7}"/>
                  </a:ext>
                </a:extLst>
              </p:cNvPr>
              <p:cNvSpPr>
                <a:spLocks noChangeArrowheads="1" noChangeShapeType="1" noTextEdit="1"/>
              </p:cNvSpPr>
              <p:nvPr/>
            </p:nvSpPr>
            <p:spPr bwMode="auto">
              <a:xfrm>
                <a:off x="52" y="55"/>
                <a:ext cx="26" cy="1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af-ZA" altLang="ja-JP" sz="3600" kern="10">
                    <a:solidFill>
                      <a:srgbClr val="FF0000"/>
                    </a:solidFill>
                    <a:effectLst>
                      <a:outerShdw dist="35921" dir="2700000" algn="ctr" rotWithShape="0">
                        <a:srgbClr val="C0C0C0">
                          <a:alpha val="79999"/>
                        </a:srgbClr>
                      </a:outerShdw>
                    </a:effectLst>
                    <a:latin typeface="HGP創英角ｺﾞｼｯｸUB" panose="020B0900000000000000" pitchFamily="34" charset="-128"/>
                    <a:ea typeface="HGP創英角ｺﾞｼｯｸUB" panose="020B0900000000000000" pitchFamily="34" charset="-128"/>
                  </a:rPr>
                  <a:t>QC</a:t>
                </a:r>
                <a:endParaRPr lang="ja-JP" altLang="en-US" sz="3600" kern="10">
                  <a:solidFill>
                    <a:srgbClr val="FF0000"/>
                  </a:solidFill>
                  <a:effectLst>
                    <a:outerShdw dist="35921" dir="2700000" algn="ctr" rotWithShape="0">
                      <a:srgbClr val="C0C0C0">
                        <a:alpha val="79999"/>
                      </a:srgbClr>
                    </a:outerShdw>
                  </a:effectLst>
                  <a:latin typeface="HGP創英角ｺﾞｼｯｸUB" panose="020B0900000000000000" pitchFamily="34" charset="-128"/>
                  <a:ea typeface="HGP創英角ｺﾞｼｯｸUB" panose="020B0900000000000000" pitchFamily="34" charset="-128"/>
                </a:endParaRPr>
              </a:p>
            </p:txBody>
          </p:sp>
        </p:grpSp>
        <p:grpSp>
          <p:nvGrpSpPr>
            <p:cNvPr id="4183" name="Group 11">
              <a:extLst>
                <a:ext uri="{FF2B5EF4-FFF2-40B4-BE49-F238E27FC236}">
                  <a16:creationId xmlns="" xmlns:a16="http://schemas.microsoft.com/office/drawing/2014/main" id="{D6A87CCB-188D-D0A8-4918-424B2644EEB0}"/>
                </a:ext>
              </a:extLst>
            </p:cNvPr>
            <p:cNvGrpSpPr>
              <a:grpSpLocks/>
            </p:cNvGrpSpPr>
            <p:nvPr/>
          </p:nvGrpSpPr>
          <p:grpSpPr bwMode="auto">
            <a:xfrm rot="-350481">
              <a:off x="714" y="107"/>
              <a:ext cx="70" cy="9"/>
              <a:chOff x="296" y="552"/>
              <a:chExt cx="70" cy="13"/>
            </a:xfrm>
          </p:grpSpPr>
          <p:sp>
            <p:nvSpPr>
              <p:cNvPr id="4188" name="Oval 15">
                <a:extLst>
                  <a:ext uri="{FF2B5EF4-FFF2-40B4-BE49-F238E27FC236}">
                    <a16:creationId xmlns="" xmlns:a16="http://schemas.microsoft.com/office/drawing/2014/main" id="{3A6D3651-4BAA-5956-F66A-AA4F060A9890}"/>
                  </a:ext>
                </a:extLst>
              </p:cNvPr>
              <p:cNvSpPr>
                <a:spLocks noChangeArrowheads="1"/>
              </p:cNvSpPr>
              <p:nvPr/>
            </p:nvSpPr>
            <p:spPr bwMode="auto">
              <a:xfrm>
                <a:off x="296" y="554"/>
                <a:ext cx="8"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4189" name="Oval 16">
                <a:extLst>
                  <a:ext uri="{FF2B5EF4-FFF2-40B4-BE49-F238E27FC236}">
                    <a16:creationId xmlns="" xmlns:a16="http://schemas.microsoft.com/office/drawing/2014/main" id="{8A144E3B-5465-BA51-A4FB-5E06F4905A94}"/>
                  </a:ext>
                </a:extLst>
              </p:cNvPr>
              <p:cNvSpPr>
                <a:spLocks noChangeArrowheads="1"/>
              </p:cNvSpPr>
              <p:nvPr/>
            </p:nvSpPr>
            <p:spPr bwMode="auto">
              <a:xfrm>
                <a:off x="353" y="552"/>
                <a:ext cx="13"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sp>
            <p:nvSpPr>
              <p:cNvPr id="4190" name="Oval 17">
                <a:extLst>
                  <a:ext uri="{FF2B5EF4-FFF2-40B4-BE49-F238E27FC236}">
                    <a16:creationId xmlns="" xmlns:a16="http://schemas.microsoft.com/office/drawing/2014/main" id="{AAD0E510-E392-4A3A-BA79-20124062AEB6}"/>
                  </a:ext>
                </a:extLst>
              </p:cNvPr>
              <p:cNvSpPr>
                <a:spLocks noChangeArrowheads="1"/>
              </p:cNvSpPr>
              <p:nvPr/>
            </p:nvSpPr>
            <p:spPr bwMode="auto">
              <a:xfrm>
                <a:off x="327" y="552"/>
                <a:ext cx="13" cy="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ja-JP" altLang="en-US" sz="2400"/>
              </a:p>
            </p:txBody>
          </p:sp>
        </p:grpSp>
        <p:sp>
          <p:nvSpPr>
            <p:cNvPr id="2067" name="WordArt 19">
              <a:extLst>
                <a:ext uri="{FF2B5EF4-FFF2-40B4-BE49-F238E27FC236}">
                  <a16:creationId xmlns="" xmlns:a16="http://schemas.microsoft.com/office/drawing/2014/main" id="{EE168FF0-525B-1722-6B4D-075A3AEEE3B5}"/>
                </a:ext>
              </a:extLst>
            </p:cNvPr>
            <p:cNvSpPr>
              <a:spLocks noChangeArrowheads="1" noChangeShapeType="1" noTextEdit="1"/>
            </p:cNvSpPr>
            <p:nvPr/>
          </p:nvSpPr>
          <p:spPr bwMode="auto">
            <a:xfrm>
              <a:off x="129" y="43"/>
              <a:ext cx="489" cy="44"/>
            </a:xfrm>
            <a:prstGeom prst="rect">
              <a:avLst/>
            </a:prstGeom>
            <a:noFill/>
          </p:spPr>
          <p:txBody>
            <a:bodyPr wrap="none" fromWordArt="1">
              <a:prstTxWarp prst="textPlain">
                <a:avLst>
                  <a:gd name="adj" fmla="val 50000"/>
                </a:avLst>
              </a:prstTxWarp>
            </a:bodyPr>
            <a:lstStyle/>
            <a:p>
              <a:pPr algn="ctr" eaLnBrk="1" hangingPunct="1">
                <a:defRPr/>
              </a:pPr>
              <a:r>
                <a:rPr lang="ja-JP" altLang="en-US" sz="3600" b="1" kern="10" dirty="0">
                  <a:ln w="12700">
                    <a:solidFill>
                      <a:srgbClr val="0066FF"/>
                    </a:solidFill>
                    <a:prstDash val="solid"/>
                  </a:ln>
                  <a:solidFill>
                    <a:srgbClr val="CCECFF"/>
                  </a:solidFill>
                  <a:effectLst>
                    <a:outerShdw blurRad="41275" dist="20320" dir="1800000" algn="tl" rotWithShape="0">
                      <a:srgbClr val="000000">
                        <a:alpha val="40000"/>
                      </a:srgbClr>
                    </a:outerShdw>
                  </a:effectLst>
                  <a:latin typeface="HGS創英角ｺﾞｼｯｸUB" pitchFamily="50" charset="-128"/>
                  <a:ea typeface="HGS創英角ｺﾞｼｯｸUB" pitchFamily="50" charset="-128"/>
                </a:rPr>
                <a:t>ＱＣＣダイジェスト</a:t>
              </a:r>
              <a:r>
                <a:rPr lang="en-US" altLang="ja-JP" sz="3600" b="1" kern="10" dirty="0">
                  <a:ln w="12700">
                    <a:solidFill>
                      <a:srgbClr val="0066FF"/>
                    </a:solidFill>
                    <a:prstDash val="solid"/>
                  </a:ln>
                  <a:solidFill>
                    <a:srgbClr val="CCECFF"/>
                  </a:solidFill>
                  <a:effectLst>
                    <a:outerShdw blurRad="41275" dist="20320" dir="1800000" algn="tl" rotWithShape="0">
                      <a:srgbClr val="000000">
                        <a:alpha val="40000"/>
                      </a:srgbClr>
                    </a:outerShdw>
                  </a:effectLst>
                  <a:latin typeface="HGS創英角ｺﾞｼｯｸUB" pitchFamily="50" charset="-128"/>
                  <a:ea typeface="HGS創英角ｺﾞｼｯｸUB" pitchFamily="50" charset="-128"/>
                </a:rPr>
                <a:t>in</a:t>
              </a:r>
              <a:r>
                <a:rPr lang="ja-JP" altLang="en-US" sz="3600" b="1" kern="10" dirty="0">
                  <a:ln w="12700">
                    <a:solidFill>
                      <a:srgbClr val="0066FF"/>
                    </a:solidFill>
                    <a:prstDash val="solid"/>
                  </a:ln>
                  <a:solidFill>
                    <a:srgbClr val="CCECFF"/>
                  </a:solidFill>
                  <a:effectLst>
                    <a:outerShdw blurRad="41275" dist="20320" dir="1800000" algn="tl" rotWithShape="0">
                      <a:srgbClr val="000000">
                        <a:alpha val="40000"/>
                      </a:srgbClr>
                    </a:outerShdw>
                  </a:effectLst>
                  <a:latin typeface="HGS創英角ｺﾞｼｯｸUB" pitchFamily="50" charset="-128"/>
                  <a:ea typeface="HGS創英角ｺﾞｼｯｸUB" pitchFamily="50" charset="-128"/>
                </a:rPr>
                <a:t>福井</a:t>
              </a:r>
            </a:p>
          </p:txBody>
        </p:sp>
        <p:sp>
          <p:nvSpPr>
            <p:cNvPr id="2071" name="WordArt 23">
              <a:extLst>
                <a:ext uri="{FF2B5EF4-FFF2-40B4-BE49-F238E27FC236}">
                  <a16:creationId xmlns="" xmlns:a16="http://schemas.microsoft.com/office/drawing/2014/main" id="{AC40F4C8-6FDE-7F00-B3E1-D4EF4C100EDE}"/>
                </a:ext>
              </a:extLst>
            </p:cNvPr>
            <p:cNvSpPr>
              <a:spLocks noChangeArrowheads="1" noChangeShapeType="1" noTextEdit="1"/>
            </p:cNvSpPr>
            <p:nvPr/>
          </p:nvSpPr>
          <p:spPr bwMode="auto">
            <a:xfrm>
              <a:off x="659" y="-4"/>
              <a:ext cx="163" cy="70"/>
            </a:xfrm>
            <a:prstGeom prst="rect">
              <a:avLst/>
            </a:prstGeom>
          </p:spPr>
          <p:txBody>
            <a:bodyPr wrap="none" fromWordArt="1">
              <a:prstTxWarp prst="textSlantUp">
                <a:avLst>
                  <a:gd name="adj" fmla="val 19819"/>
                </a:avLst>
              </a:prstTxWarp>
            </a:bodyPr>
            <a:lstStyle/>
            <a:p>
              <a:pPr algn="ctr" eaLnBrk="1" hangingPunct="1">
                <a:defRPr/>
              </a:pPr>
              <a:r>
                <a:rPr lang="en-US" altLang="ja-JP" sz="3600" kern="10" dirty="0">
                  <a:ln w="3175">
                    <a:solidFill>
                      <a:srgbClr val="003300"/>
                    </a:solidFill>
                    <a:round/>
                    <a:headEnd/>
                    <a:tailEnd/>
                  </a:ln>
                  <a:solidFill>
                    <a:srgbClr val="99FF99"/>
                  </a:solidFill>
                  <a:latin typeface="HGS創英角ｺﾞｼｯｸUB" pitchFamily="50" charset="-128"/>
                  <a:ea typeface="HGS創英角ｺﾞｼｯｸUB" pitchFamily="50" charset="-128"/>
                </a:rPr>
                <a:t>KAIZEN</a:t>
              </a:r>
              <a:r>
                <a:rPr lang="ja-JP" altLang="en-US" sz="3600" kern="10" dirty="0">
                  <a:ln w="3175">
                    <a:solidFill>
                      <a:srgbClr val="003300"/>
                    </a:solidFill>
                    <a:round/>
                    <a:headEnd/>
                    <a:tailEnd/>
                  </a:ln>
                  <a:solidFill>
                    <a:srgbClr val="99FF99"/>
                  </a:solidFill>
                  <a:latin typeface="HGS創英角ｺﾞｼｯｸUB" pitchFamily="50" charset="-128"/>
                  <a:ea typeface="HGS創英角ｺﾞｼｯｸUB" pitchFamily="50" charset="-128"/>
                </a:rPr>
                <a:t>で</a:t>
              </a:r>
            </a:p>
            <a:p>
              <a:pPr algn="ctr" eaLnBrk="1" hangingPunct="1">
                <a:defRPr/>
              </a:pPr>
              <a:r>
                <a:rPr lang="ja-JP" altLang="en-US" sz="3600" kern="10" dirty="0">
                  <a:ln w="3175">
                    <a:solidFill>
                      <a:srgbClr val="003300"/>
                    </a:solidFill>
                    <a:round/>
                    <a:headEnd/>
                    <a:tailEnd/>
                  </a:ln>
                  <a:solidFill>
                    <a:srgbClr val="99FF99"/>
                  </a:solidFill>
                  <a:latin typeface="HGS創英角ｺﾞｼｯｸUB" pitchFamily="50" charset="-128"/>
                  <a:ea typeface="HGS創英角ｺﾞｼｯｸUB" pitchFamily="50" charset="-128"/>
                </a:rPr>
                <a:t>元気な福井！</a:t>
              </a:r>
            </a:p>
          </p:txBody>
        </p:sp>
      </p:grpSp>
      <p:sp>
        <p:nvSpPr>
          <p:cNvPr id="4101" name="Text Box 25">
            <a:extLst>
              <a:ext uri="{FF2B5EF4-FFF2-40B4-BE49-F238E27FC236}">
                <a16:creationId xmlns="" xmlns:a16="http://schemas.microsoft.com/office/drawing/2014/main" id="{CF6B4F1B-46B3-BD1B-587A-10682789727C}"/>
              </a:ext>
            </a:extLst>
          </p:cNvPr>
          <p:cNvSpPr txBox="1">
            <a:spLocks noChangeArrowheads="1"/>
          </p:cNvSpPr>
          <p:nvPr/>
        </p:nvSpPr>
        <p:spPr bwMode="auto">
          <a:xfrm>
            <a:off x="129497" y="1633171"/>
            <a:ext cx="6579955" cy="168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r>
              <a:rPr kumimoji="0" lang="en-US" altLang="ja-JP" sz="1100" dirty="0" smtClean="0">
                <a:latin typeface="メイリオ" panose="020B0604030504040204" pitchFamily="50" charset="-128"/>
                <a:ea typeface="メイリオ" panose="020B0604030504040204" pitchFamily="50" charset="-128"/>
              </a:rPr>
              <a:t>2024</a:t>
            </a:r>
            <a:r>
              <a:rPr kumimoji="0" lang="ja-JP" altLang="en-US" sz="1100" dirty="0" smtClean="0">
                <a:latin typeface="メイリオ" panose="020B0604030504040204" pitchFamily="50" charset="-128"/>
                <a:ea typeface="メイリオ" panose="020B0604030504040204" pitchFamily="50" charset="-128"/>
              </a:rPr>
              <a:t>年度</a:t>
            </a:r>
            <a:r>
              <a:rPr kumimoji="0" lang="ja-JP" altLang="en-US" sz="1100" dirty="0">
                <a:latin typeface="メイリオ" panose="020B0604030504040204" pitchFamily="50" charset="-128"/>
                <a:ea typeface="メイリオ" panose="020B0604030504040204" pitchFamily="50" charset="-128"/>
              </a:rPr>
              <a:t>ＱＣサークル春季研修会が、</a:t>
            </a:r>
            <a:r>
              <a:rPr kumimoji="0" lang="en-US" altLang="ja-JP" sz="1100" dirty="0">
                <a:latin typeface="メイリオ" panose="020B0604030504040204" pitchFamily="50" charset="-128"/>
                <a:ea typeface="メイリオ" panose="020B0604030504040204" pitchFamily="50" charset="-128"/>
              </a:rPr>
              <a:t>5</a:t>
            </a:r>
            <a:r>
              <a:rPr kumimoji="0" lang="ja-JP" altLang="en-US" sz="1100" dirty="0" smtClean="0">
                <a:latin typeface="メイリオ" panose="020B0604030504040204" pitchFamily="50" charset="-128"/>
                <a:ea typeface="メイリオ" panose="020B0604030504040204" pitchFamily="50" charset="-128"/>
              </a:rPr>
              <a:t>月</a:t>
            </a:r>
            <a:r>
              <a:rPr kumimoji="0" lang="en-US" altLang="ja-JP" sz="1100" dirty="0" smtClean="0">
                <a:latin typeface="メイリオ" panose="020B0604030504040204" pitchFamily="50" charset="-128"/>
                <a:ea typeface="メイリオ" panose="020B0604030504040204" pitchFamily="50" charset="-128"/>
              </a:rPr>
              <a:t>31</a:t>
            </a:r>
            <a:r>
              <a:rPr kumimoji="0" lang="ja-JP" altLang="en-US" sz="1100" dirty="0" smtClean="0">
                <a:latin typeface="メイリオ" panose="020B0604030504040204" pitchFamily="50" charset="-128"/>
                <a:ea typeface="メイリオ" panose="020B0604030504040204" pitchFamily="50" charset="-128"/>
              </a:rPr>
              <a:t>日</a:t>
            </a:r>
            <a:r>
              <a:rPr kumimoji="0" lang="en-US" altLang="ja-JP" sz="1100" dirty="0">
                <a:latin typeface="メイリオ" panose="020B0604030504040204" pitchFamily="50" charset="-128"/>
                <a:ea typeface="メイリオ" panose="020B0604030504040204" pitchFamily="50" charset="-128"/>
              </a:rPr>
              <a:t>(</a:t>
            </a:r>
            <a:r>
              <a:rPr kumimoji="0" lang="ja-JP" altLang="en-US" sz="1100" dirty="0" smtClean="0">
                <a:latin typeface="メイリオ" panose="020B0604030504040204" pitchFamily="50" charset="-128"/>
                <a:ea typeface="メイリオ" panose="020B0604030504040204" pitchFamily="50" charset="-128"/>
              </a:rPr>
              <a:t>金</a:t>
            </a:r>
            <a:r>
              <a:rPr kumimoji="0" lang="en-US" altLang="ja-JP" sz="1100" dirty="0" smtClean="0">
                <a:latin typeface="メイリオ" panose="020B0604030504040204" pitchFamily="50" charset="-128"/>
                <a:ea typeface="メイリオ" panose="020B0604030504040204" pitchFamily="50" charset="-128"/>
              </a:rPr>
              <a:t>) </a:t>
            </a:r>
            <a:r>
              <a:rPr kumimoji="0" lang="ja-JP" altLang="en-US" sz="1100" dirty="0">
                <a:latin typeface="メイリオ" panose="020B0604030504040204" pitchFamily="50" charset="-128"/>
                <a:ea typeface="メイリオ" panose="020B0604030504040204" pitchFamily="50" charset="-128"/>
              </a:rPr>
              <a:t>に</a:t>
            </a:r>
            <a:r>
              <a:rPr kumimoji="0" lang="ja-JP" altLang="en-US" sz="1100" dirty="0" smtClean="0">
                <a:latin typeface="メイリオ" panose="020B0604030504040204" pitchFamily="50" charset="-128"/>
                <a:ea typeface="メイリオ" panose="020B0604030504040204" pitchFamily="50" charset="-128"/>
              </a:rPr>
              <a:t>福井市</a:t>
            </a:r>
            <a:r>
              <a:rPr kumimoji="0" lang="ja-JP" altLang="en-US" sz="1100" dirty="0">
                <a:latin typeface="メイリオ" panose="020B0604030504040204" pitchFamily="50" charset="-128"/>
                <a:ea typeface="メイリオ" panose="020B0604030504040204" pitchFamily="50" charset="-128"/>
              </a:rPr>
              <a:t>きらら館にて開催されました。今年度は、福井地区の企業</a:t>
            </a:r>
            <a:r>
              <a:rPr kumimoji="0" lang="en-US" altLang="ja-JP" sz="1100" dirty="0" smtClean="0">
                <a:latin typeface="メイリオ" panose="020B0604030504040204" pitchFamily="50" charset="-128"/>
                <a:ea typeface="メイリオ" panose="020B0604030504040204" pitchFamily="50" charset="-128"/>
              </a:rPr>
              <a:t>17</a:t>
            </a:r>
            <a:r>
              <a:rPr kumimoji="0" lang="ja-JP" altLang="en-US" sz="1100" dirty="0" smtClean="0">
                <a:latin typeface="メイリオ" panose="020B0604030504040204" pitchFamily="50" charset="-128"/>
                <a:ea typeface="メイリオ" panose="020B0604030504040204" pitchFamily="50" charset="-128"/>
              </a:rPr>
              <a:t>社 </a:t>
            </a:r>
            <a:r>
              <a:rPr kumimoji="0" lang="en-US" altLang="ja-JP" sz="1100" dirty="0" smtClean="0">
                <a:latin typeface="メイリオ" panose="020B0604030504040204" pitchFamily="50" charset="-128"/>
                <a:ea typeface="メイリオ" panose="020B0604030504040204" pitchFamily="50" charset="-128"/>
              </a:rPr>
              <a:t>98</a:t>
            </a:r>
            <a:r>
              <a:rPr kumimoji="0" lang="ja-JP" altLang="en-US" sz="1100" dirty="0" smtClean="0">
                <a:latin typeface="メイリオ" panose="020B0604030504040204" pitchFamily="50" charset="-128"/>
                <a:ea typeface="メイリオ" panose="020B0604030504040204" pitchFamily="50" charset="-128"/>
              </a:rPr>
              <a:t>名</a:t>
            </a:r>
            <a:r>
              <a:rPr kumimoji="0" lang="ja-JP" altLang="en-US" sz="1100" dirty="0">
                <a:latin typeface="メイリオ" panose="020B0604030504040204" pitchFamily="50" charset="-128"/>
                <a:ea typeface="メイリオ" panose="020B0604030504040204" pitchFamily="50" charset="-128"/>
              </a:rPr>
              <a:t>の方が受講され、 地区役員・</a:t>
            </a:r>
            <a:r>
              <a:rPr kumimoji="0" lang="ja-JP" altLang="en-US" sz="1100" dirty="0" smtClean="0">
                <a:latin typeface="メイリオ" panose="020B0604030504040204" pitchFamily="50" charset="-128"/>
                <a:ea typeface="メイリオ" panose="020B0604030504040204" pitchFamily="50" charset="-128"/>
              </a:rPr>
              <a:t>幹事</a:t>
            </a:r>
            <a:r>
              <a:rPr kumimoji="0" lang="en-US" altLang="ja-JP" sz="1100" dirty="0" smtClean="0">
                <a:latin typeface="メイリオ" panose="020B0604030504040204" pitchFamily="50" charset="-128"/>
                <a:ea typeface="メイリオ" panose="020B0604030504040204" pitchFamily="50" charset="-128"/>
              </a:rPr>
              <a:t>28</a:t>
            </a:r>
            <a:r>
              <a:rPr kumimoji="0" lang="ja-JP" altLang="en-US" sz="1100" dirty="0" smtClean="0">
                <a:latin typeface="メイリオ" panose="020B0604030504040204" pitchFamily="50" charset="-128"/>
                <a:ea typeface="メイリオ" panose="020B0604030504040204" pitchFamily="50" charset="-128"/>
              </a:rPr>
              <a:t>名</a:t>
            </a:r>
            <a:r>
              <a:rPr kumimoji="0" lang="ja-JP" altLang="en-US" sz="1100" dirty="0">
                <a:latin typeface="メイリオ" panose="020B0604030504040204" pitchFamily="50" charset="-128"/>
                <a:ea typeface="メイリオ" panose="020B0604030504040204" pitchFamily="50" charset="-128"/>
              </a:rPr>
              <a:t>によって運営されました。はじめに、福井地区　</a:t>
            </a:r>
            <a:r>
              <a:rPr kumimoji="0" lang="ja-JP" altLang="en-US" sz="1100" dirty="0">
                <a:latin typeface="メイリオ" panose="020B0604030504040204" pitchFamily="50" charset="-128"/>
                <a:ea typeface="メイリオ" panose="020B0604030504040204" pitchFamily="50" charset="-128"/>
              </a:rPr>
              <a:t>八田</a:t>
            </a:r>
            <a:r>
              <a:rPr kumimoji="0" lang="ja-JP" altLang="en-US" sz="1100" dirty="0" smtClean="0">
                <a:latin typeface="メイリオ" panose="020B0604030504040204" pitchFamily="50" charset="-128"/>
                <a:ea typeface="メイリオ" panose="020B0604030504040204" pitchFamily="50" charset="-128"/>
              </a:rPr>
              <a:t>地区</a:t>
            </a:r>
            <a:r>
              <a:rPr kumimoji="0" lang="ja-JP" altLang="en-US" sz="1100" dirty="0">
                <a:latin typeface="メイリオ" panose="020B0604030504040204" pitchFamily="50" charset="-128"/>
                <a:ea typeface="メイリオ" panose="020B0604030504040204" pitchFamily="50" charset="-128"/>
              </a:rPr>
              <a:t>長より「</a:t>
            </a:r>
            <a:r>
              <a:rPr kumimoji="0" lang="ja-JP" altLang="en-US" sz="1100" dirty="0" smtClean="0">
                <a:latin typeface="メイリオ" panose="020B0604030504040204" pitchFamily="50" charset="-128"/>
                <a:ea typeface="メイリオ" panose="020B0604030504040204" pitchFamily="50" charset="-128"/>
              </a:rPr>
              <a:t>今年は対面開催が復活して</a:t>
            </a:r>
            <a:r>
              <a:rPr kumimoji="0" lang="en-US" altLang="ja-JP" sz="1100" dirty="0" smtClean="0">
                <a:latin typeface="メイリオ" panose="020B0604030504040204" pitchFamily="50" charset="-128"/>
                <a:ea typeface="メイリオ" panose="020B0604030504040204" pitchFamily="50" charset="-128"/>
              </a:rPr>
              <a:t>2</a:t>
            </a:r>
            <a:r>
              <a:rPr kumimoji="0" lang="ja-JP" altLang="en-US" sz="1100" dirty="0" smtClean="0">
                <a:latin typeface="メイリオ" panose="020B0604030504040204" pitchFamily="50" charset="-128"/>
                <a:ea typeface="メイリオ" panose="020B0604030504040204" pitchFamily="50" charset="-128"/>
              </a:rPr>
              <a:t>年目となり、前年より多く参加者に来ていただきました。今回学ばれる</a:t>
            </a:r>
            <a:r>
              <a:rPr lang="en-US" altLang="ja-JP" sz="1100" dirty="0" smtClean="0">
                <a:latin typeface="メイリオ" panose="020B0604030504040204" pitchFamily="50" charset="-128"/>
                <a:ea typeface="メイリオ" panose="020B0604030504040204" pitchFamily="50" charset="-128"/>
              </a:rPr>
              <a:t>QC</a:t>
            </a:r>
            <a:r>
              <a:rPr lang="ja-JP" altLang="en-US" sz="1100" dirty="0">
                <a:latin typeface="メイリオ" panose="020B0604030504040204" pitchFamily="50" charset="-128"/>
                <a:ea typeface="メイリオ" panose="020B0604030504040204" pitchFamily="50" charset="-128"/>
              </a:rPr>
              <a:t>的な問題解決の考え方は生産</a:t>
            </a:r>
            <a:r>
              <a:rPr lang="ja-JP" altLang="en-US" sz="1100" dirty="0" smtClean="0">
                <a:latin typeface="メイリオ" panose="020B0604030504040204" pitchFamily="50" charset="-128"/>
                <a:ea typeface="メイリオ" panose="020B0604030504040204" pitchFamily="50" charset="-128"/>
              </a:rPr>
              <a:t>現場のみならず、小売・サービス・医療などのあらゆる分野、更には世界各国で</a:t>
            </a:r>
            <a:r>
              <a:rPr lang="ja-JP" altLang="en-US" sz="1100" dirty="0">
                <a:latin typeface="メイリオ" panose="020B0604030504040204" pitchFamily="50" charset="-128"/>
                <a:ea typeface="メイリオ" panose="020B0604030504040204" pitchFamily="50" charset="-128"/>
              </a:rPr>
              <a:t>通用</a:t>
            </a:r>
            <a:r>
              <a:rPr lang="ja-JP" altLang="en-US" sz="1100" dirty="0" smtClean="0">
                <a:latin typeface="メイリオ" panose="020B0604030504040204" pitchFamily="50" charset="-128"/>
                <a:ea typeface="メイリオ" panose="020B0604030504040204" pitchFamily="50" charset="-128"/>
              </a:rPr>
              <a:t>するものです。業種・経験・立場などが異なる方々とのグループ学習を通じてコミュニケーションを図ることで、有意義な時間を過ごして下さい。学んだ後も、自社の職場で活かすことはもちろん、自分の理解を深めるため</a:t>
            </a:r>
            <a:r>
              <a:rPr lang="en-US" altLang="ja-JP" sz="1100" dirty="0" smtClean="0">
                <a:latin typeface="メイリオ" panose="020B0604030504040204" pitchFamily="50" charset="-128"/>
                <a:ea typeface="メイリオ" panose="020B0604030504040204" pitchFamily="50" charset="-128"/>
              </a:rPr>
              <a:t>QC</a:t>
            </a:r>
            <a:r>
              <a:rPr lang="ja-JP" altLang="en-US" sz="1100" dirty="0" smtClean="0">
                <a:latin typeface="メイリオ" panose="020B0604030504040204" pitchFamily="50" charset="-128"/>
                <a:ea typeface="メイリオ" panose="020B0604030504040204" pitchFamily="50" charset="-128"/>
              </a:rPr>
              <a:t>検定や</a:t>
            </a:r>
            <a:r>
              <a:rPr lang="en-US" altLang="ja-JP" sz="1100" dirty="0" smtClean="0">
                <a:latin typeface="メイリオ" panose="020B0604030504040204" pitchFamily="50" charset="-128"/>
                <a:ea typeface="メイリオ" panose="020B0604030504040204" pitchFamily="50" charset="-128"/>
              </a:rPr>
              <a:t>QC</a:t>
            </a:r>
            <a:r>
              <a:rPr lang="ja-JP" altLang="en-US" sz="1100" dirty="0" smtClean="0">
                <a:latin typeface="メイリオ" panose="020B0604030504040204" pitchFamily="50" charset="-128"/>
                <a:ea typeface="メイリオ" panose="020B0604030504040204" pitchFamily="50" charset="-128"/>
              </a:rPr>
              <a:t>サークル指導士にもチャレンジして</a:t>
            </a:r>
            <a:r>
              <a:rPr lang="ja-JP" altLang="en-US" sz="1100" dirty="0">
                <a:latin typeface="メイリオ" panose="020B0604030504040204" pitchFamily="50" charset="-128"/>
                <a:ea typeface="メイリオ" panose="020B0604030504040204" pitchFamily="50" charset="-128"/>
              </a:rPr>
              <a:t>ください</a:t>
            </a:r>
            <a:r>
              <a:rPr lang="ja-JP" altLang="en-US" sz="1100" dirty="0" smtClean="0">
                <a:latin typeface="メイリオ" panose="020B0604030504040204" pitchFamily="50" charset="-128"/>
                <a:ea typeface="メイリオ" panose="020B0604030504040204" pitchFamily="50" charset="-128"/>
              </a:rPr>
              <a:t>。</a:t>
            </a:r>
            <a:r>
              <a:rPr kumimoji="0" lang="ja-JP" altLang="en-US" sz="1100" dirty="0" smtClean="0">
                <a:latin typeface="メイリオ" panose="020B0604030504040204" pitchFamily="50" charset="-128"/>
                <a:ea typeface="メイリオ" panose="020B0604030504040204" pitchFamily="50" charset="-128"/>
              </a:rPr>
              <a:t>」と挨拶</a:t>
            </a:r>
            <a:r>
              <a:rPr kumimoji="0" lang="ja-JP" altLang="en-US" sz="1100" dirty="0">
                <a:latin typeface="メイリオ" panose="020B0604030504040204" pitchFamily="50" charset="-128"/>
                <a:ea typeface="メイリオ" panose="020B0604030504040204" pitchFamily="50" charset="-128"/>
              </a:rPr>
              <a:t>を述べました。その後、総合司会より当日の注意事項などが伝えられ、各コース会場に分かれての研修が始まりました。</a:t>
            </a:r>
            <a:endParaRPr kumimoji="0" lang="en-US" altLang="ja-JP" sz="1100" dirty="0">
              <a:latin typeface="メイリオ" panose="020B0604030504040204" pitchFamily="50" charset="-128"/>
              <a:ea typeface="メイリオ" panose="020B0604030504040204" pitchFamily="50" charset="-128"/>
            </a:endParaRPr>
          </a:p>
        </p:txBody>
      </p:sp>
      <p:sp>
        <p:nvSpPr>
          <p:cNvPr id="4102" name="Text Box 26" descr="編み込み">
            <a:extLst>
              <a:ext uri="{FF2B5EF4-FFF2-40B4-BE49-F238E27FC236}">
                <a16:creationId xmlns="" xmlns:a16="http://schemas.microsoft.com/office/drawing/2014/main" id="{07B7DB6A-2EE3-D91A-9BA5-6BF801D0D5BE}"/>
              </a:ext>
            </a:extLst>
          </p:cNvPr>
          <p:cNvSpPr txBox="1">
            <a:spLocks noChangeArrowheads="1"/>
          </p:cNvSpPr>
          <p:nvPr/>
        </p:nvSpPr>
        <p:spPr bwMode="auto">
          <a:xfrm>
            <a:off x="15875" y="1352550"/>
            <a:ext cx="3363913" cy="280621"/>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1400" dirty="0">
                <a:solidFill>
                  <a:srgbClr val="003300"/>
                </a:solidFill>
                <a:latin typeface="メイリオ" panose="020B0604030504040204" pitchFamily="34" charset="-128"/>
                <a:ea typeface="メイリオ" panose="020B0604030504040204" pitchFamily="34" charset="-128"/>
              </a:rPr>
              <a:t>春季ＱＣサークル研修会開催</a:t>
            </a:r>
          </a:p>
        </p:txBody>
      </p:sp>
      <p:sp>
        <p:nvSpPr>
          <p:cNvPr id="4104" name="Text Box 28" descr="編み込み">
            <a:extLst>
              <a:ext uri="{FF2B5EF4-FFF2-40B4-BE49-F238E27FC236}">
                <a16:creationId xmlns="" xmlns:a16="http://schemas.microsoft.com/office/drawing/2014/main" id="{8A4E7A20-BA0E-8693-C9B7-366BD22AF2E9}"/>
              </a:ext>
            </a:extLst>
          </p:cNvPr>
          <p:cNvSpPr txBox="1">
            <a:spLocks noChangeArrowheads="1"/>
          </p:cNvSpPr>
          <p:nvPr/>
        </p:nvSpPr>
        <p:spPr bwMode="auto">
          <a:xfrm>
            <a:off x="47625" y="4777670"/>
            <a:ext cx="6579955" cy="32773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1500" dirty="0">
                <a:solidFill>
                  <a:srgbClr val="003300"/>
                </a:solidFill>
                <a:latin typeface="メイリオ" panose="020B0604030504040204" pitchFamily="34" charset="-128"/>
                <a:ea typeface="メイリオ" panose="020B0604030504040204" pitchFamily="34" charset="-128"/>
              </a:rPr>
              <a:t>開催コースについて</a:t>
            </a:r>
          </a:p>
        </p:txBody>
      </p:sp>
      <p:sp>
        <p:nvSpPr>
          <p:cNvPr id="4105" name="Text Box 29">
            <a:extLst>
              <a:ext uri="{FF2B5EF4-FFF2-40B4-BE49-F238E27FC236}">
                <a16:creationId xmlns="" xmlns:a16="http://schemas.microsoft.com/office/drawing/2014/main" id="{4608CA0E-66FF-ED3B-53CF-F46E332B5EEA}"/>
              </a:ext>
            </a:extLst>
          </p:cNvPr>
          <p:cNvSpPr txBox="1">
            <a:spLocks noChangeArrowheads="1"/>
          </p:cNvSpPr>
          <p:nvPr/>
        </p:nvSpPr>
        <p:spPr bwMode="auto">
          <a:xfrm>
            <a:off x="358882" y="5172480"/>
            <a:ext cx="6268698" cy="119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en-US" altLang="ja-JP" sz="1500" dirty="0">
                <a:latin typeface="メイリオ" panose="020B0604030504040204" pitchFamily="34" charset="-128"/>
                <a:ea typeface="メイリオ" panose="020B0604030504040204" pitchFamily="34" charset="-128"/>
              </a:rPr>
              <a:t>【</a:t>
            </a:r>
            <a:r>
              <a:rPr kumimoji="0" lang="ja-JP" altLang="en-US" sz="1500" dirty="0">
                <a:latin typeface="メイリオ" panose="020B0604030504040204" pitchFamily="34" charset="-128"/>
                <a:ea typeface="メイリオ" panose="020B0604030504040204" pitchFamily="34" charset="-128"/>
              </a:rPr>
              <a:t>初級ｺｰｽ</a:t>
            </a:r>
            <a:r>
              <a:rPr kumimoji="0" lang="en-US" altLang="ja-JP" sz="1500" dirty="0">
                <a:latin typeface="メイリオ" panose="020B0604030504040204" pitchFamily="34" charset="-128"/>
                <a:ea typeface="メイリオ" panose="020B0604030504040204" pitchFamily="34" charset="-128"/>
              </a:rPr>
              <a:t>】</a:t>
            </a:r>
            <a:r>
              <a:rPr kumimoji="0" lang="ja-JP" altLang="en-US" sz="1500" dirty="0">
                <a:latin typeface="メイリオ" panose="020B0604030504040204" pitchFamily="34" charset="-128"/>
                <a:ea typeface="メイリオ" panose="020B0604030504040204" pitchFamily="34" charset="-128"/>
              </a:rPr>
              <a:t> 品質管理・ＱＣ</a:t>
            </a:r>
            <a:r>
              <a:rPr kumimoji="0" lang="en-US" altLang="ja-JP" sz="1500" dirty="0">
                <a:latin typeface="メイリオ" panose="020B0604030504040204" pitchFamily="34" charset="-128"/>
                <a:ea typeface="メイリオ" panose="020B0604030504040204" pitchFamily="34" charset="-128"/>
              </a:rPr>
              <a:t>7</a:t>
            </a:r>
            <a:r>
              <a:rPr kumimoji="0" lang="ja-JP" altLang="en-US" sz="1500" dirty="0">
                <a:latin typeface="メイリオ" panose="020B0604030504040204" pitchFamily="34" charset="-128"/>
                <a:ea typeface="メイリオ" panose="020B0604030504040204" pitchFamily="34" charset="-128"/>
              </a:rPr>
              <a:t>つ道具の概要を理解し、与えら</a:t>
            </a:r>
            <a:endParaRPr kumimoji="0" lang="en-US" altLang="ja-JP" sz="15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1500" dirty="0">
                <a:latin typeface="メイリオ" panose="020B0604030504040204" pitchFamily="34" charset="-128"/>
                <a:ea typeface="メイリオ" panose="020B0604030504040204" pitchFamily="34" charset="-128"/>
              </a:rPr>
              <a:t>                 れたテーマからパレート図と特性要因図を作成し</a:t>
            </a:r>
            <a:endParaRPr kumimoji="0" lang="en-US" altLang="ja-JP" sz="15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1500" dirty="0">
                <a:latin typeface="メイリオ" panose="020B0604030504040204" pitchFamily="34" charset="-128"/>
                <a:ea typeface="メイリオ" panose="020B0604030504040204" pitchFamily="34" charset="-128"/>
              </a:rPr>
              <a:t>                 対策案までまとめる</a:t>
            </a:r>
            <a:endParaRPr kumimoji="0" lang="en-US" altLang="ja-JP" sz="1500" dirty="0">
              <a:latin typeface="メイリオ" panose="020B0604030504040204" pitchFamily="34" charset="-128"/>
              <a:ea typeface="メイリオ" panose="020B0604030504040204" pitchFamily="34" charset="-128"/>
            </a:endParaRPr>
          </a:p>
          <a:p>
            <a:pPr>
              <a:spcBef>
                <a:spcPct val="0"/>
              </a:spcBef>
              <a:buFontTx/>
              <a:buNone/>
            </a:pPr>
            <a:r>
              <a:rPr kumimoji="0" lang="en-US" altLang="ja-JP" sz="1500" dirty="0">
                <a:latin typeface="メイリオ" panose="020B0604030504040204" pitchFamily="34" charset="-128"/>
                <a:ea typeface="メイリオ" panose="020B0604030504040204" pitchFamily="34" charset="-128"/>
              </a:rPr>
              <a:t>【</a:t>
            </a:r>
            <a:r>
              <a:rPr kumimoji="0" lang="ja-JP" altLang="en-US" sz="1500" dirty="0">
                <a:latin typeface="メイリオ" panose="020B0604030504040204" pitchFamily="34" charset="-128"/>
                <a:ea typeface="メイリオ" panose="020B0604030504040204" pitchFamily="34" charset="-128"/>
              </a:rPr>
              <a:t>中級ｺｰｽ</a:t>
            </a:r>
            <a:r>
              <a:rPr kumimoji="0" lang="en-US" altLang="ja-JP" sz="1500" dirty="0">
                <a:latin typeface="メイリオ" panose="020B0604030504040204" pitchFamily="34" charset="-128"/>
                <a:ea typeface="メイリオ" panose="020B0604030504040204" pitchFamily="34" charset="-128"/>
              </a:rPr>
              <a:t>】</a:t>
            </a:r>
            <a:r>
              <a:rPr kumimoji="0" lang="ja-JP" altLang="en-US" sz="1500" dirty="0">
                <a:latin typeface="メイリオ" panose="020B0604030504040204" pitchFamily="34" charset="-128"/>
                <a:ea typeface="メイリオ" panose="020B0604030504040204" pitchFamily="34" charset="-128"/>
              </a:rPr>
              <a:t>ジグソーパズルを使いＱＣ的問題解決手順に沿って</a:t>
            </a:r>
            <a:endParaRPr kumimoji="0" lang="en-US" altLang="ja-JP" sz="15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1500" dirty="0">
                <a:latin typeface="メイリオ" panose="020B0604030504040204" pitchFamily="34" charset="-128"/>
                <a:ea typeface="メイリオ" panose="020B0604030504040204" pitchFamily="34" charset="-128"/>
              </a:rPr>
              <a:t>　　　　　  特性要因図を基に系統図を完成させる実践型研修</a:t>
            </a:r>
            <a:endParaRPr kumimoji="0" lang="en-US" altLang="ja-JP" sz="1500" dirty="0">
              <a:latin typeface="メイリオ" panose="020B0604030504040204" pitchFamily="34" charset="-128"/>
              <a:ea typeface="メイリオ" panose="020B0604030504040204" pitchFamily="34" charset="-128"/>
            </a:endParaRPr>
          </a:p>
        </p:txBody>
      </p:sp>
      <p:sp>
        <p:nvSpPr>
          <p:cNvPr id="4108" name="Text Box 28" descr="編み込み">
            <a:extLst>
              <a:ext uri="{FF2B5EF4-FFF2-40B4-BE49-F238E27FC236}">
                <a16:creationId xmlns="" xmlns:a16="http://schemas.microsoft.com/office/drawing/2014/main" id="{83C25E07-F9FF-9BB9-AB2E-3414AC187F14}"/>
              </a:ext>
            </a:extLst>
          </p:cNvPr>
          <p:cNvSpPr txBox="1">
            <a:spLocks noChangeArrowheads="1"/>
          </p:cNvSpPr>
          <p:nvPr/>
        </p:nvSpPr>
        <p:spPr bwMode="auto">
          <a:xfrm>
            <a:off x="91191" y="6694606"/>
            <a:ext cx="3381375" cy="325319"/>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1500" dirty="0">
                <a:solidFill>
                  <a:srgbClr val="003300"/>
                </a:solidFill>
                <a:latin typeface="メイリオ" panose="020B0604030504040204" pitchFamily="34" charset="-128"/>
                <a:ea typeface="メイリオ" panose="020B0604030504040204" pitchFamily="34" charset="-128"/>
              </a:rPr>
              <a:t>今回ご参加頂いた企業（順不同）</a:t>
            </a:r>
          </a:p>
        </p:txBody>
      </p:sp>
      <p:sp>
        <p:nvSpPr>
          <p:cNvPr id="4114" name="Text Box 24">
            <a:extLst>
              <a:ext uri="{FF2B5EF4-FFF2-40B4-BE49-F238E27FC236}">
                <a16:creationId xmlns="" xmlns:a16="http://schemas.microsoft.com/office/drawing/2014/main" id="{2C39BB84-C52A-888C-2F99-3448C5947351}"/>
              </a:ext>
            </a:extLst>
          </p:cNvPr>
          <p:cNvSpPr txBox="1">
            <a:spLocks noChangeArrowheads="1"/>
          </p:cNvSpPr>
          <p:nvPr/>
        </p:nvSpPr>
        <p:spPr bwMode="auto">
          <a:xfrm>
            <a:off x="9525" y="28575"/>
            <a:ext cx="3019425" cy="247650"/>
          </a:xfrm>
          <a:prstGeom prst="rect">
            <a:avLst/>
          </a:prstGeom>
          <a:gradFill rotWithShape="1">
            <a:gsLst>
              <a:gs pos="0">
                <a:srgbClr val="FFFFFF"/>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1200" i="1">
                <a:latin typeface="メイリオ" panose="020B0604030504040204" pitchFamily="34" charset="-128"/>
                <a:ea typeface="メイリオ" panose="020B0604030504040204" pitchFamily="34" charset="-128"/>
              </a:rPr>
              <a:t>みんなの一歩で未来に繋ごう 北陸支部！</a:t>
            </a:r>
          </a:p>
        </p:txBody>
      </p:sp>
      <p:pic>
        <p:nvPicPr>
          <p:cNvPr id="4117" name="Picture 110" descr="C:\Users\104596\Desktop\QC画像\b_ornament4_31pngset\b_ornament_31_2M.png">
            <a:extLst>
              <a:ext uri="{FF2B5EF4-FFF2-40B4-BE49-F238E27FC236}">
                <a16:creationId xmlns="" xmlns:a16="http://schemas.microsoft.com/office/drawing/2014/main" id="{7B8E2A9E-854A-A982-8B7B-99EB51E3B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8" y="6425370"/>
            <a:ext cx="6690760" cy="20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10" descr="C:\Users\104596\Desktop\QC画像\b_ornament4_31pngset\b_ornament_31_2M.png">
            <a:extLst>
              <a:ext uri="{FF2B5EF4-FFF2-40B4-BE49-F238E27FC236}">
                <a16:creationId xmlns="" xmlns:a16="http://schemas.microsoft.com/office/drawing/2014/main" id="{B609CD44-8261-0917-D468-2B7988CFE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704350"/>
            <a:ext cx="6690818" cy="20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6" name="図 86">
            <a:extLst>
              <a:ext uri="{FF2B5EF4-FFF2-40B4-BE49-F238E27FC236}">
                <a16:creationId xmlns="" xmlns:a16="http://schemas.microsoft.com/office/drawing/2014/main" id="{229641A0-9F44-9944-E74A-B8463659A635}"/>
              </a:ext>
            </a:extLst>
          </p:cNvPr>
          <p:cNvPicPr>
            <a:picLocks noChangeAspect="1"/>
          </p:cNvPicPr>
          <p:nvPr/>
        </p:nvPicPr>
        <p:blipFill>
          <a:blip r:embed="rId4" cstate="print">
            <a:extLst>
              <a:ext uri="{28A0092B-C50C-407E-A947-70E740481C1C}">
                <a14:useLocalDpi xmlns:a14="http://schemas.microsoft.com/office/drawing/2010/main" val="0"/>
              </a:ext>
            </a:extLst>
          </a:blip>
          <a:srcRect b="37332"/>
          <a:stretch>
            <a:fillRect/>
          </a:stretch>
        </p:blipFill>
        <p:spPr bwMode="auto">
          <a:xfrm>
            <a:off x="125413" y="244475"/>
            <a:ext cx="58261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7" name="図 87">
            <a:extLst>
              <a:ext uri="{FF2B5EF4-FFF2-40B4-BE49-F238E27FC236}">
                <a16:creationId xmlns="" xmlns:a16="http://schemas.microsoft.com/office/drawing/2014/main" id="{9842B103-F3B1-27A7-BC9E-82FF4501EC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313" y="458788"/>
            <a:ext cx="1176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57">
            <a:extLst>
              <a:ext uri="{FF2B5EF4-FFF2-40B4-BE49-F238E27FC236}">
                <a16:creationId xmlns="" xmlns:a16="http://schemas.microsoft.com/office/drawing/2014/main" id="{855A75C5-87ED-70C8-78A1-A30E1489CEEF}"/>
              </a:ext>
            </a:extLst>
          </p:cNvPr>
          <p:cNvSpPr txBox="1">
            <a:spLocks noChangeArrowheads="1"/>
          </p:cNvSpPr>
          <p:nvPr/>
        </p:nvSpPr>
        <p:spPr bwMode="auto">
          <a:xfrm>
            <a:off x="3877578" y="4379398"/>
            <a:ext cx="21646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1050" dirty="0">
                <a:latin typeface="メイリオ" panose="020B0604030504040204" pitchFamily="34" charset="-128"/>
                <a:ea typeface="メイリオ" panose="020B0604030504040204" pitchFamily="34" charset="-128"/>
              </a:rPr>
              <a:t>開会式　</a:t>
            </a:r>
            <a:r>
              <a:rPr kumimoji="0" lang="ja-JP" altLang="en-US" sz="1050" dirty="0" smtClean="0">
                <a:latin typeface="メイリオ" panose="020B0604030504040204" pitchFamily="34" charset="-128"/>
                <a:ea typeface="メイリオ" panose="020B0604030504040204" pitchFamily="34" charset="-128"/>
              </a:rPr>
              <a:t>開会挨拶を聴く</a:t>
            </a:r>
            <a:endParaRPr kumimoji="0" lang="en-US" altLang="ja-JP" sz="1050" dirty="0" smtClean="0">
              <a:latin typeface="メイリオ" panose="020B0604030504040204" pitchFamily="34" charset="-128"/>
              <a:ea typeface="メイリオ" panose="020B0604030504040204" pitchFamily="34" charset="-128"/>
            </a:endParaRPr>
          </a:p>
          <a:p>
            <a:pPr algn="ctr">
              <a:spcBef>
                <a:spcPct val="0"/>
              </a:spcBef>
              <a:buFontTx/>
              <a:buNone/>
            </a:pPr>
            <a:r>
              <a:rPr kumimoji="0" lang="ja-JP" altLang="en-US" sz="1050" dirty="0" smtClean="0">
                <a:latin typeface="メイリオ" panose="020B0604030504040204" pitchFamily="34" charset="-128"/>
                <a:ea typeface="メイリオ" panose="020B0604030504040204" pitchFamily="34" charset="-128"/>
              </a:rPr>
              <a:t>受講者</a:t>
            </a:r>
            <a:r>
              <a:rPr kumimoji="0" lang="ja-JP" altLang="en-US" sz="1050" dirty="0">
                <a:latin typeface="メイリオ" panose="020B0604030504040204" pitchFamily="34" charset="-128"/>
                <a:ea typeface="メイリオ" panose="020B0604030504040204" pitchFamily="34" charset="-128"/>
              </a:rPr>
              <a:t>の</a:t>
            </a:r>
            <a:r>
              <a:rPr kumimoji="0" lang="ja-JP" altLang="en-US" sz="1050" dirty="0" smtClean="0">
                <a:latin typeface="メイリオ" panose="020B0604030504040204" pitchFamily="34" charset="-128"/>
                <a:ea typeface="メイリオ" panose="020B0604030504040204" pitchFamily="34" charset="-128"/>
              </a:rPr>
              <a:t>みなさん</a:t>
            </a:r>
            <a:endParaRPr kumimoji="0" lang="en-US" altLang="ja-JP" sz="1050" dirty="0" smtClean="0">
              <a:latin typeface="メイリオ" panose="020B0604030504040204" pitchFamily="34" charset="-128"/>
              <a:ea typeface="メイリオ" panose="020B0604030504040204" pitchFamily="34" charset="-128"/>
            </a:endParaRPr>
          </a:p>
        </p:txBody>
      </p:sp>
      <p:pic>
        <p:nvPicPr>
          <p:cNvPr id="4176" name="図 8">
            <a:extLst>
              <a:ext uri="{FF2B5EF4-FFF2-40B4-BE49-F238E27FC236}">
                <a16:creationId xmlns="" xmlns:a16="http://schemas.microsoft.com/office/drawing/2014/main" id="{31E90F2D-BB92-213D-5BB3-2836ECD92D31}"/>
              </a:ext>
            </a:extLst>
          </p:cNvPr>
          <p:cNvPicPr>
            <a:picLocks noChangeAspect="1"/>
          </p:cNvPicPr>
          <p:nvPr/>
        </p:nvPicPr>
        <p:blipFill>
          <a:blip r:embed="rId6">
            <a:extLst>
              <a:ext uri="{28A0092B-C50C-407E-A947-70E740481C1C}">
                <a14:useLocalDpi xmlns:a14="http://schemas.microsoft.com/office/drawing/2010/main" val="0"/>
              </a:ext>
            </a:extLst>
          </a:blip>
          <a:srcRect l="34402" t="1146" r="24138" b="60715"/>
          <a:stretch>
            <a:fillRect/>
          </a:stretch>
        </p:blipFill>
        <p:spPr bwMode="auto">
          <a:xfrm>
            <a:off x="5692843" y="8524875"/>
            <a:ext cx="861806" cy="11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吹き出し 9">
            <a:extLst>
              <a:ext uri="{FF2B5EF4-FFF2-40B4-BE49-F238E27FC236}">
                <a16:creationId xmlns="" xmlns:a16="http://schemas.microsoft.com/office/drawing/2014/main" id="{5722EEB2-8545-F59C-2FD3-2B0970B527ED}"/>
              </a:ext>
            </a:extLst>
          </p:cNvPr>
          <p:cNvSpPr/>
          <p:nvPr/>
        </p:nvSpPr>
        <p:spPr>
          <a:xfrm>
            <a:off x="5109129" y="6878756"/>
            <a:ext cx="1689650" cy="1324594"/>
          </a:xfrm>
          <a:prstGeom prst="wedgeRoundRectCallout">
            <a:avLst>
              <a:gd name="adj1" fmla="val -10920"/>
              <a:gd name="adj2" fmla="val 971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500" b="1" dirty="0">
                <a:solidFill>
                  <a:schemeClr val="tx1"/>
                </a:solidFill>
                <a:latin typeface="メイリオ" panose="020B0604030504040204" pitchFamily="50" charset="-128"/>
                <a:ea typeface="メイリオ" panose="020B0604030504040204" pitchFamily="50" charset="-128"/>
              </a:rPr>
              <a:t>多数のご参加、ありがとうございました！</a:t>
            </a:r>
          </a:p>
        </p:txBody>
      </p:sp>
      <p:sp>
        <p:nvSpPr>
          <p:cNvPr id="2" name="テキスト ボックス 1">
            <a:extLst>
              <a:ext uri="{FF2B5EF4-FFF2-40B4-BE49-F238E27FC236}">
                <a16:creationId xmlns="" xmlns:a16="http://schemas.microsoft.com/office/drawing/2014/main" id="{D54BCA32-DD79-3731-44B7-476E6FFA37FA}"/>
              </a:ext>
            </a:extLst>
          </p:cNvPr>
          <p:cNvSpPr txBox="1"/>
          <p:nvPr/>
        </p:nvSpPr>
        <p:spPr bwMode="auto">
          <a:xfrm>
            <a:off x="837302" y="808979"/>
            <a:ext cx="2261267" cy="461665"/>
          </a:xfrm>
          <a:prstGeom prst="rect">
            <a:avLst/>
          </a:prstGeom>
          <a:noFill/>
          <a:ln>
            <a:noFill/>
          </a:ln>
        </p:spPr>
        <p:txBody>
          <a:bodyPr wrap="square" rtlCol="0" anchor="b">
            <a:spAutoFit/>
          </a:bodyPr>
          <a:lstStyle/>
          <a:p>
            <a:r>
              <a:rPr kumimoji="0" lang="en-US" altLang="ja-JP" sz="1200" dirty="0" smtClean="0">
                <a:latin typeface="HGS創英角ｺﾞｼｯｸUB" panose="020B0900000000000000" pitchFamily="50" charset="-128"/>
                <a:ea typeface="HGS創英角ｺﾞｼｯｸUB" panose="020B0900000000000000" pitchFamily="50" charset="-128"/>
                <a:cs typeface="メイリオ" pitchFamily="50" charset="-128"/>
              </a:rPr>
              <a:t>2024</a:t>
            </a:r>
            <a:r>
              <a:rPr kumimoji="0" lang="ja-JP" altLang="en-US" sz="1200" dirty="0" smtClean="0">
                <a:latin typeface="HGS創英角ｺﾞｼｯｸUB" panose="020B0900000000000000" pitchFamily="50" charset="-128"/>
                <a:ea typeface="HGS創英角ｺﾞｼｯｸUB" panose="020B0900000000000000" pitchFamily="50" charset="-128"/>
                <a:cs typeface="メイリオ" pitchFamily="50" charset="-128"/>
              </a:rPr>
              <a:t>年度</a:t>
            </a:r>
            <a:endParaRPr kumimoji="0" lang="en-US" altLang="ja-JP" sz="1200" dirty="0">
              <a:latin typeface="HGS創英角ｺﾞｼｯｸUB" panose="020B0900000000000000" pitchFamily="50" charset="-128"/>
              <a:ea typeface="HGS創英角ｺﾞｼｯｸUB" panose="020B0900000000000000" pitchFamily="50" charset="-128"/>
              <a:cs typeface="メイリオ" pitchFamily="50" charset="-128"/>
            </a:endParaRPr>
          </a:p>
          <a:p>
            <a:r>
              <a:rPr kumimoji="0"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ＱＣサークル春季研修会　号</a:t>
            </a:r>
          </a:p>
        </p:txBody>
      </p:sp>
      <p:sp>
        <p:nvSpPr>
          <p:cNvPr id="3" name="テキスト ボックス 2">
            <a:extLst>
              <a:ext uri="{FF2B5EF4-FFF2-40B4-BE49-F238E27FC236}">
                <a16:creationId xmlns="" xmlns:a16="http://schemas.microsoft.com/office/drawing/2014/main" id="{6ECC3363-FEE7-F7E5-6EC0-A149BFFC76C5}"/>
              </a:ext>
            </a:extLst>
          </p:cNvPr>
          <p:cNvSpPr txBox="1"/>
          <p:nvPr/>
        </p:nvSpPr>
        <p:spPr bwMode="auto">
          <a:xfrm>
            <a:off x="3031894" y="840085"/>
            <a:ext cx="3253547" cy="461665"/>
          </a:xfrm>
          <a:prstGeom prst="rect">
            <a:avLst/>
          </a:prstGeom>
          <a:noFill/>
          <a:ln>
            <a:noFill/>
          </a:ln>
        </p:spPr>
        <p:txBody>
          <a:bodyPr wrap="square" rtlCol="0" anchor="b">
            <a:spAutoFit/>
          </a:bodyPr>
          <a:lstStyle/>
          <a:p>
            <a:r>
              <a:rPr kumimoji="0"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開催日：</a:t>
            </a:r>
            <a:r>
              <a:rPr kumimoji="0" lang="en-US" altLang="ja-JP" sz="1200" dirty="0" smtClean="0">
                <a:latin typeface="HGS創英角ｺﾞｼｯｸUB" panose="020B0900000000000000" pitchFamily="50" charset="-128"/>
                <a:ea typeface="HGS創英角ｺﾞｼｯｸUB" panose="020B0900000000000000" pitchFamily="50" charset="-128"/>
                <a:cs typeface="メイリオ" pitchFamily="50" charset="-128"/>
              </a:rPr>
              <a:t>2024</a:t>
            </a:r>
            <a:r>
              <a:rPr kumimoji="0" lang="ja-JP" altLang="en-US" sz="1200" dirty="0" smtClean="0">
                <a:latin typeface="HGS創英角ｺﾞｼｯｸUB" panose="020B0900000000000000" pitchFamily="50" charset="-128"/>
                <a:ea typeface="HGS創英角ｺﾞｼｯｸUB" panose="020B0900000000000000" pitchFamily="50" charset="-128"/>
                <a:cs typeface="メイリオ" pitchFamily="50" charset="-128"/>
              </a:rPr>
              <a:t>年</a:t>
            </a:r>
            <a:r>
              <a:rPr kumimoji="0"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 </a:t>
            </a:r>
            <a:r>
              <a:rPr kumimoji="0" lang="en-US" altLang="ja-JP" sz="1200" dirty="0" smtClean="0">
                <a:latin typeface="HGS創英角ｺﾞｼｯｸUB" panose="020B0900000000000000" pitchFamily="50" charset="-128"/>
                <a:ea typeface="HGS創英角ｺﾞｼｯｸUB" panose="020B0900000000000000" pitchFamily="50" charset="-128"/>
                <a:cs typeface="メイリオ" pitchFamily="50" charset="-128"/>
              </a:rPr>
              <a:t>5</a:t>
            </a:r>
            <a:r>
              <a:rPr kumimoji="0" lang="ja-JP" altLang="en-US" sz="1200" dirty="0" smtClean="0">
                <a:latin typeface="HGS創英角ｺﾞｼｯｸUB" panose="020B0900000000000000" pitchFamily="50" charset="-128"/>
                <a:ea typeface="HGS創英角ｺﾞｼｯｸUB" panose="020B0900000000000000" pitchFamily="50" charset="-128"/>
                <a:cs typeface="メイリオ" pitchFamily="50" charset="-128"/>
              </a:rPr>
              <a:t>月 </a:t>
            </a:r>
            <a:r>
              <a:rPr kumimoji="0" lang="en-US" altLang="ja-JP" sz="1200" dirty="0" smtClean="0">
                <a:latin typeface="HGS創英角ｺﾞｼｯｸUB" panose="020B0900000000000000" pitchFamily="50" charset="-128"/>
                <a:ea typeface="HGS創英角ｺﾞｼｯｸUB" panose="020B0900000000000000" pitchFamily="50" charset="-128"/>
                <a:cs typeface="メイリオ" pitchFamily="50" charset="-128"/>
              </a:rPr>
              <a:t>31</a:t>
            </a:r>
            <a:r>
              <a:rPr kumimoji="0" lang="ja-JP" altLang="en-US" sz="1200" dirty="0" smtClean="0">
                <a:latin typeface="HGS創英角ｺﾞｼｯｸUB" panose="020B0900000000000000" pitchFamily="50" charset="-128"/>
                <a:ea typeface="HGS創英角ｺﾞｼｯｸUB" panose="020B0900000000000000" pitchFamily="50" charset="-128"/>
                <a:cs typeface="メイリオ" pitchFamily="50" charset="-128"/>
              </a:rPr>
              <a:t>日</a:t>
            </a:r>
            <a:r>
              <a:rPr kumimoji="0"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（金）</a:t>
            </a:r>
            <a:endParaRPr kumimoji="0" lang="en-US" altLang="ja-JP" sz="1200" dirty="0">
              <a:latin typeface="HGS創英角ｺﾞｼｯｸUB" panose="020B0900000000000000" pitchFamily="50" charset="-128"/>
              <a:ea typeface="HGS創英角ｺﾞｼｯｸUB" panose="020B0900000000000000" pitchFamily="50" charset="-128"/>
              <a:cs typeface="メイリオ" pitchFamily="50" charset="-128"/>
            </a:endParaRPr>
          </a:p>
          <a:p>
            <a:r>
              <a:rPr kumimoji="0" lang="ja-JP" altLang="en-US" sz="1200" dirty="0">
                <a:latin typeface="HGS創英角ｺﾞｼｯｸUB" panose="020B0900000000000000" pitchFamily="50" charset="-128"/>
                <a:ea typeface="HGS創英角ｺﾞｼｯｸUB" panose="020B0900000000000000" pitchFamily="50" charset="-128"/>
                <a:cs typeface="メイリオ" pitchFamily="50" charset="-128"/>
              </a:rPr>
              <a:t>発行元：ＱＣｻｰｸﾙ北陸支部福井地区事務局</a:t>
            </a:r>
          </a:p>
        </p:txBody>
      </p:sp>
      <p:graphicFrame>
        <p:nvGraphicFramePr>
          <p:cNvPr id="5" name="表 4">
            <a:extLst>
              <a:ext uri="{FF2B5EF4-FFF2-40B4-BE49-F238E27FC236}">
                <a16:creationId xmlns="" xmlns:a16="http://schemas.microsoft.com/office/drawing/2014/main" id="{25AC6EF1-3505-61E0-F841-FAC1331ECF6D}"/>
              </a:ext>
            </a:extLst>
          </p:cNvPr>
          <p:cNvGraphicFramePr>
            <a:graphicFrameLocks noGrp="1"/>
          </p:cNvGraphicFramePr>
          <p:nvPr>
            <p:extLst>
              <p:ext uri="{D42A27DB-BD31-4B8C-83A1-F6EECF244321}">
                <p14:modId xmlns:p14="http://schemas.microsoft.com/office/powerpoint/2010/main" val="4147376717"/>
              </p:ext>
            </p:extLst>
          </p:nvPr>
        </p:nvGraphicFramePr>
        <p:xfrm>
          <a:off x="243376" y="7082203"/>
          <a:ext cx="4716526" cy="2501415"/>
        </p:xfrm>
        <a:graphic>
          <a:graphicData uri="http://schemas.openxmlformats.org/drawingml/2006/table">
            <a:tbl>
              <a:tblPr/>
              <a:tblGrid>
                <a:gridCol w="2358263">
                  <a:extLst>
                    <a:ext uri="{9D8B030D-6E8A-4147-A177-3AD203B41FA5}">
                      <a16:colId xmlns="" xmlns:a16="http://schemas.microsoft.com/office/drawing/2014/main" val="1913398418"/>
                    </a:ext>
                  </a:extLst>
                </a:gridCol>
                <a:gridCol w="2358263"/>
              </a:tblGrid>
              <a:tr h="277935">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カツクラ</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tc>
                  <a:txBody>
                    <a:bodyPr/>
                    <a:lstStyle/>
                    <a:p>
                      <a:pPr algn="l" rtl="0" fontAlgn="ctr"/>
                      <a:r>
                        <a:rPr lang="zh-CN" altLang="en-US" sz="1200" b="0" i="0" u="none" strike="noStrike" dirty="0">
                          <a:solidFill>
                            <a:srgbClr val="000000"/>
                          </a:solidFill>
                          <a:effectLst/>
                          <a:latin typeface="Meiryo UI" panose="020B0604030504040204" pitchFamily="50" charset="-128"/>
                          <a:ea typeface="Meiryo UI" panose="020B0604030504040204" pitchFamily="50" charset="-128"/>
                        </a:rPr>
                        <a:t>株式会社　</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フクタカ</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extLst>
                  <a:ext uri="{0D108BD9-81ED-4DB2-BD59-A6C34878D82A}">
                    <a16:rowId xmlns="" xmlns:a16="http://schemas.microsoft.com/office/drawing/2014/main" val="569296250"/>
                  </a:ext>
                </a:extLst>
              </a:tr>
              <a:tr h="2779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rPr>
                        <a:t>揚原織物工業</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zh-TW"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日本ゼオン株式会社　敦賀工場</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extLst>
                  <a:ext uri="{0D108BD9-81ED-4DB2-BD59-A6C34878D82A}">
                    <a16:rowId xmlns="" xmlns:a16="http://schemas.microsoft.com/office/drawing/2014/main" val="1738377404"/>
                  </a:ext>
                </a:extLst>
              </a:tr>
              <a:tr h="277935">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森永北陸乳業　株式会社</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サカイオーベックス　株式会社</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extLst>
                  <a:ext uri="{0D108BD9-81ED-4DB2-BD59-A6C34878D82A}">
                    <a16:rowId xmlns="" xmlns:a16="http://schemas.microsoft.com/office/drawing/2014/main" val="1912373750"/>
                  </a:ext>
                </a:extLst>
              </a:tr>
              <a:tr h="277935">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清川メッキ工業　株式会社</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rPr>
                        <a:t>日華化学</a:t>
                      </a: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　</a:t>
                      </a:r>
                      <a:r>
                        <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extLst>
                  <a:ext uri="{0D108BD9-81ED-4DB2-BD59-A6C34878D82A}">
                    <a16:rowId xmlns="" xmlns:a16="http://schemas.microsoft.com/office/drawing/2014/main" val="2427047063"/>
                  </a:ext>
                </a:extLst>
              </a:tr>
              <a:tr h="2779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櫻川ポンプ製作所</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アップル流通　株式会社</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extLst>
                  <a:ext uri="{0D108BD9-81ED-4DB2-BD59-A6C34878D82A}">
                    <a16:rowId xmlns="" xmlns:a16="http://schemas.microsoft.com/office/drawing/2014/main" val="2683369213"/>
                  </a:ext>
                </a:extLst>
              </a:tr>
              <a:tr h="2779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アイシン福井</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a:t>
                      </a: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TOP</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extLst>
                  <a:ext uri="{0D108BD9-81ED-4DB2-BD59-A6C34878D82A}">
                    <a16:rowId xmlns="" xmlns:a16="http://schemas.microsoft.com/office/drawing/2014/main" val="1502767551"/>
                  </a:ext>
                </a:extLst>
              </a:tr>
              <a:tr h="2779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ＴＯＫＯ</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日本エー･エム･シー</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extLst>
                  <a:ext uri="{0D108BD9-81ED-4DB2-BD59-A6C34878D82A}">
                    <a16:rowId xmlns="" xmlns:a16="http://schemas.microsoft.com/office/drawing/2014/main" val="907811227"/>
                  </a:ext>
                </a:extLst>
              </a:tr>
              <a:tr h="277935">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株式会社　日本ピーエス</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tc>
                  <a:txBody>
                    <a:bodyPr/>
                    <a:lstStyle/>
                    <a:p>
                      <a:pPr algn="l" rtl="0" fontAlgn="ct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フクビ化学工業　株式会社</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tcPr>
                </a:tc>
                <a:extLst>
                  <a:ext uri="{0D108BD9-81ED-4DB2-BD59-A6C34878D82A}">
                    <a16:rowId xmlns="" xmlns:a16="http://schemas.microsoft.com/office/drawing/2014/main" val="2761197202"/>
                  </a:ext>
                </a:extLst>
              </a:tr>
              <a:tr h="27793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Meiryo UI" panose="020B0604030504040204" pitchFamily="50" charset="-128"/>
                          <a:ea typeface="Meiryo UI" panose="020B0604030504040204" pitchFamily="50" charset="-128"/>
                        </a:rPr>
                        <a:t>信越化学工業株式会社　武生工場</a:t>
                      </a: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tc>
                  <a:txBody>
                    <a:bodyPr/>
                    <a:lstStyle/>
                    <a:p>
                      <a:pPr algn="l"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rgbClr val="00CC99"/>
                      </a:solidFill>
                      <a:prstDash val="solid"/>
                      <a:round/>
                      <a:headEnd type="none" w="med" len="med"/>
                      <a:tailEnd type="none" w="med" len="med"/>
                    </a:lnL>
                    <a:lnR w="12700" cap="flat" cmpd="sng" algn="ctr">
                      <a:solidFill>
                        <a:srgbClr val="00CC99"/>
                      </a:solidFill>
                      <a:prstDash val="solid"/>
                      <a:round/>
                      <a:headEnd type="none" w="med" len="med"/>
                      <a:tailEnd type="none" w="med" len="med"/>
                    </a:lnR>
                    <a:lnT w="12700" cap="flat" cmpd="sng" algn="ctr">
                      <a:solidFill>
                        <a:srgbClr val="00CC99"/>
                      </a:solidFill>
                      <a:prstDash val="solid"/>
                      <a:round/>
                      <a:headEnd type="none" w="med" len="med"/>
                      <a:tailEnd type="none" w="med" len="med"/>
                    </a:lnT>
                    <a:lnB w="12700" cap="flat" cmpd="sng" algn="ctr">
                      <a:solidFill>
                        <a:srgbClr val="00CC99"/>
                      </a:solidFill>
                      <a:prstDash val="solid"/>
                      <a:round/>
                      <a:headEnd type="none" w="med" len="med"/>
                      <a:tailEnd type="none" w="med" len="med"/>
                    </a:lnB>
                    <a:solidFill>
                      <a:srgbClr val="E7F6EF"/>
                    </a:solidFill>
                  </a:tcPr>
                </a:tc>
                <a:extLst>
                  <a:ext uri="{0D108BD9-81ED-4DB2-BD59-A6C34878D82A}">
                    <a16:rowId xmlns="" xmlns:a16="http://schemas.microsoft.com/office/drawing/2014/main" val="1457613855"/>
                  </a:ext>
                </a:extLst>
              </a:tr>
            </a:tbl>
          </a:graphicData>
        </a:graphic>
      </p:graphicFrame>
      <p:pic>
        <p:nvPicPr>
          <p:cNvPr id="11" name="図 10">
            <a:extLst>
              <a:ext uri="{FF2B5EF4-FFF2-40B4-BE49-F238E27FC236}">
                <a16:creationId xmlns="" xmlns:a16="http://schemas.microsoft.com/office/drawing/2014/main" id="{CAB6C5B2-CBCA-D477-424F-5908E62EA44B}"/>
              </a:ext>
            </a:extLst>
          </p:cNvPr>
          <p:cNvPicPr>
            <a:picLocks noChangeAspect="1"/>
          </p:cNvPicPr>
          <p:nvPr/>
        </p:nvPicPr>
        <p:blipFill>
          <a:blip r:embed="rId7"/>
          <a:stretch>
            <a:fillRect/>
          </a:stretch>
        </p:blipFill>
        <p:spPr>
          <a:xfrm>
            <a:off x="2229595" y="3355286"/>
            <a:ext cx="1495577" cy="1096756"/>
          </a:xfrm>
          <a:prstGeom prst="rect">
            <a:avLst/>
          </a:prstGeom>
        </p:spPr>
      </p:pic>
      <p:pic>
        <p:nvPicPr>
          <p:cNvPr id="3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601" y="3219447"/>
            <a:ext cx="1116652" cy="119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47754" y="3279428"/>
            <a:ext cx="2633975" cy="1119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57">
            <a:extLst>
              <a:ext uri="{FF2B5EF4-FFF2-40B4-BE49-F238E27FC236}">
                <a16:creationId xmlns="" xmlns:a16="http://schemas.microsoft.com/office/drawing/2014/main" id="{C02140A0-20D4-E430-901B-69C80853F908}"/>
              </a:ext>
            </a:extLst>
          </p:cNvPr>
          <p:cNvSpPr txBox="1">
            <a:spLocks noChangeArrowheads="1"/>
          </p:cNvSpPr>
          <p:nvPr/>
        </p:nvSpPr>
        <p:spPr bwMode="auto">
          <a:xfrm>
            <a:off x="547276" y="4433887"/>
            <a:ext cx="1428497" cy="31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開会挨拶</a:t>
            </a:r>
            <a:r>
              <a:rPr kumimoji="0" lang="ja-JP" altLang="en-US" sz="900" dirty="0" smtClean="0">
                <a:latin typeface="メイリオ" panose="020B0604030504040204" pitchFamily="34" charset="-128"/>
                <a:ea typeface="メイリオ" panose="020B0604030504040204" pitchFamily="34" charset="-128"/>
              </a:rPr>
              <a:t>：</a:t>
            </a:r>
            <a:r>
              <a:rPr kumimoji="0" lang="ja-JP" altLang="en-US" sz="900" dirty="0">
                <a:latin typeface="メイリオ" panose="020B0604030504040204" pitchFamily="34" charset="-128"/>
                <a:ea typeface="メイリオ" panose="020B0604030504040204" pitchFamily="34" charset="-128"/>
              </a:rPr>
              <a:t>八田</a:t>
            </a:r>
            <a:r>
              <a:rPr kumimoji="0" lang="ja-JP" altLang="en-US" sz="900" dirty="0" smtClean="0">
                <a:latin typeface="メイリオ" panose="020B0604030504040204" pitchFamily="34" charset="-128"/>
                <a:ea typeface="メイリオ" panose="020B0604030504040204" pitchFamily="34" charset="-128"/>
              </a:rPr>
              <a:t>地区</a:t>
            </a:r>
            <a:r>
              <a:rPr kumimoji="0" lang="ja-JP" altLang="en-US" sz="900" dirty="0">
                <a:latin typeface="メイリオ" panose="020B0604030504040204" pitchFamily="34" charset="-128"/>
                <a:ea typeface="メイリオ" panose="020B0604030504040204" pitchFamily="34" charset="-128"/>
              </a:rPr>
              <a:t>長</a:t>
            </a: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900" dirty="0">
                <a:latin typeface="メイリオ" panose="020B0604030504040204" pitchFamily="34" charset="-128"/>
                <a:ea typeface="メイリオ" panose="020B0604030504040204" pitchFamily="34" charset="-128"/>
              </a:rPr>
              <a:t>　　　　　セーレン</a:t>
            </a:r>
            <a:r>
              <a:rPr kumimoji="0" lang="ja-JP" altLang="en-US" sz="900" dirty="0" smtClean="0">
                <a:latin typeface="メイリオ" panose="020B0604030504040204" pitchFamily="34" charset="-128"/>
                <a:ea typeface="メイリオ" panose="020B0604030504040204" pitchFamily="34" charset="-128"/>
              </a:rPr>
              <a:t>㈱</a:t>
            </a:r>
            <a:endParaRPr kumimoji="0" lang="ja-JP" altLang="en-US" sz="900" dirty="0">
              <a:latin typeface="メイリオ" panose="020B0604030504040204" pitchFamily="34" charset="-128"/>
              <a:ea typeface="メイリオ" panose="020B0604030504040204" pitchFamily="34" charset="-128"/>
            </a:endParaRPr>
          </a:p>
        </p:txBody>
      </p:sp>
    </p:spTree>
    <p:extLst>
      <p:ext uri="{BB962C8B-B14F-4D97-AF65-F5344CB8AC3E}">
        <p14:creationId xmlns:p14="http://schemas.microsoft.com/office/powerpoint/2010/main" val="197993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663"/>
          <a:stretch/>
        </p:blipFill>
        <p:spPr bwMode="auto">
          <a:xfrm>
            <a:off x="1563399" y="1943583"/>
            <a:ext cx="1812844" cy="104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07" y="1395413"/>
            <a:ext cx="1045718" cy="116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角丸四角形 58">
            <a:extLst>
              <a:ext uri="{FF2B5EF4-FFF2-40B4-BE49-F238E27FC236}">
                <a16:creationId xmlns="" xmlns:a16="http://schemas.microsoft.com/office/drawing/2014/main" id="{ED27B347-575F-9510-8707-F4030DCC78A2}"/>
              </a:ext>
            </a:extLst>
          </p:cNvPr>
          <p:cNvSpPr/>
          <p:nvPr/>
        </p:nvSpPr>
        <p:spPr>
          <a:xfrm>
            <a:off x="3457521" y="7042945"/>
            <a:ext cx="3308350" cy="737394"/>
          </a:xfrm>
          <a:prstGeom prst="roundRect">
            <a:avLst/>
          </a:prstGeom>
          <a:solidFill>
            <a:srgbClr val="CCE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角丸四角形 62">
            <a:extLst>
              <a:ext uri="{FF2B5EF4-FFF2-40B4-BE49-F238E27FC236}">
                <a16:creationId xmlns="" xmlns:a16="http://schemas.microsoft.com/office/drawing/2014/main" id="{A07EF9CB-E5A8-C78B-E5A6-866CA10D0448}"/>
              </a:ext>
            </a:extLst>
          </p:cNvPr>
          <p:cNvSpPr/>
          <p:nvPr/>
        </p:nvSpPr>
        <p:spPr>
          <a:xfrm>
            <a:off x="3450339" y="7837488"/>
            <a:ext cx="3313944" cy="2004645"/>
          </a:xfrm>
          <a:prstGeom prst="roundRect">
            <a:avLst>
              <a:gd name="adj" fmla="val 10346"/>
            </a:avLst>
          </a:prstGeom>
          <a:solidFill>
            <a:srgbClr val="CCFFCC"/>
          </a:solidFill>
          <a:ln w="190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5126" name="Line 27">
            <a:extLst>
              <a:ext uri="{FF2B5EF4-FFF2-40B4-BE49-F238E27FC236}">
                <a16:creationId xmlns="" xmlns:a16="http://schemas.microsoft.com/office/drawing/2014/main" id="{FB5CE464-6366-AD4F-A05D-6FD25606BCAC}"/>
              </a:ext>
            </a:extLst>
          </p:cNvPr>
          <p:cNvSpPr>
            <a:spLocks noChangeShapeType="1"/>
          </p:cNvSpPr>
          <p:nvPr/>
        </p:nvSpPr>
        <p:spPr bwMode="auto">
          <a:xfrm>
            <a:off x="3419475" y="66675"/>
            <a:ext cx="0" cy="98393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28" name="Text Box 25">
            <a:extLst>
              <a:ext uri="{FF2B5EF4-FFF2-40B4-BE49-F238E27FC236}">
                <a16:creationId xmlns="" xmlns:a16="http://schemas.microsoft.com/office/drawing/2014/main" id="{3372F519-D57C-029F-3EB5-81A7F6B7AE6F}"/>
              </a:ext>
            </a:extLst>
          </p:cNvPr>
          <p:cNvSpPr txBox="1">
            <a:spLocks noChangeArrowheads="1"/>
          </p:cNvSpPr>
          <p:nvPr/>
        </p:nvSpPr>
        <p:spPr bwMode="auto">
          <a:xfrm>
            <a:off x="3438525" y="520942"/>
            <a:ext cx="3429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中級コースでは、ＱＣ</a:t>
            </a:r>
            <a:r>
              <a:rPr kumimoji="0" lang="en-US" altLang="ja-JP" sz="900" dirty="0">
                <a:latin typeface="メイリオ" panose="020B0604030504040204" pitchFamily="34" charset="-128"/>
                <a:ea typeface="メイリオ" panose="020B0604030504040204" pitchFamily="34" charset="-128"/>
              </a:rPr>
              <a:t>7</a:t>
            </a:r>
            <a:r>
              <a:rPr kumimoji="0" lang="ja-JP" altLang="en-US" sz="900" dirty="0">
                <a:latin typeface="メイリオ" panose="020B0604030504040204" pitchFamily="34" charset="-128"/>
                <a:ea typeface="メイリオ" panose="020B0604030504040204" pitchFamily="34" charset="-128"/>
              </a:rPr>
              <a:t>つ道具の中でも特に特性要因図と系統図の作成手順について講義で学び、ジグソーパズルを使いながら、問題解決型のＱＣストーリーに沿って</a:t>
            </a:r>
            <a:r>
              <a:rPr kumimoji="0" lang="en-US" altLang="ja-JP" sz="900" dirty="0">
                <a:latin typeface="メイリオ" panose="020B0604030504040204" pitchFamily="34" charset="-128"/>
                <a:ea typeface="メイリオ" panose="020B0604030504040204" pitchFamily="34" charset="-128"/>
              </a:rPr>
              <a:t>QC</a:t>
            </a:r>
            <a:r>
              <a:rPr kumimoji="0" lang="ja-JP" altLang="en-US" sz="900" dirty="0">
                <a:latin typeface="メイリオ" panose="020B0604030504040204" pitchFamily="34" charset="-128"/>
                <a:ea typeface="メイリオ" panose="020B0604030504040204" pitchFamily="34" charset="-128"/>
              </a:rPr>
              <a:t>サークル活動を実践していきました。</a:t>
            </a:r>
            <a:endParaRPr kumimoji="0" lang="en-US" altLang="ja-JP" sz="900" dirty="0">
              <a:latin typeface="メイリオ" panose="020B0604030504040204" pitchFamily="34" charset="-128"/>
              <a:ea typeface="メイリオ" panose="020B0604030504040204" pitchFamily="34" charset="-128"/>
            </a:endParaRPr>
          </a:p>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このコースには、実際に自社の</a:t>
            </a:r>
            <a:r>
              <a:rPr kumimoji="0" lang="en-US" altLang="ja-JP" sz="900" dirty="0">
                <a:latin typeface="メイリオ" panose="020B0604030504040204" pitchFamily="34" charset="-128"/>
                <a:ea typeface="メイリオ" panose="020B0604030504040204" pitchFamily="34" charset="-128"/>
              </a:rPr>
              <a:t>QC</a:t>
            </a:r>
            <a:r>
              <a:rPr kumimoji="0" lang="ja-JP" altLang="en-US" sz="900" dirty="0">
                <a:latin typeface="メイリオ" panose="020B0604030504040204" pitchFamily="34" charset="-128"/>
                <a:ea typeface="メイリオ" panose="020B0604030504040204" pitchFamily="34" charset="-128"/>
              </a:rPr>
              <a:t>サークルの第一線で活動し</a:t>
            </a:r>
            <a:endParaRPr kumimoji="0" lang="en-US" altLang="ja-JP" sz="900" dirty="0">
              <a:latin typeface="メイリオ" panose="020B0604030504040204" pitchFamily="34" charset="-128"/>
              <a:ea typeface="メイリオ" panose="020B0604030504040204" pitchFamily="34" charset="-128"/>
            </a:endParaRPr>
          </a:p>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ている方など</a:t>
            </a:r>
            <a:r>
              <a:rPr kumimoji="0" lang="ja-JP" altLang="en-US" sz="900" dirty="0" smtClean="0">
                <a:latin typeface="メイリオ" panose="020B0604030504040204" pitchFamily="34" charset="-128"/>
                <a:ea typeface="メイリオ" panose="020B0604030504040204" pitchFamily="34" charset="-128"/>
              </a:rPr>
              <a:t>、</a:t>
            </a:r>
            <a:r>
              <a:rPr kumimoji="0" lang="en-US" altLang="ja-JP" sz="900" dirty="0" smtClean="0">
                <a:latin typeface="メイリオ" panose="020B0604030504040204" pitchFamily="34" charset="-128"/>
                <a:ea typeface="メイリオ" panose="020B0604030504040204" pitchFamily="34" charset="-128"/>
              </a:rPr>
              <a:t>40</a:t>
            </a:r>
            <a:r>
              <a:rPr kumimoji="0" lang="ja-JP" altLang="en-US" sz="900" dirty="0" smtClean="0">
                <a:latin typeface="メイリオ" panose="020B0604030504040204" pitchFamily="34" charset="-128"/>
                <a:ea typeface="メイリオ" panose="020B0604030504040204" pitchFamily="34" charset="-128"/>
              </a:rPr>
              <a:t>名</a:t>
            </a:r>
            <a:r>
              <a:rPr kumimoji="0" lang="ja-JP" altLang="en-US" sz="900" dirty="0">
                <a:latin typeface="メイリオ" panose="020B0604030504040204" pitchFamily="34" charset="-128"/>
                <a:ea typeface="メイリオ" panose="020B0604030504040204" pitchFamily="34" charset="-128"/>
              </a:rPr>
              <a:t>の方に受講していただきました。</a:t>
            </a:r>
            <a:endParaRPr kumimoji="0" lang="en-US" altLang="ja-JP" sz="900" dirty="0">
              <a:latin typeface="メイリオ" panose="020B0604030504040204" pitchFamily="34" charset="-128"/>
              <a:ea typeface="メイリオ" panose="020B0604030504040204" pitchFamily="34" charset="-128"/>
            </a:endParaRPr>
          </a:p>
        </p:txBody>
      </p:sp>
      <p:sp>
        <p:nvSpPr>
          <p:cNvPr id="5129" name="Text Box 57">
            <a:extLst>
              <a:ext uri="{FF2B5EF4-FFF2-40B4-BE49-F238E27FC236}">
                <a16:creationId xmlns="" xmlns:a16="http://schemas.microsoft.com/office/drawing/2014/main" id="{FF3BD0DA-1B80-D283-86AA-ACFC99E7D78C}"/>
              </a:ext>
            </a:extLst>
          </p:cNvPr>
          <p:cNvSpPr txBox="1">
            <a:spLocks noChangeArrowheads="1"/>
          </p:cNvSpPr>
          <p:nvPr/>
        </p:nvSpPr>
        <p:spPr bwMode="auto">
          <a:xfrm>
            <a:off x="3470813" y="2813938"/>
            <a:ext cx="1139287" cy="37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講師</a:t>
            </a:r>
            <a:r>
              <a:rPr kumimoji="0" lang="ja-JP" altLang="en-US" sz="900" dirty="0" smtClean="0">
                <a:latin typeface="メイリオ" panose="020B0604030504040204" pitchFamily="34" charset="-128"/>
                <a:ea typeface="メイリオ" panose="020B0604030504040204" pitchFamily="34" charset="-128"/>
              </a:rPr>
              <a:t>：牧野幹事</a:t>
            </a: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900" dirty="0">
                <a:latin typeface="メイリオ" panose="020B0604030504040204" pitchFamily="34" charset="-128"/>
                <a:ea typeface="メイリオ" panose="020B0604030504040204" pitchFamily="34" charset="-128"/>
              </a:rPr>
              <a:t>　　　</a:t>
            </a:r>
            <a:r>
              <a:rPr kumimoji="0" lang="zh-TW" altLang="en-US" sz="900" dirty="0" smtClean="0">
                <a:latin typeface="メイリオ" panose="020B0604030504040204" pitchFamily="34" charset="-128"/>
                <a:ea typeface="メイリオ" panose="020B0604030504040204" pitchFamily="34" charset="-128"/>
              </a:rPr>
              <a:t>福井</a:t>
            </a:r>
            <a:r>
              <a:rPr kumimoji="0" lang="ja-JP" altLang="en-US" sz="900" dirty="0" smtClean="0">
                <a:latin typeface="メイリオ" panose="020B0604030504040204" pitchFamily="34" charset="-128"/>
                <a:ea typeface="メイリオ" panose="020B0604030504040204" pitchFamily="34" charset="-128"/>
              </a:rPr>
              <a:t>鐵工㈱</a:t>
            </a: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endParaRPr kumimoji="0" lang="ja-JP" altLang="en-US" sz="1000" dirty="0">
              <a:latin typeface="メイリオ" panose="020B0604030504040204" pitchFamily="34" charset="-128"/>
              <a:ea typeface="メイリオ" panose="020B0604030504040204" pitchFamily="34" charset="-128"/>
            </a:endParaRPr>
          </a:p>
        </p:txBody>
      </p:sp>
      <p:sp>
        <p:nvSpPr>
          <p:cNvPr id="5130" name="Text Box 25">
            <a:extLst>
              <a:ext uri="{FF2B5EF4-FFF2-40B4-BE49-F238E27FC236}">
                <a16:creationId xmlns="" xmlns:a16="http://schemas.microsoft.com/office/drawing/2014/main" id="{4094FEBB-E84F-8ED1-4B33-FE9BC769823F}"/>
              </a:ext>
            </a:extLst>
          </p:cNvPr>
          <p:cNvSpPr txBox="1">
            <a:spLocks noChangeArrowheads="1"/>
          </p:cNvSpPr>
          <p:nvPr/>
        </p:nvSpPr>
        <p:spPr bwMode="auto">
          <a:xfrm>
            <a:off x="3414657" y="3191976"/>
            <a:ext cx="3390900" cy="120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講義後</a:t>
            </a:r>
            <a:r>
              <a:rPr kumimoji="0" lang="ja-JP" altLang="en-US" sz="900" dirty="0" smtClean="0">
                <a:latin typeface="メイリオ" panose="020B0604030504040204" pitchFamily="34" charset="-128"/>
                <a:ea typeface="メイリオ" panose="020B0604030504040204" pitchFamily="34" charset="-128"/>
              </a:rPr>
              <a:t>は</a:t>
            </a:r>
            <a:r>
              <a:rPr kumimoji="0" lang="en-US" altLang="ja-JP" sz="900" dirty="0">
                <a:latin typeface="メイリオ" panose="020B0604030504040204" pitchFamily="34" charset="-128"/>
                <a:ea typeface="メイリオ" panose="020B0604030504040204" pitchFamily="34" charset="-128"/>
              </a:rPr>
              <a:t>6</a:t>
            </a:r>
            <a:r>
              <a:rPr kumimoji="0" lang="ja-JP" altLang="en-US" sz="900" dirty="0" smtClean="0">
                <a:latin typeface="メイリオ" panose="020B0604030504040204" pitchFamily="34" charset="-128"/>
                <a:ea typeface="メイリオ" panose="020B0604030504040204" pitchFamily="34" charset="-128"/>
              </a:rPr>
              <a:t>グループ</a:t>
            </a:r>
            <a:r>
              <a:rPr kumimoji="0" lang="ja-JP" altLang="en-US" sz="900" dirty="0">
                <a:latin typeface="メイリオ" panose="020B0604030504040204" pitchFamily="34" charset="-128"/>
                <a:ea typeface="メイリオ" panose="020B0604030504040204" pitchFamily="34" charset="-128"/>
              </a:rPr>
              <a:t>に分かれ、制限時間</a:t>
            </a:r>
            <a:r>
              <a:rPr kumimoji="0" lang="en-US" altLang="ja-JP" sz="900" dirty="0">
                <a:latin typeface="メイリオ" panose="020B0604030504040204" pitchFamily="34" charset="-128"/>
                <a:ea typeface="メイリオ" panose="020B0604030504040204" pitchFamily="34" charset="-128"/>
              </a:rPr>
              <a:t>15</a:t>
            </a:r>
            <a:r>
              <a:rPr kumimoji="0" lang="ja-JP" altLang="en-US" sz="900" dirty="0">
                <a:latin typeface="メイリオ" panose="020B0604030504040204" pitchFamily="34" charset="-128"/>
                <a:ea typeface="メイリオ" panose="020B0604030504040204" pitchFamily="34" charset="-128"/>
              </a:rPr>
              <a:t>分で</a:t>
            </a:r>
            <a:r>
              <a:rPr kumimoji="0" lang="en-US" altLang="ja-JP" sz="900" dirty="0">
                <a:latin typeface="メイリオ" panose="020B0604030504040204" pitchFamily="34" charset="-128"/>
                <a:ea typeface="メイリオ" panose="020B0604030504040204" pitchFamily="34" charset="-128"/>
              </a:rPr>
              <a:t>1</a:t>
            </a:r>
            <a:r>
              <a:rPr kumimoji="0" lang="ja-JP" altLang="en-US" sz="900" dirty="0">
                <a:latin typeface="メイリオ" panose="020B0604030504040204" pitchFamily="34" charset="-128"/>
                <a:ea typeface="メイリオ" panose="020B0604030504040204" pitchFamily="34" charset="-128"/>
              </a:rPr>
              <a:t>回目のパズル作成を行い、完成したピースの数を数え、目標値の設定をしました。パズルをもっと早く完成させるために、グループごとにうまくいかなかった要因を整理して、真の要因を探し出すべく検証を行い、系統図を活用しながら改善策を深掘りして対策案を検討しました。その後、これらの対策案に基づき対策を実施し、</a:t>
            </a:r>
            <a:r>
              <a:rPr kumimoji="0" lang="en-US" altLang="ja-JP" sz="900" dirty="0">
                <a:latin typeface="メイリオ" panose="020B0604030504040204" pitchFamily="34" charset="-128"/>
                <a:ea typeface="メイリオ" panose="020B0604030504040204" pitchFamily="34" charset="-128"/>
              </a:rPr>
              <a:t>2</a:t>
            </a:r>
            <a:r>
              <a:rPr kumimoji="0" lang="ja-JP" altLang="en-US" sz="900" dirty="0">
                <a:latin typeface="メイリオ" panose="020B0604030504040204" pitchFamily="34" charset="-128"/>
                <a:ea typeface="メイリオ" panose="020B0604030504040204" pitchFamily="34" charset="-128"/>
              </a:rPr>
              <a:t>回目のパズルの作成を行いました。</a:t>
            </a:r>
            <a:endParaRPr kumimoji="0" lang="en-US" altLang="ja-JP" sz="900" dirty="0">
              <a:latin typeface="メイリオ" panose="020B0604030504040204" pitchFamily="34" charset="-128"/>
              <a:ea typeface="メイリオ" panose="020B0604030504040204" pitchFamily="34" charset="-128"/>
            </a:endParaRPr>
          </a:p>
        </p:txBody>
      </p:sp>
      <p:sp>
        <p:nvSpPr>
          <p:cNvPr id="5131" name="Text Box 25">
            <a:extLst>
              <a:ext uri="{FF2B5EF4-FFF2-40B4-BE49-F238E27FC236}">
                <a16:creationId xmlns="" xmlns:a16="http://schemas.microsoft.com/office/drawing/2014/main" id="{C4340438-99ED-E630-F8B6-ED4E38A013F5}"/>
              </a:ext>
            </a:extLst>
          </p:cNvPr>
          <p:cNvSpPr txBox="1">
            <a:spLocks noChangeArrowheads="1"/>
          </p:cNvSpPr>
          <p:nvPr/>
        </p:nvSpPr>
        <p:spPr bwMode="auto">
          <a:xfrm>
            <a:off x="5095811" y="4345696"/>
            <a:ext cx="1721868" cy="92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latin typeface="メイリオ" panose="020B0604030504040204" pitchFamily="34" charset="-128"/>
                <a:ea typeface="メイリオ" panose="020B0604030504040204" pitchFamily="34" charset="-128"/>
              </a:rPr>
              <a:t>全グループとも話し合って決めた対策に効果があり、</a:t>
            </a:r>
            <a:r>
              <a:rPr kumimoji="0" lang="en-US" altLang="ja-JP" sz="900" dirty="0">
                <a:latin typeface="メイリオ" panose="020B0604030504040204" pitchFamily="34" charset="-128"/>
                <a:ea typeface="メイリオ" panose="020B0604030504040204" pitchFamily="34" charset="-128"/>
              </a:rPr>
              <a:t>1</a:t>
            </a:r>
            <a:r>
              <a:rPr kumimoji="0" lang="ja-JP" altLang="en-US" sz="900" dirty="0">
                <a:latin typeface="メイリオ" panose="020B0604030504040204" pitchFamily="34" charset="-128"/>
                <a:ea typeface="メイリオ" panose="020B0604030504040204" pitchFamily="34" charset="-128"/>
              </a:rPr>
              <a:t>回目よりも良い成績となり、大いに盛り上がり達成感を味わいました。</a:t>
            </a:r>
            <a:endParaRPr kumimoji="0" lang="en-US" altLang="ja-JP" sz="900" dirty="0">
              <a:latin typeface="メイリオ" panose="020B0604030504040204" pitchFamily="34" charset="-128"/>
              <a:ea typeface="メイリオ" panose="020B0604030504040204" pitchFamily="34" charset="-128"/>
            </a:endParaRPr>
          </a:p>
        </p:txBody>
      </p:sp>
      <p:sp>
        <p:nvSpPr>
          <p:cNvPr id="5135" name="Text Box 25">
            <a:extLst>
              <a:ext uri="{FF2B5EF4-FFF2-40B4-BE49-F238E27FC236}">
                <a16:creationId xmlns="" xmlns:a16="http://schemas.microsoft.com/office/drawing/2014/main" id="{90D71F61-FCAA-FF23-CA6A-2C215ACBDF6E}"/>
              </a:ext>
            </a:extLst>
          </p:cNvPr>
          <p:cNvSpPr txBox="1">
            <a:spLocks noChangeArrowheads="1"/>
          </p:cNvSpPr>
          <p:nvPr/>
        </p:nvSpPr>
        <p:spPr bwMode="auto">
          <a:xfrm>
            <a:off x="3463749" y="7073485"/>
            <a:ext cx="33079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1000" dirty="0">
                <a:latin typeface="HGS創英角ﾎﾟｯﾌﾟ体" pitchFamily="50" charset="-128"/>
                <a:ea typeface="HGS創英角ﾎﾟｯﾌﾟ体" pitchFamily="50" charset="-128"/>
              </a:rPr>
              <a:t>参加者からの声</a:t>
            </a:r>
          </a:p>
          <a:p>
            <a:pPr>
              <a:lnSpc>
                <a:spcPts val="1200"/>
              </a:lnSpc>
              <a:spcBef>
                <a:spcPct val="0"/>
              </a:spcBef>
              <a:buFontTx/>
              <a:buNone/>
            </a:pPr>
            <a:r>
              <a:rPr kumimoji="0" lang="ja-JP" altLang="en-US" sz="1000" dirty="0">
                <a:latin typeface="HGS創英角ﾎﾟｯﾌﾟ体" pitchFamily="50" charset="-128"/>
                <a:ea typeface="HGS創英角ﾎﾟｯﾌﾟ体" pitchFamily="50" charset="-128"/>
              </a:rPr>
              <a:t>「社外の様々な職種の人達と関わることで、いろいろな意見を聞くことが出来、また色々な考え方も知る事が出来た</a:t>
            </a:r>
            <a:r>
              <a:rPr kumimoji="0" lang="ja-JP" altLang="en-US" sz="1000" dirty="0" smtClean="0">
                <a:latin typeface="HGS創英角ﾎﾟｯﾌﾟ体" pitchFamily="50" charset="-128"/>
                <a:ea typeface="HGS創英角ﾎﾟｯﾌﾟ体" pitchFamily="50" charset="-128"/>
              </a:rPr>
              <a:t>」　フクビ化学工業㈱　Ｏ様</a:t>
            </a:r>
            <a:endParaRPr kumimoji="0" lang="en-US" altLang="ja-JP" sz="1000" dirty="0">
              <a:latin typeface="HGS創英角ﾎﾟｯﾌﾟ体" pitchFamily="50" charset="-128"/>
              <a:ea typeface="HGS創英角ﾎﾟｯﾌﾟ体" pitchFamily="50" charset="-128"/>
            </a:endParaRPr>
          </a:p>
          <a:p>
            <a:pPr>
              <a:lnSpc>
                <a:spcPts val="1200"/>
              </a:lnSpc>
              <a:spcBef>
                <a:spcPct val="0"/>
              </a:spcBef>
              <a:buFontTx/>
              <a:buNone/>
            </a:pPr>
            <a:endParaRPr kumimoji="0" lang="en-US" altLang="ja-JP" sz="1000" dirty="0">
              <a:latin typeface="メイリオ" panose="020B0604030504040204" pitchFamily="34" charset="-128"/>
              <a:ea typeface="メイリオ" panose="020B0604030504040204" pitchFamily="34" charset="-128"/>
            </a:endParaRPr>
          </a:p>
        </p:txBody>
      </p:sp>
      <p:sp>
        <p:nvSpPr>
          <p:cNvPr id="5136" name="Text Box 54" descr="編み込み">
            <a:extLst>
              <a:ext uri="{FF2B5EF4-FFF2-40B4-BE49-F238E27FC236}">
                <a16:creationId xmlns="" xmlns:a16="http://schemas.microsoft.com/office/drawing/2014/main" id="{D948EF7F-CC20-5586-7501-39AA56A82654}"/>
              </a:ext>
            </a:extLst>
          </p:cNvPr>
          <p:cNvSpPr txBox="1">
            <a:spLocks noChangeArrowheads="1"/>
          </p:cNvSpPr>
          <p:nvPr/>
        </p:nvSpPr>
        <p:spPr bwMode="auto">
          <a:xfrm>
            <a:off x="3485758" y="146158"/>
            <a:ext cx="3319799" cy="2797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1200" dirty="0">
                <a:solidFill>
                  <a:srgbClr val="003300"/>
                </a:solidFill>
                <a:latin typeface="メイリオ" panose="020B0604030504040204" pitchFamily="34" charset="-128"/>
                <a:ea typeface="メイリオ" panose="020B0604030504040204" pitchFamily="34" charset="-128"/>
              </a:rPr>
              <a:t>問題解決型ＱＣストーリー 中級コース</a:t>
            </a:r>
          </a:p>
        </p:txBody>
      </p:sp>
      <p:sp>
        <p:nvSpPr>
          <p:cNvPr id="2" name="角丸四角形 12">
            <a:extLst>
              <a:ext uri="{FF2B5EF4-FFF2-40B4-BE49-F238E27FC236}">
                <a16:creationId xmlns="" xmlns:a16="http://schemas.microsoft.com/office/drawing/2014/main" id="{91041A7A-AF37-9DCA-FB6C-8EFEEB228E59}"/>
              </a:ext>
            </a:extLst>
          </p:cNvPr>
          <p:cNvSpPr/>
          <p:nvPr/>
        </p:nvSpPr>
        <p:spPr>
          <a:xfrm>
            <a:off x="76268" y="6138444"/>
            <a:ext cx="3299974" cy="1594269"/>
          </a:xfrm>
          <a:prstGeom prst="roundRect">
            <a:avLst>
              <a:gd name="adj" fmla="val 13082"/>
            </a:avLst>
          </a:prstGeom>
          <a:solidFill>
            <a:srgbClr val="CCEC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Text Box 54" descr="編み込み">
            <a:extLst>
              <a:ext uri="{FF2B5EF4-FFF2-40B4-BE49-F238E27FC236}">
                <a16:creationId xmlns="" xmlns:a16="http://schemas.microsoft.com/office/drawing/2014/main" id="{D9FDD3DC-C4CF-451F-0BCC-9EBFD5CE8BDC}"/>
              </a:ext>
            </a:extLst>
          </p:cNvPr>
          <p:cNvSpPr txBox="1">
            <a:spLocks noChangeArrowheads="1"/>
          </p:cNvSpPr>
          <p:nvPr/>
        </p:nvSpPr>
        <p:spPr bwMode="auto">
          <a:xfrm>
            <a:off x="164202" y="154458"/>
            <a:ext cx="3056297" cy="227506"/>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1200" dirty="0">
                <a:solidFill>
                  <a:srgbClr val="003300"/>
                </a:solidFill>
                <a:latin typeface="メイリオ" panose="020B0604030504040204" pitchFamily="34" charset="-128"/>
                <a:ea typeface="メイリオ" panose="020B0604030504040204" pitchFamily="34" charset="-128"/>
              </a:rPr>
              <a:t>問題解決型ＱＣストーリー 初級コース</a:t>
            </a:r>
          </a:p>
        </p:txBody>
      </p:sp>
      <p:sp>
        <p:nvSpPr>
          <p:cNvPr id="4" name="Text Box 25">
            <a:extLst>
              <a:ext uri="{FF2B5EF4-FFF2-40B4-BE49-F238E27FC236}">
                <a16:creationId xmlns="" xmlns:a16="http://schemas.microsoft.com/office/drawing/2014/main" id="{1DC19EA8-65BD-626D-E249-81AB5137AC2C}"/>
              </a:ext>
            </a:extLst>
          </p:cNvPr>
          <p:cNvSpPr txBox="1">
            <a:spLocks noChangeArrowheads="1"/>
          </p:cNvSpPr>
          <p:nvPr/>
        </p:nvSpPr>
        <p:spPr bwMode="auto">
          <a:xfrm>
            <a:off x="166689" y="551056"/>
            <a:ext cx="3166473" cy="59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初級コースでは</a:t>
            </a:r>
            <a:r>
              <a:rPr kumimoji="0" lang="ja-JP" altLang="en-US" sz="900" dirty="0" smtClean="0">
                <a:latin typeface="メイリオ" panose="020B0604030504040204" pitchFamily="34" charset="-128"/>
                <a:ea typeface="メイリオ" panose="020B0604030504040204" pitchFamily="34" charset="-128"/>
              </a:rPr>
              <a:t>、</a:t>
            </a:r>
            <a:r>
              <a:rPr kumimoji="0" lang="en-US" altLang="ja-JP" sz="900" dirty="0" smtClean="0">
                <a:latin typeface="メイリオ" panose="020B0604030504040204" pitchFamily="34" charset="-128"/>
                <a:ea typeface="メイリオ" panose="020B0604030504040204" pitchFamily="34" charset="-128"/>
              </a:rPr>
              <a:t>58</a:t>
            </a:r>
            <a:r>
              <a:rPr kumimoji="0" lang="ja-JP" altLang="en-US" sz="900" dirty="0" smtClean="0">
                <a:latin typeface="メイリオ" panose="020B0604030504040204" pitchFamily="34" charset="-128"/>
                <a:ea typeface="メイリオ" panose="020B0604030504040204" pitchFamily="34" charset="-128"/>
              </a:rPr>
              <a:t>名</a:t>
            </a:r>
            <a:r>
              <a:rPr kumimoji="0" lang="ja-JP" altLang="en-US" sz="900" dirty="0">
                <a:latin typeface="メイリオ" panose="020B0604030504040204" pitchFamily="34" charset="-128"/>
                <a:ea typeface="メイリオ" panose="020B0604030504040204" pitchFamily="34" charset="-128"/>
              </a:rPr>
              <a:t>がＱＣサークルの基本について講義形式で学んだ後</a:t>
            </a:r>
            <a:r>
              <a:rPr kumimoji="0" lang="ja-JP" altLang="en-US" sz="900" dirty="0" smtClean="0">
                <a:latin typeface="メイリオ" panose="020B0604030504040204" pitchFamily="34" charset="-128"/>
                <a:ea typeface="メイリオ" panose="020B0604030504040204" pitchFamily="34" charset="-128"/>
              </a:rPr>
              <a:t>、</a:t>
            </a:r>
            <a:r>
              <a:rPr kumimoji="0" lang="en-US" altLang="ja-JP" sz="900" dirty="0">
                <a:latin typeface="メイリオ" panose="020B0604030504040204" pitchFamily="34" charset="-128"/>
                <a:ea typeface="メイリオ" panose="020B0604030504040204" pitchFamily="34" charset="-128"/>
              </a:rPr>
              <a:t>8</a:t>
            </a:r>
            <a:r>
              <a:rPr kumimoji="0" lang="ja-JP" altLang="en-US" sz="900" dirty="0" smtClean="0">
                <a:latin typeface="メイリオ" panose="020B0604030504040204" pitchFamily="34" charset="-128"/>
                <a:ea typeface="メイリオ" panose="020B0604030504040204" pitchFamily="34" charset="-128"/>
              </a:rPr>
              <a:t>グループ</a:t>
            </a:r>
            <a:r>
              <a:rPr kumimoji="0" lang="ja-JP" altLang="en-US" sz="900" dirty="0">
                <a:latin typeface="メイリオ" panose="020B0604030504040204" pitchFamily="34" charset="-128"/>
                <a:ea typeface="メイリオ" panose="020B0604030504040204" pitchFamily="34" charset="-128"/>
              </a:rPr>
              <a:t>に分かれ、与えられたテーマに対しパレート図と特性要因図を作成して、対策案までをまとめました。</a:t>
            </a:r>
            <a:endParaRPr kumimoji="0" lang="en-US" altLang="ja-JP" sz="900" dirty="0">
              <a:latin typeface="メイリオ" panose="020B0604030504040204" pitchFamily="34" charset="-128"/>
              <a:ea typeface="メイリオ" panose="020B0604030504040204" pitchFamily="34" charset="-128"/>
            </a:endParaRPr>
          </a:p>
          <a:p>
            <a:pPr>
              <a:lnSpc>
                <a:spcPts val="1200"/>
              </a:lnSpc>
              <a:spcBef>
                <a:spcPct val="0"/>
              </a:spcBef>
              <a:buFontTx/>
              <a:buNone/>
            </a:pPr>
            <a:endParaRPr kumimoji="0" lang="en-US" altLang="ja-JP" sz="900" dirty="0">
              <a:latin typeface="メイリオ" panose="020B0604030504040204" pitchFamily="34" charset="-128"/>
              <a:ea typeface="メイリオ" panose="020B0604030504040204" pitchFamily="34" charset="-128"/>
            </a:endParaRPr>
          </a:p>
          <a:p>
            <a:pPr>
              <a:lnSpc>
                <a:spcPts val="1200"/>
              </a:lnSpc>
              <a:spcBef>
                <a:spcPct val="0"/>
              </a:spcBef>
              <a:buFontTx/>
              <a:buNone/>
            </a:pPr>
            <a:endParaRPr kumimoji="0" lang="en-US" altLang="ja-JP" sz="900" dirty="0">
              <a:latin typeface="メイリオ" panose="020B0604030504040204" pitchFamily="34" charset="-128"/>
              <a:ea typeface="メイリオ" panose="020B0604030504040204" pitchFamily="34" charset="-128"/>
            </a:endParaRPr>
          </a:p>
        </p:txBody>
      </p:sp>
      <p:sp>
        <p:nvSpPr>
          <p:cNvPr id="7" name="正方形/長方形 88">
            <a:extLst>
              <a:ext uri="{FF2B5EF4-FFF2-40B4-BE49-F238E27FC236}">
                <a16:creationId xmlns="" xmlns:a16="http://schemas.microsoft.com/office/drawing/2014/main" id="{A2D9D9D8-F1BB-FEBB-AB1C-7131756C2974}"/>
              </a:ext>
            </a:extLst>
          </p:cNvPr>
          <p:cNvSpPr>
            <a:spLocks noChangeArrowheads="1"/>
          </p:cNvSpPr>
          <p:nvPr/>
        </p:nvSpPr>
        <p:spPr bwMode="auto">
          <a:xfrm>
            <a:off x="170552" y="4267916"/>
            <a:ext cx="30140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900" dirty="0">
                <a:solidFill>
                  <a:srgbClr val="000000"/>
                </a:solidFill>
                <a:latin typeface="メイリオ" panose="020B0604030504040204" pitchFamily="34" charset="-128"/>
                <a:ea typeface="メイリオ" panose="020B0604030504040204" pitchFamily="34" charset="-128"/>
              </a:rPr>
              <a:t>その後各グループとも力を合わせて対策をまとめ上げ、個性あふれる成果発表を行い、最後に世話人から講評を交え、一人一人</a:t>
            </a:r>
            <a:r>
              <a:rPr kumimoji="0" lang="ja-JP" altLang="en-US" sz="900" dirty="0" smtClean="0">
                <a:solidFill>
                  <a:srgbClr val="000000"/>
                </a:solidFill>
                <a:latin typeface="メイリオ" panose="020B0604030504040204" pitchFamily="34" charset="-128"/>
                <a:ea typeface="メイリオ" panose="020B0604030504040204" pitchFamily="34" charset="-128"/>
              </a:rPr>
              <a:t>に受講証</a:t>
            </a:r>
            <a:r>
              <a:rPr kumimoji="0" lang="ja-JP" altLang="en-US" sz="900" dirty="0">
                <a:solidFill>
                  <a:srgbClr val="000000"/>
                </a:solidFill>
                <a:latin typeface="メイリオ" panose="020B0604030504040204" pitchFamily="34" charset="-128"/>
                <a:ea typeface="メイリオ" panose="020B0604030504040204" pitchFamily="34" charset="-128"/>
              </a:rPr>
              <a:t>が手渡されました。</a:t>
            </a:r>
            <a:endParaRPr kumimoji="0" lang="en-US" altLang="ja-JP" sz="900" dirty="0">
              <a:solidFill>
                <a:srgbClr val="000000"/>
              </a:solidFill>
              <a:latin typeface="メイリオ" panose="020B0604030504040204" pitchFamily="34" charset="-128"/>
              <a:ea typeface="メイリオ" panose="020B0604030504040204" pitchFamily="34" charset="-128"/>
            </a:endParaRPr>
          </a:p>
        </p:txBody>
      </p:sp>
      <p:sp>
        <p:nvSpPr>
          <p:cNvPr id="8" name="角丸四角形 19">
            <a:extLst>
              <a:ext uri="{FF2B5EF4-FFF2-40B4-BE49-F238E27FC236}">
                <a16:creationId xmlns="" xmlns:a16="http://schemas.microsoft.com/office/drawing/2014/main" id="{EB158349-0418-C350-2DF2-17419050C7C2}"/>
              </a:ext>
            </a:extLst>
          </p:cNvPr>
          <p:cNvSpPr/>
          <p:nvPr/>
        </p:nvSpPr>
        <p:spPr>
          <a:xfrm>
            <a:off x="33392" y="7826665"/>
            <a:ext cx="3367031" cy="2015468"/>
          </a:xfrm>
          <a:prstGeom prst="roundRect">
            <a:avLst>
              <a:gd name="adj" fmla="val 10346"/>
            </a:avLst>
          </a:prstGeom>
          <a:solidFill>
            <a:srgbClr val="CCFFCC"/>
          </a:solidFill>
          <a:ln w="19050">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p>
        </p:txBody>
      </p:sp>
      <p:sp>
        <p:nvSpPr>
          <p:cNvPr id="10" name="正方形/長方形 88">
            <a:extLst>
              <a:ext uri="{FF2B5EF4-FFF2-40B4-BE49-F238E27FC236}">
                <a16:creationId xmlns="" xmlns:a16="http://schemas.microsoft.com/office/drawing/2014/main" id="{09FA20D8-89BD-B971-293E-FC64A7C62A2A}"/>
              </a:ext>
            </a:extLst>
          </p:cNvPr>
          <p:cNvSpPr>
            <a:spLocks noChangeArrowheads="1"/>
          </p:cNvSpPr>
          <p:nvPr/>
        </p:nvSpPr>
        <p:spPr bwMode="auto">
          <a:xfrm>
            <a:off x="100701" y="6255409"/>
            <a:ext cx="323246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nSpc>
                <a:spcPts val="1200"/>
              </a:lnSpc>
              <a:spcBef>
                <a:spcPct val="0"/>
              </a:spcBef>
              <a:buFontTx/>
              <a:buNone/>
            </a:pPr>
            <a:r>
              <a:rPr kumimoji="0" lang="ja-JP" altLang="en-US" sz="1000" dirty="0">
                <a:solidFill>
                  <a:srgbClr val="000000"/>
                </a:solidFill>
                <a:latin typeface="HGS創英角ﾎﾟｯﾌﾟ体" pitchFamily="50" charset="-128"/>
                <a:ea typeface="HGS創英角ﾎﾟｯﾌﾟ体" pitchFamily="50" charset="-128"/>
              </a:rPr>
              <a:t>参加者からの声　</a:t>
            </a:r>
          </a:p>
          <a:p>
            <a:pPr>
              <a:lnSpc>
                <a:spcPts val="1200"/>
              </a:lnSpc>
              <a:spcBef>
                <a:spcPct val="0"/>
              </a:spcBef>
              <a:buFontTx/>
              <a:buNone/>
            </a:pPr>
            <a:r>
              <a:rPr kumimoji="0" lang="ja-JP" altLang="en-US" sz="1000" dirty="0">
                <a:solidFill>
                  <a:srgbClr val="000000"/>
                </a:solidFill>
                <a:latin typeface="HGS創英角ﾎﾟｯﾌﾟ体" pitchFamily="50" charset="-128"/>
                <a:ea typeface="HGS創英角ﾎﾟｯﾌﾟ体" pitchFamily="50" charset="-128"/>
              </a:rPr>
              <a:t>「パレート図、特性要因図を活用して、今後の</a:t>
            </a:r>
            <a:r>
              <a:rPr kumimoji="0" lang="en-US" altLang="ja-JP" sz="1000" dirty="0">
                <a:solidFill>
                  <a:srgbClr val="000000"/>
                </a:solidFill>
                <a:latin typeface="HGS創英角ﾎﾟｯﾌﾟ体" pitchFamily="50" charset="-128"/>
                <a:ea typeface="HGS創英角ﾎﾟｯﾌﾟ体" pitchFamily="50" charset="-128"/>
              </a:rPr>
              <a:t>QC</a:t>
            </a:r>
            <a:r>
              <a:rPr kumimoji="0" lang="ja-JP" altLang="en-US" sz="1000" dirty="0">
                <a:solidFill>
                  <a:srgbClr val="000000"/>
                </a:solidFill>
                <a:latin typeface="HGS創英角ﾎﾟｯﾌﾟ体" pitchFamily="50" charset="-128"/>
                <a:ea typeface="HGS創英角ﾎﾟｯﾌﾟ体" pitchFamily="50" charset="-128"/>
              </a:rPr>
              <a:t>活動での目標設定や改善点を見つけることをよりスムーズに出来るようにしたい</a:t>
            </a:r>
            <a:r>
              <a:rPr kumimoji="0" lang="ja-JP" altLang="en-US" sz="1000" dirty="0" smtClean="0">
                <a:solidFill>
                  <a:srgbClr val="000000"/>
                </a:solidFill>
                <a:latin typeface="HGS創英角ﾎﾟｯﾌﾟ体" pitchFamily="50" charset="-128"/>
                <a:ea typeface="HGS創英角ﾎﾟｯﾌﾟ体" pitchFamily="50" charset="-128"/>
              </a:rPr>
              <a:t>」　揚原織物工業㈱</a:t>
            </a:r>
            <a:r>
              <a:rPr lang="ja-JP" altLang="en-US" sz="1000" dirty="0">
                <a:latin typeface="HGS創英角ﾎﾟｯﾌﾟ体" pitchFamily="50" charset="-128"/>
                <a:ea typeface="HGS創英角ﾎﾟｯﾌﾟ体" pitchFamily="50" charset="-128"/>
              </a:rPr>
              <a:t>　</a:t>
            </a:r>
            <a:r>
              <a:rPr lang="ja-JP" altLang="en-US" sz="1000" dirty="0" smtClean="0">
                <a:latin typeface="HGS創英角ﾎﾟｯﾌﾟ体" pitchFamily="50" charset="-128"/>
                <a:ea typeface="HGS創英角ﾎﾟｯﾌﾟ体" pitchFamily="50" charset="-128"/>
              </a:rPr>
              <a:t>Ｍ様</a:t>
            </a:r>
            <a:endParaRPr lang="en-US" altLang="ja-JP" sz="1000" dirty="0">
              <a:latin typeface="HGS創英角ﾎﾟｯﾌﾟ体" pitchFamily="50" charset="-128"/>
              <a:ea typeface="HGS創英角ﾎﾟｯﾌﾟ体" pitchFamily="50" charset="-128"/>
            </a:endParaRPr>
          </a:p>
          <a:p>
            <a:pPr>
              <a:lnSpc>
                <a:spcPts val="1200"/>
              </a:lnSpc>
              <a:spcBef>
                <a:spcPct val="0"/>
              </a:spcBef>
              <a:buFontTx/>
              <a:buNone/>
            </a:pPr>
            <a:endParaRPr kumimoji="0" lang="ja-JP" altLang="en-US" sz="1000" dirty="0">
              <a:solidFill>
                <a:srgbClr val="000000"/>
              </a:solidFill>
              <a:latin typeface="HGS創英角ﾎﾟｯﾌﾟ体" pitchFamily="50" charset="-128"/>
              <a:ea typeface="HGS創英角ﾎﾟｯﾌﾟ体" pitchFamily="50" charset="-128"/>
            </a:endParaRPr>
          </a:p>
          <a:p>
            <a:pPr>
              <a:lnSpc>
                <a:spcPts val="1200"/>
              </a:lnSpc>
              <a:spcBef>
                <a:spcPct val="0"/>
              </a:spcBef>
              <a:buFontTx/>
              <a:buNone/>
            </a:pPr>
            <a:r>
              <a:rPr kumimoji="0" lang="ja-JP" altLang="en-US" sz="1000" dirty="0" smtClean="0">
                <a:solidFill>
                  <a:srgbClr val="000000"/>
                </a:solidFill>
                <a:latin typeface="HGS創英角ﾎﾟｯﾌﾟ体" pitchFamily="50" charset="-128"/>
                <a:ea typeface="HGS創英角ﾎﾟｯﾌﾟ体" pitchFamily="50" charset="-128"/>
              </a:rPr>
              <a:t>「</a:t>
            </a:r>
            <a:r>
              <a:rPr kumimoji="0" lang="en-US" altLang="ja-JP" sz="1000" dirty="0">
                <a:solidFill>
                  <a:srgbClr val="000000"/>
                </a:solidFill>
                <a:latin typeface="HGS創英角ﾎﾟｯﾌﾟ体" pitchFamily="50" charset="-128"/>
                <a:ea typeface="HGS創英角ﾎﾟｯﾌﾟ体" pitchFamily="50" charset="-128"/>
              </a:rPr>
              <a:t>QC</a:t>
            </a:r>
            <a:r>
              <a:rPr kumimoji="0" lang="ja-JP" altLang="en-US" sz="1000" dirty="0">
                <a:solidFill>
                  <a:srgbClr val="000000"/>
                </a:solidFill>
                <a:latin typeface="HGS創英角ﾎﾟｯﾌﾟ体" pitchFamily="50" charset="-128"/>
                <a:ea typeface="HGS創英角ﾎﾟｯﾌﾟ体" pitchFamily="50" charset="-128"/>
              </a:rPr>
              <a:t>サークルの内容や目的について理解することができた。今日学んだことを今後に活かして行きたい</a:t>
            </a:r>
            <a:r>
              <a:rPr kumimoji="0" lang="ja-JP" altLang="en-US" sz="1000" dirty="0" smtClean="0">
                <a:solidFill>
                  <a:srgbClr val="000000"/>
                </a:solidFill>
                <a:latin typeface="HGS創英角ﾎﾟｯﾌﾟ体" pitchFamily="50" charset="-128"/>
                <a:ea typeface="HGS創英角ﾎﾟｯﾌﾟ体" pitchFamily="50" charset="-128"/>
              </a:rPr>
              <a:t>」</a:t>
            </a:r>
            <a:endParaRPr kumimoji="0" lang="en-US" altLang="ja-JP" sz="1000" dirty="0" smtClean="0">
              <a:solidFill>
                <a:srgbClr val="000000"/>
              </a:solidFill>
              <a:latin typeface="HGS創英角ﾎﾟｯﾌﾟ体" pitchFamily="50" charset="-128"/>
              <a:ea typeface="HGS創英角ﾎﾟｯﾌﾟ体" pitchFamily="50" charset="-128"/>
            </a:endParaRPr>
          </a:p>
          <a:p>
            <a:pPr>
              <a:lnSpc>
                <a:spcPts val="1200"/>
              </a:lnSpc>
              <a:spcBef>
                <a:spcPct val="0"/>
              </a:spcBef>
              <a:buFontTx/>
              <a:buNone/>
            </a:pPr>
            <a:r>
              <a:rPr kumimoji="0" lang="ja-JP" altLang="en-US" sz="1000" dirty="0">
                <a:solidFill>
                  <a:srgbClr val="000000"/>
                </a:solidFill>
                <a:latin typeface="HGS創英角ﾎﾟｯﾌﾟ体" pitchFamily="50" charset="-128"/>
                <a:ea typeface="HGS創英角ﾎﾟｯﾌﾟ体" pitchFamily="50" charset="-128"/>
              </a:rPr>
              <a:t>　</a:t>
            </a:r>
            <a:r>
              <a:rPr kumimoji="0" lang="ja-JP" altLang="en-US" sz="1000" dirty="0" smtClean="0">
                <a:solidFill>
                  <a:srgbClr val="000000"/>
                </a:solidFill>
                <a:latin typeface="HGS創英角ﾎﾟｯﾌﾟ体" pitchFamily="50" charset="-128"/>
                <a:ea typeface="HGS創英角ﾎﾟｯﾌﾟ体" pitchFamily="50" charset="-128"/>
              </a:rPr>
              <a:t>株日本エー・エム・シー</a:t>
            </a:r>
            <a:r>
              <a:rPr kumimoji="0" lang="ja-JP" altLang="en-US" sz="1000" dirty="0">
                <a:solidFill>
                  <a:srgbClr val="000000"/>
                </a:solidFill>
                <a:latin typeface="HGS創英角ﾎﾟｯﾌﾟ体" pitchFamily="50" charset="-128"/>
                <a:ea typeface="HGS創英角ﾎﾟｯﾌﾟ体" pitchFamily="50" charset="-128"/>
              </a:rPr>
              <a:t>　</a:t>
            </a:r>
            <a:r>
              <a:rPr kumimoji="0" lang="ja-JP" altLang="en-US" sz="1000" dirty="0" smtClean="0">
                <a:solidFill>
                  <a:srgbClr val="000000"/>
                </a:solidFill>
                <a:latin typeface="HGS創英角ﾎﾟｯﾌﾟ体" pitchFamily="50" charset="-128"/>
                <a:ea typeface="HGS創英角ﾎﾟｯﾌﾟ体" pitchFamily="50" charset="-128"/>
              </a:rPr>
              <a:t>Ｈ様</a:t>
            </a:r>
            <a:endParaRPr kumimoji="0" lang="en-US" altLang="ja-JP" sz="1000" dirty="0">
              <a:solidFill>
                <a:srgbClr val="000000"/>
              </a:solidFill>
              <a:latin typeface="HGS創英角ﾎﾟｯﾌﾟ体" pitchFamily="50" charset="-128"/>
              <a:ea typeface="HGS創英角ﾎﾟｯﾌﾟ体" pitchFamily="50" charset="-128"/>
            </a:endParaRPr>
          </a:p>
        </p:txBody>
      </p:sp>
      <p:sp>
        <p:nvSpPr>
          <p:cNvPr id="11" name="テキスト ボックス 3">
            <a:extLst>
              <a:ext uri="{FF2B5EF4-FFF2-40B4-BE49-F238E27FC236}">
                <a16:creationId xmlns="" xmlns:a16="http://schemas.microsoft.com/office/drawing/2014/main" id="{682A7223-2AE9-8CB9-3886-7AE5770222E3}"/>
              </a:ext>
            </a:extLst>
          </p:cNvPr>
          <p:cNvSpPr txBox="1">
            <a:spLocks noChangeArrowheads="1"/>
          </p:cNvSpPr>
          <p:nvPr/>
        </p:nvSpPr>
        <p:spPr bwMode="auto">
          <a:xfrm>
            <a:off x="1334339" y="1021801"/>
            <a:ext cx="20704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講義では、「品質管理とは？」「</a:t>
            </a:r>
            <a:r>
              <a:rPr kumimoji="0" lang="en-US" altLang="ja-JP" sz="900" dirty="0">
                <a:latin typeface="メイリオ" panose="020B0604030504040204" pitchFamily="34" charset="-128"/>
                <a:ea typeface="メイリオ" panose="020B0604030504040204" pitchFamily="34" charset="-128"/>
              </a:rPr>
              <a:t>QC</a:t>
            </a:r>
            <a:r>
              <a:rPr kumimoji="0" lang="ja-JP" altLang="en-US" sz="900" dirty="0">
                <a:latin typeface="メイリオ" panose="020B0604030504040204" pitchFamily="34" charset="-128"/>
                <a:ea typeface="メイリオ" panose="020B0604030504040204" pitchFamily="34" charset="-128"/>
              </a:rPr>
              <a:t>っていったい何？」といった初歩的な項目から、ＱＣサークル活動の進め方の基本や心構えなどの説明に対し、参加者の皆さんは熱心に耳を傾けていました。</a:t>
            </a:r>
            <a:endParaRPr kumimoji="0" lang="ja-JP" altLang="en-US" sz="900" dirty="0">
              <a:solidFill>
                <a:srgbClr val="003300"/>
              </a:solidFill>
              <a:latin typeface="メイリオ" panose="020B0604030504040204" pitchFamily="34" charset="-128"/>
              <a:ea typeface="メイリオ" panose="020B0604030504040204" pitchFamily="34" charset="-128"/>
            </a:endParaRPr>
          </a:p>
        </p:txBody>
      </p:sp>
      <p:sp>
        <p:nvSpPr>
          <p:cNvPr id="12" name="テキスト ボックス 4">
            <a:extLst>
              <a:ext uri="{FF2B5EF4-FFF2-40B4-BE49-F238E27FC236}">
                <a16:creationId xmlns="" xmlns:a16="http://schemas.microsoft.com/office/drawing/2014/main" id="{8BB39625-E800-B708-374D-19DF21EAB08C}"/>
              </a:ext>
            </a:extLst>
          </p:cNvPr>
          <p:cNvSpPr txBox="1">
            <a:spLocks noChangeArrowheads="1"/>
          </p:cNvSpPr>
          <p:nvPr/>
        </p:nvSpPr>
        <p:spPr bwMode="auto">
          <a:xfrm>
            <a:off x="1620310" y="3250348"/>
            <a:ext cx="163832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グループでの特性要因図の作成では、どのグループの参加者も積極的に意見を出し、活発な議論がなされていました。</a:t>
            </a:r>
          </a:p>
        </p:txBody>
      </p:sp>
      <p:pic>
        <p:nvPicPr>
          <p:cNvPr id="14" name="図 3">
            <a:extLst>
              <a:ext uri="{FF2B5EF4-FFF2-40B4-BE49-F238E27FC236}">
                <a16:creationId xmlns="" xmlns:a16="http://schemas.microsoft.com/office/drawing/2014/main" id="{434AD9D0-A559-C32A-ADD1-A073277F4D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5940">
            <a:off x="2672461" y="3977120"/>
            <a:ext cx="741181" cy="2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57">
            <a:extLst>
              <a:ext uri="{FF2B5EF4-FFF2-40B4-BE49-F238E27FC236}">
                <a16:creationId xmlns="" xmlns:a16="http://schemas.microsoft.com/office/drawing/2014/main" id="{16729DAB-2D80-AA96-4304-25A5140E9A3F}"/>
              </a:ext>
            </a:extLst>
          </p:cNvPr>
          <p:cNvSpPr txBox="1">
            <a:spLocks noChangeArrowheads="1"/>
          </p:cNvSpPr>
          <p:nvPr/>
        </p:nvSpPr>
        <p:spPr bwMode="auto">
          <a:xfrm>
            <a:off x="2214445" y="5905842"/>
            <a:ext cx="1237856" cy="25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900" dirty="0">
                <a:latin typeface="メイリオ" panose="020B0604030504040204" pitchFamily="34" charset="-128"/>
                <a:ea typeface="メイリオ" panose="020B0604030504040204" pitchFamily="34" charset="-128"/>
              </a:rPr>
              <a:t>講評：</a:t>
            </a:r>
            <a:r>
              <a:rPr kumimoji="0" lang="ja-JP" altLang="en-US" sz="900" dirty="0" smtClean="0">
                <a:latin typeface="メイリオ" panose="020B0604030504040204" pitchFamily="34" charset="-128"/>
                <a:ea typeface="メイリオ" panose="020B0604030504040204" pitchFamily="34" charset="-128"/>
              </a:rPr>
              <a:t>田辺副世話人</a:t>
            </a:r>
            <a:endParaRPr kumimoji="0" lang="ja-JP" altLang="en-US" sz="900" dirty="0">
              <a:latin typeface="メイリオ" panose="020B0604030504040204" pitchFamily="34" charset="-128"/>
              <a:ea typeface="メイリオ" panose="020B0604030504040204" pitchFamily="34" charset="-128"/>
            </a:endParaRPr>
          </a:p>
        </p:txBody>
      </p:sp>
      <p:pic>
        <p:nvPicPr>
          <p:cNvPr id="2050" name="Picture 2" descr="先生・講師のイラスト">
            <a:extLst>
              <a:ext uri="{FF2B5EF4-FFF2-40B4-BE49-F238E27FC236}">
                <a16:creationId xmlns="" xmlns:a16="http://schemas.microsoft.com/office/drawing/2014/main" id="{DE059321-A6EC-B9AE-8E9D-F37E2CE5840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0107" y="1924533"/>
            <a:ext cx="719819" cy="1144589"/>
          </a:xfrm>
          <a:prstGeom prst="rect">
            <a:avLst/>
          </a:prstGeom>
          <a:noFill/>
          <a:extLst>
            <a:ext uri="{909E8E84-426E-40DD-AFC4-6F175D3DCCD1}">
              <a14:hiddenFill xmlns:a14="http://schemas.microsoft.com/office/drawing/2010/main">
                <a:solidFill>
                  <a:srgbClr val="FFFFFF"/>
                </a:solidFill>
              </a14:hiddenFill>
            </a:ext>
          </a:extLst>
        </p:spPr>
      </p:pic>
      <p:sp>
        <p:nvSpPr>
          <p:cNvPr id="5171" name="Text Box 57">
            <a:extLst>
              <a:ext uri="{FF2B5EF4-FFF2-40B4-BE49-F238E27FC236}">
                <a16:creationId xmlns="" xmlns:a16="http://schemas.microsoft.com/office/drawing/2014/main" id="{5BDB3977-A3BE-AF38-1DFB-84ECCD9BD046}"/>
              </a:ext>
            </a:extLst>
          </p:cNvPr>
          <p:cNvSpPr txBox="1">
            <a:spLocks noChangeArrowheads="1"/>
          </p:cNvSpPr>
          <p:nvPr/>
        </p:nvSpPr>
        <p:spPr bwMode="auto">
          <a:xfrm>
            <a:off x="3446189" y="6805898"/>
            <a:ext cx="1237856" cy="25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kumimoji="0" lang="ja-JP" altLang="en-US" sz="900" dirty="0">
                <a:latin typeface="メイリオ" panose="020B0604030504040204" pitchFamily="34" charset="-128"/>
                <a:ea typeface="メイリオ" panose="020B0604030504040204" pitchFamily="34" charset="-128"/>
              </a:rPr>
              <a:t>講評</a:t>
            </a:r>
            <a:r>
              <a:rPr kumimoji="0" lang="ja-JP" altLang="en-US" sz="900" dirty="0" smtClean="0">
                <a:latin typeface="メイリオ" panose="020B0604030504040204" pitchFamily="34" charset="-128"/>
                <a:ea typeface="メイリオ" panose="020B0604030504040204" pitchFamily="34" charset="-128"/>
              </a:rPr>
              <a:t>：</a:t>
            </a:r>
            <a:r>
              <a:rPr kumimoji="0" lang="ja-JP" altLang="en-US" sz="900" dirty="0">
                <a:latin typeface="メイリオ" panose="020B0604030504040204" pitchFamily="34" charset="-128"/>
                <a:ea typeface="メイリオ" panose="020B0604030504040204" pitchFamily="34" charset="-128"/>
              </a:rPr>
              <a:t>加藤</a:t>
            </a:r>
            <a:r>
              <a:rPr kumimoji="0" lang="ja-JP" altLang="en-US" sz="900" dirty="0" smtClean="0">
                <a:latin typeface="メイリオ" panose="020B0604030504040204" pitchFamily="34" charset="-128"/>
                <a:ea typeface="メイリオ" panose="020B0604030504040204" pitchFamily="34" charset="-128"/>
              </a:rPr>
              <a:t>世話人</a:t>
            </a:r>
            <a:endParaRPr kumimoji="0" lang="ja-JP" altLang="en-US" sz="900" dirty="0">
              <a:latin typeface="メイリオ" panose="020B0604030504040204" pitchFamily="34" charset="-128"/>
              <a:ea typeface="メイリオ" panose="020B0604030504040204" pitchFamily="34" charset="-128"/>
            </a:endParaRPr>
          </a:p>
        </p:txBody>
      </p:sp>
      <p:pic>
        <p:nvPicPr>
          <p:cNvPr id="2052" name="Picture 4" descr="パズルを組み合わせる人たちのイラスト（ビジネス）">
            <a:extLst>
              <a:ext uri="{FF2B5EF4-FFF2-40B4-BE49-F238E27FC236}">
                <a16:creationId xmlns="" xmlns:a16="http://schemas.microsoft.com/office/drawing/2014/main" id="{066DA74F-9991-D80A-4B57-5B52763B20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9465" y="6078531"/>
            <a:ext cx="1167956" cy="996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ジグソーパズルのイラスト">
            <a:extLst>
              <a:ext uri="{FF2B5EF4-FFF2-40B4-BE49-F238E27FC236}">
                <a16:creationId xmlns="" xmlns:a16="http://schemas.microsoft.com/office/drawing/2014/main" id="{DA235969-6F40-8C6E-5118-89E1559DA8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27" y="6154742"/>
            <a:ext cx="642727" cy="572027"/>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57">
            <a:extLst>
              <a:ext uri="{FF2B5EF4-FFF2-40B4-BE49-F238E27FC236}">
                <a16:creationId xmlns="" xmlns:a16="http://schemas.microsoft.com/office/drawing/2014/main" id="{6F9ECD92-80B8-A550-A517-BBC2A1EE71D2}"/>
              </a:ext>
            </a:extLst>
          </p:cNvPr>
          <p:cNvSpPr txBox="1">
            <a:spLocks noChangeArrowheads="1"/>
          </p:cNvSpPr>
          <p:nvPr/>
        </p:nvSpPr>
        <p:spPr bwMode="auto">
          <a:xfrm>
            <a:off x="186443" y="2664994"/>
            <a:ext cx="1147896" cy="40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kumimoji="0" lang="ja-JP" altLang="en-US" sz="900" dirty="0">
                <a:latin typeface="メイリオ" panose="020B0604030504040204" pitchFamily="34" charset="-128"/>
                <a:ea typeface="メイリオ" panose="020B0604030504040204" pitchFamily="34" charset="-128"/>
              </a:rPr>
              <a:t>講師</a:t>
            </a:r>
            <a:r>
              <a:rPr kumimoji="0" lang="ja-JP" altLang="en-US" sz="900" dirty="0" smtClean="0">
                <a:latin typeface="メイリオ" panose="020B0604030504040204" pitchFamily="34" charset="-128"/>
                <a:ea typeface="メイリオ" panose="020B0604030504040204" pitchFamily="34" charset="-128"/>
              </a:rPr>
              <a:t>：</a:t>
            </a:r>
            <a:r>
              <a:rPr kumimoji="0" lang="ja-JP" altLang="en-US" sz="900" dirty="0">
                <a:latin typeface="メイリオ" panose="020B0604030504040204" pitchFamily="34" charset="-128"/>
                <a:ea typeface="メイリオ" panose="020B0604030504040204" pitchFamily="34" charset="-128"/>
              </a:rPr>
              <a:t>満月</a:t>
            </a:r>
            <a:r>
              <a:rPr kumimoji="0" lang="ja-JP" altLang="en-US" sz="900" dirty="0" smtClean="0">
                <a:latin typeface="メイリオ" panose="020B0604030504040204" pitchFamily="34" charset="-128"/>
                <a:ea typeface="メイリオ" panose="020B0604030504040204" pitchFamily="34" charset="-128"/>
              </a:rPr>
              <a:t>幹事</a:t>
            </a: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r>
              <a:rPr kumimoji="0" lang="ja-JP" altLang="en-US" sz="900" dirty="0" smtClean="0">
                <a:latin typeface="メイリオ" panose="020B0604030504040204" pitchFamily="34" charset="-128"/>
                <a:ea typeface="メイリオ" panose="020B0604030504040204" pitchFamily="34" charset="-128"/>
              </a:rPr>
              <a:t>㈱福井村田製作所</a:t>
            </a:r>
            <a:endParaRPr kumimoji="0" lang="en-US" altLang="ja-JP" sz="900" dirty="0">
              <a:latin typeface="メイリオ" panose="020B0604030504040204" pitchFamily="34" charset="-128"/>
              <a:ea typeface="メイリオ" panose="020B0604030504040204" pitchFamily="34" charset="-128"/>
            </a:endParaRPr>
          </a:p>
          <a:p>
            <a:pPr>
              <a:spcBef>
                <a:spcPct val="0"/>
              </a:spcBef>
              <a:buFontTx/>
              <a:buNone/>
            </a:pPr>
            <a:endParaRPr kumimoji="0" lang="ja-JP" altLang="en-US" sz="900" dirty="0">
              <a:latin typeface="メイリオ" panose="020B0604030504040204" pitchFamily="34" charset="-128"/>
              <a:ea typeface="メイリオ" panose="020B0604030504040204" pitchFamily="34" charset="-128"/>
            </a:endParaRPr>
          </a:p>
        </p:txBody>
      </p:sp>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802" y="3187095"/>
            <a:ext cx="1500558" cy="96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202" y="4865843"/>
            <a:ext cx="2085938" cy="116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1343" y="4850489"/>
            <a:ext cx="786826" cy="106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0965" y="1674393"/>
            <a:ext cx="913390" cy="108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39342" y="1790700"/>
            <a:ext cx="2251531"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図 59"/>
          <p:cNvPicPr>
            <a:picLocks noChangeAspect="1"/>
          </p:cNvPicPr>
          <p:nvPr/>
        </p:nvPicPr>
        <p:blipFill>
          <a:blip r:embed="rId14"/>
          <a:stretch>
            <a:fillRect/>
          </a:stretch>
        </p:blipFill>
        <p:spPr>
          <a:xfrm>
            <a:off x="3592622" y="4336171"/>
            <a:ext cx="1234298" cy="1312154"/>
          </a:xfrm>
          <a:prstGeom prst="rect">
            <a:avLst/>
          </a:prstGeom>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46942" y="5710523"/>
            <a:ext cx="9429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29646" y="5162061"/>
            <a:ext cx="1915587" cy="102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7" name="テキスト ボックス 59">
            <a:extLst>
              <a:ext uri="{FF2B5EF4-FFF2-40B4-BE49-F238E27FC236}">
                <a16:creationId xmlns="" xmlns:a16="http://schemas.microsoft.com/office/drawing/2014/main" id="{DD7791DB-5910-A856-3FF4-613DD3398A33}"/>
              </a:ext>
            </a:extLst>
          </p:cNvPr>
          <p:cNvSpPr txBox="1">
            <a:spLocks noChangeArrowheads="1"/>
          </p:cNvSpPr>
          <p:nvPr/>
        </p:nvSpPr>
        <p:spPr bwMode="auto">
          <a:xfrm>
            <a:off x="6098450" y="7886325"/>
            <a:ext cx="542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000" dirty="0" smtClean="0">
                <a:latin typeface="メイリオ" panose="020B0604030504040204" pitchFamily="34" charset="-128"/>
                <a:ea typeface="メイリオ" panose="020B0604030504040204" pitchFamily="34" charset="-128"/>
              </a:rPr>
              <a:t>n=39</a:t>
            </a:r>
            <a:endParaRPr lang="en-US" altLang="ja-JP" sz="1000" dirty="0">
              <a:latin typeface="メイリオ" panose="020B0604030504040204" pitchFamily="34" charset="-128"/>
              <a:ea typeface="メイリオ" panose="020B0604030504040204" pitchFamily="34" charset="-128"/>
            </a:endParaRPr>
          </a:p>
        </p:txBody>
      </p:sp>
      <p:sp>
        <p:nvSpPr>
          <p:cNvPr id="17" name="テキスト ボックス 59">
            <a:extLst>
              <a:ext uri="{FF2B5EF4-FFF2-40B4-BE49-F238E27FC236}">
                <a16:creationId xmlns="" xmlns:a16="http://schemas.microsoft.com/office/drawing/2014/main" id="{A05BE154-3126-0845-E243-A5B840F30A91}"/>
              </a:ext>
            </a:extLst>
          </p:cNvPr>
          <p:cNvSpPr txBox="1">
            <a:spLocks noChangeArrowheads="1"/>
          </p:cNvSpPr>
          <p:nvPr/>
        </p:nvSpPr>
        <p:spPr bwMode="auto">
          <a:xfrm>
            <a:off x="2582604" y="7887720"/>
            <a:ext cx="6351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ja-JP" sz="1000" dirty="0" smtClean="0">
                <a:latin typeface="メイリオ" panose="020B0604030504040204" pitchFamily="34" charset="-128"/>
                <a:ea typeface="メイリオ" panose="020B0604030504040204" pitchFamily="34" charset="-128"/>
              </a:rPr>
              <a:t>n=50</a:t>
            </a:r>
            <a:endParaRPr lang="ja-JP" altLang="en-US" sz="1000" dirty="0">
              <a:latin typeface="メイリオ" panose="020B0604030504040204" pitchFamily="34" charset="-128"/>
              <a:ea typeface="メイリオ" panose="020B0604030504040204" pitchFamily="34" charset="-128"/>
            </a:endParaRPr>
          </a:p>
        </p:txBody>
      </p:sp>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299" y="8124416"/>
            <a:ext cx="2754377" cy="163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57">
            <a:extLst>
              <a:ext uri="{FF2B5EF4-FFF2-40B4-BE49-F238E27FC236}">
                <a16:creationId xmlns="" xmlns:a16="http://schemas.microsoft.com/office/drawing/2014/main" id="{BF90F0A2-3CE4-F34F-0A09-9A9B16603B1A}"/>
              </a:ext>
            </a:extLst>
          </p:cNvPr>
          <p:cNvSpPr txBox="1">
            <a:spLocks noChangeArrowheads="1"/>
          </p:cNvSpPr>
          <p:nvPr/>
        </p:nvSpPr>
        <p:spPr bwMode="auto">
          <a:xfrm>
            <a:off x="361899" y="7856373"/>
            <a:ext cx="2689359" cy="478935"/>
          </a:xfrm>
          <a:prstGeom prst="rect">
            <a:avLst/>
          </a:prstGeom>
          <a:noFill/>
          <a:ln w="9525">
            <a:noFill/>
            <a:miter lim="800000"/>
            <a:headEnd/>
            <a:tailEnd/>
          </a:ln>
        </p:spPr>
        <p:txBody>
          <a:bodyPr/>
          <a:lstStyle/>
          <a:p>
            <a:pPr>
              <a:defRPr/>
            </a:pPr>
            <a:r>
              <a:rPr kumimoji="0" lang="ja-JP" altLang="en-US" sz="1200" dirty="0">
                <a:solidFill>
                  <a:schemeClr val="accent1">
                    <a:lumMod val="50000"/>
                  </a:schemeClr>
                </a:solidFill>
                <a:latin typeface="HGS創英角ｺﾞｼｯｸUB" pitchFamily="50" charset="-128"/>
                <a:ea typeface="HGS創英角ｺﾞｼｯｸUB" pitchFamily="50" charset="-128"/>
                <a:cs typeface="メイリオ" pitchFamily="50" charset="-128"/>
              </a:rPr>
              <a:t>アンケート結果：理解度の平均</a:t>
            </a:r>
            <a:endParaRPr kumimoji="0" lang="en-US" altLang="ja-JP" sz="1200" dirty="0">
              <a:solidFill>
                <a:schemeClr val="accent1">
                  <a:lumMod val="50000"/>
                </a:schemeClr>
              </a:solidFill>
              <a:latin typeface="HGS創英角ｺﾞｼｯｸUB" pitchFamily="50" charset="-128"/>
              <a:ea typeface="HGS創英角ｺﾞｼｯｸUB" pitchFamily="50" charset="-128"/>
              <a:cs typeface="メイリオ" pitchFamily="50" charset="-128"/>
            </a:endParaRPr>
          </a:p>
          <a:p>
            <a:pPr>
              <a:defRPr/>
            </a:pPr>
            <a:r>
              <a:rPr kumimoji="0" lang="ja-JP" altLang="en-US" sz="1200" dirty="0">
                <a:solidFill>
                  <a:schemeClr val="accent1">
                    <a:lumMod val="50000"/>
                  </a:schemeClr>
                </a:solidFill>
                <a:latin typeface="HGS創英角ｺﾞｼｯｸUB" pitchFamily="50" charset="-128"/>
                <a:ea typeface="HGS創英角ｺﾞｼｯｸUB" pitchFamily="50" charset="-128"/>
                <a:cs typeface="メイリオ" pitchFamily="50" charset="-128"/>
              </a:rPr>
              <a:t>（初級コース）</a:t>
            </a:r>
          </a:p>
        </p:txBody>
      </p:sp>
      <p:pic>
        <p:nvPicPr>
          <p:cNvPr id="16" name="Picture 129" descr="C:\Users\104596\Desktop\QC画像\image023.png">
            <a:extLst>
              <a:ext uri="{FF2B5EF4-FFF2-40B4-BE49-F238E27FC236}">
                <a16:creationId xmlns="" xmlns:a16="http://schemas.microsoft.com/office/drawing/2014/main" id="{A29E6B48-FDD0-8A2D-5090-B8B74578A4D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09544" y="9228465"/>
            <a:ext cx="837398" cy="56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88754" y="8133941"/>
            <a:ext cx="2744143" cy="16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 Box 57">
            <a:extLst>
              <a:ext uri="{FF2B5EF4-FFF2-40B4-BE49-F238E27FC236}">
                <a16:creationId xmlns="" xmlns:a16="http://schemas.microsoft.com/office/drawing/2014/main" id="{8435132C-5663-B614-9865-DB0629896866}"/>
              </a:ext>
            </a:extLst>
          </p:cNvPr>
          <p:cNvSpPr txBox="1">
            <a:spLocks noChangeArrowheads="1"/>
          </p:cNvSpPr>
          <p:nvPr/>
        </p:nvSpPr>
        <p:spPr bwMode="auto">
          <a:xfrm>
            <a:off x="3817475" y="7833654"/>
            <a:ext cx="2323279" cy="453095"/>
          </a:xfrm>
          <a:prstGeom prst="rect">
            <a:avLst/>
          </a:prstGeom>
          <a:noFill/>
          <a:ln w="9525">
            <a:noFill/>
            <a:miter lim="800000"/>
            <a:headEnd/>
            <a:tailEnd/>
          </a:ln>
        </p:spPr>
        <p:txBody>
          <a:bodyPr/>
          <a:lstStyle/>
          <a:p>
            <a:pPr>
              <a:defRPr/>
            </a:pPr>
            <a:r>
              <a:rPr kumimoji="0" lang="ja-JP" altLang="en-US" sz="1200" dirty="0">
                <a:solidFill>
                  <a:schemeClr val="accent1">
                    <a:lumMod val="50000"/>
                  </a:schemeClr>
                </a:solidFill>
                <a:latin typeface="HGS創英角ｺﾞｼｯｸUB" pitchFamily="50" charset="-128"/>
                <a:ea typeface="HGS創英角ｺﾞｼｯｸUB" pitchFamily="50" charset="-128"/>
                <a:cs typeface="メイリオ" pitchFamily="50" charset="-128"/>
              </a:rPr>
              <a:t>アンケート結果：理解度の平均</a:t>
            </a:r>
            <a:endParaRPr kumimoji="0" lang="en-US" altLang="ja-JP" sz="1200" dirty="0">
              <a:solidFill>
                <a:schemeClr val="accent1">
                  <a:lumMod val="50000"/>
                </a:schemeClr>
              </a:solidFill>
              <a:latin typeface="HGS創英角ｺﾞｼｯｸUB" pitchFamily="50" charset="-128"/>
              <a:ea typeface="HGS創英角ｺﾞｼｯｸUB" pitchFamily="50" charset="-128"/>
              <a:cs typeface="メイリオ" pitchFamily="50" charset="-128"/>
            </a:endParaRPr>
          </a:p>
          <a:p>
            <a:pPr>
              <a:defRPr/>
            </a:pPr>
            <a:r>
              <a:rPr kumimoji="0" lang="ja-JP" altLang="en-US" sz="1200" dirty="0">
                <a:solidFill>
                  <a:schemeClr val="accent1">
                    <a:lumMod val="50000"/>
                  </a:schemeClr>
                </a:solidFill>
                <a:latin typeface="HGS創英角ｺﾞｼｯｸUB" pitchFamily="50" charset="-128"/>
                <a:ea typeface="HGS創英角ｺﾞｼｯｸUB" pitchFamily="50" charset="-128"/>
                <a:cs typeface="メイリオ" pitchFamily="50" charset="-128"/>
              </a:rPr>
              <a:t>（中級コース）</a:t>
            </a:r>
          </a:p>
        </p:txBody>
      </p:sp>
      <p:pic>
        <p:nvPicPr>
          <p:cNvPr id="5148" name="図 1">
            <a:extLst>
              <a:ext uri="{FF2B5EF4-FFF2-40B4-BE49-F238E27FC236}">
                <a16:creationId xmlns="" xmlns:a16="http://schemas.microsoft.com/office/drawing/2014/main" id="{DAFD5866-F07F-6A28-F95D-4CC00560A37A}"/>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249389" y="9195304"/>
            <a:ext cx="556168" cy="5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18743"/>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rgbClr val="CCFF99"/>
        </a:solidFill>
        <a:ln>
          <a:noFill/>
        </a:ln>
      </a:spPr>
      <a:bodyPr anchor="b"/>
      <a:lstStyle>
        <a:defPPr>
          <a:defRPr kumimoji="0" sz="1200" dirty="0" smtClean="0">
            <a:solidFill>
              <a:srgbClr val="003300"/>
            </a:solidFill>
            <a:latin typeface="メイリオ" pitchFamily="50" charset="-128"/>
            <a:ea typeface="メイリオ" pitchFamily="50" charset="-128"/>
            <a:cs typeface="メイリオ" pitchFamily="50" charset="-128"/>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1feaa2-107a-4b00-92bd-9723d947a21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2F597795235254D8A5E9E2DA15D4599" ma:contentTypeVersion="15" ma:contentTypeDescription="新しいドキュメントを作成します。" ma:contentTypeScope="" ma:versionID="f9126971b77a9dcd6ab6536057e50f63">
  <xsd:schema xmlns:xsd="http://www.w3.org/2001/XMLSchema" xmlns:xs="http://www.w3.org/2001/XMLSchema" xmlns:p="http://schemas.microsoft.com/office/2006/metadata/properties" xmlns:ns2="fc1feaa2-107a-4b00-92bd-9723d947a219" xmlns:ns3="81ab6709-dcc5-4c55-9ee5-f9d4fe1d31c6" targetNamespace="http://schemas.microsoft.com/office/2006/metadata/properties" ma:root="true" ma:fieldsID="39fcd80cbc317169ed49ee4aa5c90cee" ns2:_="" ns3:_="">
    <xsd:import namespace="fc1feaa2-107a-4b00-92bd-9723d947a219"/>
    <xsd:import namespace="81ab6709-dcc5-4c55-9ee5-f9d4fe1d31c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feaa2-107a-4b00-92bd-9723d947a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b3d35e20-0b72-48f0-a0bf-05b31252e0aa"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ab6709-dcc5-4c55-9ee5-f9d4fe1d31c6"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1B2076-3281-41B7-B53D-ED9C915FD29A}">
  <ds:schemaRefs>
    <ds:schemaRef ds:uri="http://schemas.microsoft.com/sharepoint/v3/contenttype/forms"/>
  </ds:schemaRefs>
</ds:datastoreItem>
</file>

<file path=customXml/itemProps2.xml><?xml version="1.0" encoding="utf-8"?>
<ds:datastoreItem xmlns:ds="http://schemas.openxmlformats.org/officeDocument/2006/customXml" ds:itemID="{11A0E35B-8BC0-486D-91D4-05D9425D7E4A}">
  <ds:schemaRefs>
    <ds:schemaRef ds:uri="http://schemas.microsoft.com/office/infopath/2007/PartnerControls"/>
    <ds:schemaRef ds:uri="http://schemas.microsoft.com/office/2006/documentManagement/types"/>
    <ds:schemaRef ds:uri="fc1feaa2-107a-4b00-92bd-9723d947a219"/>
    <ds:schemaRef ds:uri="http://purl.org/dc/elements/1.1/"/>
    <ds:schemaRef ds:uri="81ab6709-dcc5-4c55-9ee5-f9d4fe1d31c6"/>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B287C61-AD69-458E-965E-24BC033C4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feaa2-107a-4b00-92bd-9723d947a219"/>
    <ds:schemaRef ds:uri="81ab6709-dcc5-4c55-9ee5-f9d4fe1d3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5068</TotalTime>
  <Words>677</Words>
  <Application>Microsoft Office PowerPoint</Application>
  <PresentationFormat>A4 210 x 297 mm</PresentationFormat>
  <Paragraphs>71</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標準デザイン</vt:lpstr>
      <vt:lpstr>PowerPoint プレゼンテーション</vt:lpstr>
      <vt:lpstr>PowerPoint プレゼンテーション</vt:lpstr>
    </vt:vector>
  </TitlesOfParts>
  <Company>ｱｲｼﾝ･ｴｨ･ﾀﾞﾌﾞﾘｭ工業（株）</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user1</dc:creator>
  <cp:lastModifiedBy>小川  浩一</cp:lastModifiedBy>
  <cp:revision>381</cp:revision>
  <cp:lastPrinted>2024-06-07T04:41:23Z</cp:lastPrinted>
  <dcterms:created xsi:type="dcterms:W3CDTF">2014-03-31T06:11:57Z</dcterms:created>
  <dcterms:modified xsi:type="dcterms:W3CDTF">2024-06-09T08:24:12Z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0x01010092F597795235254D8A5E9E2DA15D4599</vt:lpwstr>
  </property>
  <property fmtid="{D5CDD505-2E9C-101B-9397-08002B2CF9AE}" pid="3" name="MediaServiceImageTags">
    <vt:lpwstr/>
  </property>
</Properties>
</file>