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7" r:id="rId6"/>
    <p:sldMasterId id="2147483806" r:id="rId7"/>
  </p:sldMasterIdLst>
  <p:notesMasterIdLst>
    <p:notesMasterId r:id="rId15"/>
  </p:notesMasterIdLst>
  <p:sldIdLst>
    <p:sldId id="258" r:id="rId8"/>
    <p:sldId id="1465" r:id="rId9"/>
    <p:sldId id="1468" r:id="rId10"/>
    <p:sldId id="1469" r:id="rId11"/>
    <p:sldId id="1470" r:id="rId12"/>
    <p:sldId id="1471" r:id="rId13"/>
    <p:sldId id="1472" r:id="rId14"/>
  </p:sldIdLst>
  <p:sldSz cx="6858000" cy="9144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3333FF"/>
    <a:srgbClr val="FF9900"/>
    <a:srgbClr val="AEF6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1" autoAdjust="0"/>
    <p:restoredTop sz="94660"/>
  </p:normalViewPr>
  <p:slideViewPr>
    <p:cSldViewPr snapToGrid="0">
      <p:cViewPr varScale="1">
        <p:scale>
          <a:sx n="74" d="100"/>
          <a:sy n="74" d="100"/>
        </p:scale>
        <p:origin x="224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E9020D97-9F4A-4F14-8C00-C6658FE44035}" type="datetimeFigureOut">
              <a:rPr kumimoji="1" lang="ja-JP" altLang="en-US" smtClean="0"/>
              <a:t>2023/9/5</a:t>
            </a:fld>
            <a:endParaRPr kumimoji="1" lang="ja-JP" altLang="en-US"/>
          </a:p>
        </p:txBody>
      </p:sp>
      <p:sp>
        <p:nvSpPr>
          <p:cNvPr id="4" name="スライド イメージ プレースホルダー 3"/>
          <p:cNvSpPr>
            <a:spLocks noGrp="1" noRot="1" noChangeAspect="1"/>
          </p:cNvSpPr>
          <p:nvPr>
            <p:ph type="sldImg" idx="2"/>
          </p:nvPr>
        </p:nvSpPr>
        <p:spPr>
          <a:xfrm>
            <a:off x="2254250" y="1279525"/>
            <a:ext cx="259080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23A77EA8-0339-4B7A-8889-F8A09DAFE927}" type="slidenum">
              <a:rPr kumimoji="1" lang="ja-JP" altLang="en-US" smtClean="0"/>
              <a:t>‹#›</a:t>
            </a:fld>
            <a:endParaRPr kumimoji="1" lang="ja-JP" altLang="en-US"/>
          </a:p>
        </p:txBody>
      </p:sp>
    </p:spTree>
    <p:extLst>
      <p:ext uri="{BB962C8B-B14F-4D97-AF65-F5344CB8AC3E}">
        <p14:creationId xmlns:p14="http://schemas.microsoft.com/office/powerpoint/2010/main" val="7436618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67879" y="135467"/>
            <a:ext cx="6419850" cy="77893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158354" y="1204384"/>
            <a:ext cx="6466284" cy="677333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1"/>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B90BAD-19D9-453A-8AEB-BE23631B961E}" type="slidenum">
              <a:rPr kumimoji="1" lang="ja-JP" altLang="en-US" smtClean="0"/>
              <a:t>‹#›</a:t>
            </a:fld>
            <a:endParaRPr kumimoji="1" lang="ja-JP" altLang="en-US"/>
          </a:p>
        </p:txBody>
      </p:sp>
    </p:spTree>
    <p:extLst>
      <p:ext uri="{BB962C8B-B14F-4D97-AF65-F5344CB8AC3E}">
        <p14:creationId xmlns:p14="http://schemas.microsoft.com/office/powerpoint/2010/main" val="1892637125"/>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6858000" cy="9144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35677" y="1700034"/>
            <a:ext cx="5386648" cy="574393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816102" y="1847088"/>
            <a:ext cx="5225796" cy="5449824"/>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2846070" y="1690307"/>
            <a:ext cx="1165860" cy="853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2914650" y="1690308"/>
            <a:ext cx="1028700" cy="73152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878461" y="2788351"/>
            <a:ext cx="5101080" cy="3454400"/>
          </a:xfrm>
        </p:spPr>
        <p:txBody>
          <a:bodyPr tIns="45720" bIns="45720" anchor="ctr">
            <a:noAutofit/>
          </a:bodyPr>
          <a:lstStyle>
            <a:lvl1pPr algn="ctr">
              <a:lnSpc>
                <a:spcPct val="83000"/>
              </a:lnSpc>
              <a:defRPr lang="en-US" sz="4650" b="0" kern="1200" cap="all" spc="-75" baseline="0" dirty="0">
                <a:solidFill>
                  <a:schemeClr val="tx1">
                    <a:lumMod val="85000"/>
                    <a:lumOff val="15000"/>
                  </a:schemeClr>
                </a:solidFill>
                <a:effectLst/>
                <a:latin typeface="+mj-lt"/>
                <a:ea typeface="+mn-ea"/>
                <a:cs typeface="+mn-cs"/>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78681" y="6242749"/>
            <a:ext cx="5102352" cy="670560"/>
          </a:xfrm>
        </p:spPr>
        <p:txBody>
          <a:bodyPr>
            <a:normAutofit/>
          </a:bodyPr>
          <a:lstStyle>
            <a:lvl1pPr marL="0" indent="0" algn="ctr">
              <a:spcBef>
                <a:spcPts val="0"/>
              </a:spcBef>
              <a:buNone/>
              <a:defRPr sz="1050" spc="60" baseline="0">
                <a:solidFill>
                  <a:schemeClr val="tx1"/>
                </a:solidFill>
              </a:defRPr>
            </a:lvl1pPr>
            <a:lvl2pPr marL="342900" indent="0" algn="ctr">
              <a:buNone/>
              <a:defRPr sz="1050"/>
            </a:lvl2pPr>
            <a:lvl3pPr marL="685800" indent="0" algn="ctr">
              <a:buNone/>
              <a:defRPr sz="1050"/>
            </a:lvl3pPr>
            <a:lvl4pPr marL="1028700" indent="0" algn="ctr">
              <a:buNone/>
              <a:defRPr sz="1050"/>
            </a:lvl4pPr>
            <a:lvl5pPr marL="1371600" indent="0" algn="ctr">
              <a:buNone/>
              <a:defRPr sz="1050"/>
            </a:lvl5pPr>
            <a:lvl6pPr marL="1714500" indent="0" algn="ctr">
              <a:buNone/>
              <a:defRPr sz="1050"/>
            </a:lvl6pPr>
            <a:lvl7pPr marL="2057400" indent="0" algn="ctr">
              <a:buNone/>
              <a:defRPr sz="1050"/>
            </a:lvl7pPr>
            <a:lvl8pPr marL="2400300" indent="0" algn="ctr">
              <a:buNone/>
              <a:defRPr sz="1050"/>
            </a:lvl8pPr>
            <a:lvl9pPr marL="2743200" indent="0" algn="ctr">
              <a:buNone/>
              <a:defRPr sz="1050"/>
            </a:lvl9pPr>
          </a:lstStyle>
          <a:p>
            <a:r>
              <a:rPr lang="ja-JP" altLang="en-US"/>
              <a:t>マスター サブタイトルの書式設定</a:t>
            </a:r>
            <a:endParaRPr lang="en-US" dirty="0"/>
          </a:p>
        </p:txBody>
      </p:sp>
      <p:sp>
        <p:nvSpPr>
          <p:cNvPr id="20" name="Date Placeholder 19"/>
          <p:cNvSpPr>
            <a:spLocks noGrp="1"/>
          </p:cNvSpPr>
          <p:nvPr>
            <p:ph type="dt" sz="half" idx="10"/>
          </p:nvPr>
        </p:nvSpPr>
        <p:spPr>
          <a:xfrm>
            <a:off x="2948940" y="1769584"/>
            <a:ext cx="960120" cy="609600"/>
          </a:xfrm>
        </p:spPr>
        <p:txBody>
          <a:bodyPr/>
          <a:lstStyle>
            <a:lvl1pPr algn="ctr">
              <a:defRPr sz="825" spc="0" baseline="0">
                <a:solidFill>
                  <a:schemeClr val="tx1"/>
                </a:solidFill>
                <a:latin typeface="+mn-lt"/>
              </a:defRPr>
            </a:lvl1pPr>
          </a:lstStyle>
          <a:p>
            <a:fld id="{08B9EBBA-996F-894A-B54A-D6246ED52CEA}" type="datetimeFigureOut">
              <a:rPr lang="en-US" smtClean="0"/>
              <a:pPr/>
              <a:t>9/5/2023</a:t>
            </a:fld>
            <a:endParaRPr lang="en-US" dirty="0"/>
          </a:p>
        </p:txBody>
      </p:sp>
      <p:sp>
        <p:nvSpPr>
          <p:cNvPr id="21" name="Footer Placeholder 20"/>
          <p:cNvSpPr>
            <a:spLocks noGrp="1"/>
          </p:cNvSpPr>
          <p:nvPr>
            <p:ph type="ftr" sz="quarter" idx="11"/>
          </p:nvPr>
        </p:nvSpPr>
        <p:spPr>
          <a:xfrm>
            <a:off x="828702" y="6948080"/>
            <a:ext cx="3321844" cy="304800"/>
          </a:xfrm>
        </p:spPr>
        <p:txBody>
          <a:bodyPr/>
          <a:lstStyle>
            <a:lvl1pPr algn="l">
              <a:defRPr sz="675">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4841393" y="6949440"/>
            <a:ext cx="1187933" cy="304800"/>
          </a:xfrm>
        </p:spPr>
        <p:txBody>
          <a:bodyPr/>
          <a:lstStyle>
            <a:lvl1pPr>
              <a:defRPr>
                <a:solidFill>
                  <a:schemeClr val="tx1">
                    <a:lumMod val="75000"/>
                    <a:lumOff val="25000"/>
                  </a:schemeClr>
                </a:solidFill>
              </a:defRPr>
            </a:lvl1pPr>
          </a:lstStyle>
          <a:p>
            <a:fld id="{0EB90BAD-19D9-453A-8AEB-BE23631B961E}" type="slidenum">
              <a:rPr kumimoji="1" lang="ja-JP" altLang="en-US" smtClean="0"/>
              <a:t>‹#›</a:t>
            </a:fld>
            <a:endParaRPr kumimoji="1" lang="ja-JP" altLang="en-US"/>
          </a:p>
        </p:txBody>
      </p:sp>
    </p:spTree>
    <p:extLst>
      <p:ext uri="{BB962C8B-B14F-4D97-AF65-F5344CB8AC3E}">
        <p14:creationId xmlns:p14="http://schemas.microsoft.com/office/powerpoint/2010/main" val="158166106"/>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640125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6858000" cy="9144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735677" y="1700034"/>
            <a:ext cx="5386648" cy="574393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816102" y="1847088"/>
            <a:ext cx="5225796" cy="5449824"/>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2846070" y="1690307"/>
            <a:ext cx="1165860" cy="853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2914650" y="1690308"/>
            <a:ext cx="1028700" cy="73152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879538" y="2792412"/>
            <a:ext cx="5102352" cy="3450336"/>
          </a:xfrm>
        </p:spPr>
        <p:txBody>
          <a:bodyPr anchor="ctr">
            <a:noAutofit/>
          </a:bodyPr>
          <a:lstStyle>
            <a:lvl1pPr algn="ctr">
              <a:lnSpc>
                <a:spcPct val="83000"/>
              </a:lnSpc>
              <a:defRPr lang="en-US" sz="4650" kern="1200" cap="all" spc="-75" baseline="0" dirty="0">
                <a:solidFill>
                  <a:schemeClr val="tx1">
                    <a:lumMod val="85000"/>
                    <a:lumOff val="15000"/>
                  </a:schemeClr>
                </a:solidFill>
                <a:effectLst/>
                <a:latin typeface="+mj-lt"/>
                <a:ea typeface="+mn-ea"/>
                <a:cs typeface="+mn-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9539" y="6242749"/>
            <a:ext cx="5102352" cy="670560"/>
          </a:xfrm>
        </p:spPr>
        <p:txBody>
          <a:bodyPr anchor="t">
            <a:normAutofit/>
          </a:bodyPr>
          <a:lstStyle>
            <a:lvl1pPr marL="0" indent="0" algn="ctr">
              <a:buNone/>
              <a:defRPr sz="1050">
                <a:solidFill>
                  <a:schemeClr val="tx1"/>
                </a:solidFill>
                <a:effectLst/>
              </a:defRPr>
            </a:lvl1pPr>
            <a:lvl2pPr marL="342900" indent="0">
              <a:buNone/>
              <a:defRPr sz="1050">
                <a:solidFill>
                  <a:schemeClr val="tx1">
                    <a:tint val="75000"/>
                  </a:schemeClr>
                </a:solidFill>
              </a:defRPr>
            </a:lvl2pPr>
            <a:lvl3pPr marL="685800" indent="0">
              <a:buNone/>
              <a:defRPr sz="105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2948940" y="1767840"/>
            <a:ext cx="960120" cy="609600"/>
          </a:xfrm>
        </p:spPr>
        <p:txBody>
          <a:bodyPr/>
          <a:lstStyle>
            <a:lvl1pPr algn="ctr">
              <a:defRPr lang="en-US" sz="825" kern="1200" spc="0" baseline="0">
                <a:solidFill>
                  <a:schemeClr val="tx1"/>
                </a:solidFill>
                <a:latin typeface="+mn-lt"/>
                <a:ea typeface="+mn-ea"/>
                <a:cs typeface="+mn-cs"/>
              </a:defRPr>
            </a:lvl1pPr>
          </a:lstStyle>
          <a:p>
            <a:fld id="{8DFA1846-DA80-1C48-A609-854EA85C59AD}" type="datetimeFigureOut">
              <a:rPr lang="en-US" smtClean="0"/>
              <a:pPr/>
              <a:t>9/5/2023</a:t>
            </a:fld>
            <a:endParaRPr lang="en-US" dirty="0"/>
          </a:p>
        </p:txBody>
      </p:sp>
      <p:sp>
        <p:nvSpPr>
          <p:cNvPr id="5" name="Footer Placeholder 4"/>
          <p:cNvSpPr>
            <a:spLocks noGrp="1"/>
          </p:cNvSpPr>
          <p:nvPr>
            <p:ph type="ftr" sz="quarter" idx="11"/>
          </p:nvPr>
        </p:nvSpPr>
        <p:spPr>
          <a:xfrm>
            <a:off x="828509" y="6948080"/>
            <a:ext cx="3322701" cy="3048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4840033" y="6948080"/>
            <a:ext cx="1188149" cy="30480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2070602"/>
      </p:ext>
    </p:extLst>
  </p:cSld>
  <p:clrMapOvr>
    <a:overrideClrMapping bg1="lt1" tx1="dk1" bg2="lt2" tx2="dk2" accent1="accent1" accent2="accent2" accent3="accent3" accent4="accent4" accent5="accent5" accent6="accent6" hlink="hlink" folHlink="folHlink"/>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48640" y="2804160"/>
            <a:ext cx="2743200" cy="524256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566160" y="2804160"/>
            <a:ext cx="2743200" cy="524256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7186282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48640" y="2765779"/>
            <a:ext cx="2743200" cy="853440"/>
          </a:xfrm>
        </p:spPr>
        <p:txBody>
          <a:bodyPr anchor="ctr">
            <a:normAutofit/>
          </a:bodyPr>
          <a:lstStyle>
            <a:lvl1pPr marL="0" indent="0" algn="ctr">
              <a:spcBef>
                <a:spcPts val="0"/>
              </a:spcBef>
              <a:buNone/>
              <a:defRPr sz="1425" b="0">
                <a:solidFill>
                  <a:schemeClr val="tx2"/>
                </a:solidFill>
                <a:latin typeface="+mn-lt"/>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548640" y="3674531"/>
            <a:ext cx="2743200" cy="42672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566160" y="2765779"/>
            <a:ext cx="2743200" cy="853440"/>
          </a:xfrm>
        </p:spPr>
        <p:txBody>
          <a:bodyPr anchor="ctr">
            <a:normAutofit/>
          </a:bodyPr>
          <a:lstStyle>
            <a:lvl1pPr marL="0" indent="0" algn="ctr">
              <a:spcBef>
                <a:spcPts val="0"/>
              </a:spcBef>
              <a:buNone/>
              <a:defRPr sz="1425" b="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566160" y="3675441"/>
            <a:ext cx="2743200" cy="42672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349749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B90BAD-19D9-453A-8AEB-BE23631B961E}" type="slidenum">
              <a:rPr kumimoji="1" lang="ja-JP" altLang="en-US" smtClean="0"/>
              <a:t>‹#›</a:t>
            </a:fld>
            <a:endParaRPr kumimoji="1" lang="ja-JP" altLang="en-US"/>
          </a:p>
        </p:txBody>
      </p:sp>
    </p:spTree>
    <p:extLst>
      <p:ext uri="{BB962C8B-B14F-4D97-AF65-F5344CB8AC3E}">
        <p14:creationId xmlns:p14="http://schemas.microsoft.com/office/powerpoint/2010/main" val="2446407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9/5/2023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B90BAD-19D9-453A-8AEB-BE23631B961E}" type="slidenum">
              <a:rPr kumimoji="1" lang="ja-JP" altLang="en-US" smtClean="0"/>
              <a:t>‹#›</a:t>
            </a:fld>
            <a:endParaRPr kumimoji="1" lang="ja-JP" altLang="en-US"/>
          </a:p>
        </p:txBody>
      </p:sp>
    </p:spTree>
    <p:extLst>
      <p:ext uri="{BB962C8B-B14F-4D97-AF65-F5344CB8AC3E}">
        <p14:creationId xmlns:p14="http://schemas.microsoft.com/office/powerpoint/2010/main" val="2954812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6" name="Rectangle 15"/>
          <p:cNvSpPr/>
          <p:nvPr/>
        </p:nvSpPr>
        <p:spPr>
          <a:xfrm>
            <a:off x="138110" y="231648"/>
            <a:ext cx="4798886" cy="86807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5073968" y="231648"/>
            <a:ext cx="1645920" cy="8680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229225" y="809856"/>
            <a:ext cx="1367314" cy="2194560"/>
          </a:xfrm>
        </p:spPr>
        <p:txBody>
          <a:bodyPr anchor="b">
            <a:normAutofit/>
          </a:bodyPr>
          <a:lstStyle>
            <a:lvl1pPr algn="l" defTabSz="685800" rtl="0" eaLnBrk="1" latinLnBrk="0" hangingPunct="1">
              <a:lnSpc>
                <a:spcPct val="90000"/>
              </a:lnSpc>
              <a:spcBef>
                <a:spcPct val="0"/>
              </a:spcBef>
              <a:buNone/>
              <a:defRPr lang="en-US" sz="1800" b="0" kern="1200" cap="none" spc="0" baseline="0" dirty="0">
                <a:solidFill>
                  <a:srgbClr val="FFFFFF"/>
                </a:solidFill>
                <a:effectLst/>
                <a:latin typeface="+mj-lt"/>
                <a:ea typeface="+mn-ea"/>
                <a:cs typeface="+mn-cs"/>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01732" y="1209524"/>
            <a:ext cx="4071642" cy="6724952"/>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29225" y="3048000"/>
            <a:ext cx="1367314" cy="4673600"/>
          </a:xfrm>
        </p:spPr>
        <p:txBody>
          <a:bodyPr>
            <a:normAutofit/>
          </a:bodyPr>
          <a:lstStyle>
            <a:lvl1pPr marL="0" indent="0">
              <a:lnSpc>
                <a:spcPct val="110000"/>
              </a:lnSpc>
              <a:spcBef>
                <a:spcPts val="600"/>
              </a:spcBef>
              <a:buNone/>
              <a:defRPr sz="97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48A87A34-81AB-432B-8DAE-1953F412C126}" type="datetimeFigureOut">
              <a:rPr lang="en-US" smtClean="0"/>
              <a:pPr/>
              <a:t>9/5/2023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5846444" y="8413448"/>
            <a:ext cx="822960" cy="365760"/>
          </a:xfrm>
        </p:spPr>
        <p:txBody>
          <a:bodyPr/>
          <a:lstStyle>
            <a:lvl1pPr>
              <a:defRPr>
                <a:solidFill>
                  <a:srgbClr val="FFFFFF"/>
                </a:solidFill>
              </a:defRPr>
            </a:lvl1pPr>
          </a:lstStyle>
          <a:p>
            <a:fld id="{6D22F896-40B5-4ADD-8801-0D06FADFA095}" type="slidenum">
              <a:rPr lang="en-US" smtClean="0"/>
              <a:pPr/>
              <a:t>‹#›</a:t>
            </a:fld>
            <a:endParaRPr lang="en-US" dirty="0"/>
          </a:p>
        </p:txBody>
      </p:sp>
      <p:sp>
        <p:nvSpPr>
          <p:cNvPr id="12" name="Rectangle 11"/>
          <p:cNvSpPr/>
          <p:nvPr/>
        </p:nvSpPr>
        <p:spPr>
          <a:xfrm>
            <a:off x="5151120" y="365760"/>
            <a:ext cx="1491615" cy="841248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779973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4" name="Rectangle 13"/>
          <p:cNvSpPr/>
          <p:nvPr/>
        </p:nvSpPr>
        <p:spPr>
          <a:xfrm>
            <a:off x="5073968" y="231648"/>
            <a:ext cx="1645920" cy="8680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229225" y="804672"/>
            <a:ext cx="1368171" cy="2194560"/>
          </a:xfrm>
        </p:spPr>
        <p:txBody>
          <a:bodyPr anchor="b">
            <a:noAutofit/>
          </a:bodyPr>
          <a:lstStyle>
            <a:lvl1pPr algn="l">
              <a:defRPr sz="1800" b="0">
                <a:solidFill>
                  <a:srgbClr val="FFFFFF"/>
                </a:solidFill>
                <a:latin typeface="+mj-lt"/>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8587" y="231648"/>
            <a:ext cx="4798886" cy="8680704"/>
          </a:xfrm>
          <a:solidFill>
            <a:schemeClr val="accent1">
              <a:lumMod val="60000"/>
              <a:lumOff val="40000"/>
            </a:schemeClr>
          </a:solidFill>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29225" y="3048000"/>
            <a:ext cx="1368171" cy="4669536"/>
          </a:xfrm>
        </p:spPr>
        <p:txBody>
          <a:bodyPr>
            <a:normAutofit/>
          </a:bodyPr>
          <a:lstStyle>
            <a:lvl1pPr marL="0" indent="0" algn="l">
              <a:lnSpc>
                <a:spcPct val="110000"/>
              </a:lnSpc>
              <a:spcBef>
                <a:spcPts val="600"/>
              </a:spcBef>
              <a:buNone/>
              <a:defRPr sz="97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9B482E8-6E0E-1B4F-B1FD-C69DB9E858D9}" type="datetimeFigureOut">
              <a:rPr lang="en-US" smtClean="0"/>
              <a:pPr/>
              <a:t>9/5/2023</a:t>
            </a:fld>
            <a:endParaRPr lang="en-US" dirty="0"/>
          </a:p>
        </p:txBody>
      </p:sp>
      <p:sp>
        <p:nvSpPr>
          <p:cNvPr id="6" name="Footer Placeholder 5"/>
          <p:cNvSpPr>
            <a:spLocks noGrp="1"/>
          </p:cNvSpPr>
          <p:nvPr>
            <p:ph type="ftr" sz="quarter" idx="11"/>
          </p:nvPr>
        </p:nvSpPr>
        <p:spPr/>
        <p:txBody>
          <a:bodyPr/>
          <a:lstStyle>
            <a:lvl1pPr marL="0" algn="r" defTabSz="685800" rtl="0" eaLnBrk="1" latinLnBrk="0" hangingPunct="1">
              <a:defRPr lang="en-US" sz="675"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5848160" y="8412480"/>
            <a:ext cx="822960" cy="36576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1" name="Rectangle 10"/>
          <p:cNvSpPr/>
          <p:nvPr/>
        </p:nvSpPr>
        <p:spPr>
          <a:xfrm>
            <a:off x="5151120" y="365760"/>
            <a:ext cx="1491615" cy="841248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487127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6961040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181600"/>
            <a:ext cx="4800600" cy="23368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ja-JP" altLang="en-US"/>
              <a:t>マスター サブタイトルの書式設定</a:t>
            </a:r>
          </a:p>
        </p:txBody>
      </p:sp>
      <p:sp>
        <p:nvSpPr>
          <p:cNvPr id="5" name="スライド番号プレースホルダー 1"/>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B90BAD-19D9-453A-8AEB-BE23631B961E}" type="slidenum">
              <a:rPr kumimoji="1" lang="ja-JP" altLang="en-US" smtClean="0"/>
              <a:t>‹#›</a:t>
            </a:fld>
            <a:endParaRPr kumimoji="1" lang="ja-JP" altLang="en-US"/>
          </a:p>
        </p:txBody>
      </p:sp>
    </p:spTree>
    <p:extLst>
      <p:ext uri="{BB962C8B-B14F-4D97-AF65-F5344CB8AC3E}">
        <p14:creationId xmlns:p14="http://schemas.microsoft.com/office/powerpoint/2010/main" val="56953337"/>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57775" y="1016000"/>
            <a:ext cx="1328738" cy="70104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1016000"/>
            <a:ext cx="4543425" cy="7010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184216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a:lstStyle/>
          <a:p>
            <a:r>
              <a:rPr lang="ja-JP" altLang="en-US"/>
              <a:t>マスター タイトルの書式設定</a:t>
            </a:r>
          </a:p>
        </p:txBody>
      </p:sp>
      <p:sp>
        <p:nvSpPr>
          <p:cNvPr id="3" name="スライド番号プレースホルダー 1"/>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B90BAD-19D9-453A-8AEB-BE23631B961E}" type="slidenum">
              <a:rPr kumimoji="1" lang="ja-JP" altLang="en-US" smtClean="0"/>
              <a:t>‹#›</a:t>
            </a:fld>
            <a:endParaRPr kumimoji="1" lang="ja-JP" altLang="en-US"/>
          </a:p>
        </p:txBody>
      </p:sp>
    </p:spTree>
    <p:extLst>
      <p:ext uri="{BB962C8B-B14F-4D97-AF65-F5344CB8AC3E}">
        <p14:creationId xmlns:p14="http://schemas.microsoft.com/office/powerpoint/2010/main" val="236053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B90BAD-19D9-453A-8AEB-BE23631B961E}" type="slidenum">
              <a:rPr kumimoji="1" lang="ja-JP" altLang="en-US" smtClean="0"/>
              <a:t>‹#›</a:t>
            </a:fld>
            <a:endParaRPr kumimoji="1" lang="ja-JP" altLang="en-US"/>
          </a:p>
        </p:txBody>
      </p:sp>
    </p:spTree>
    <p:extLst>
      <p:ext uri="{BB962C8B-B14F-4D97-AF65-F5344CB8AC3E}">
        <p14:creationId xmlns:p14="http://schemas.microsoft.com/office/powerpoint/2010/main" val="37387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67879" y="135467"/>
            <a:ext cx="6419850" cy="77893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158354" y="1204384"/>
            <a:ext cx="6466284" cy="677333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1"/>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B90BAD-19D9-453A-8AEB-BE23631B961E}" type="slidenum">
              <a:rPr kumimoji="1" lang="ja-JP" altLang="en-US" smtClean="0"/>
              <a:t>‹#›</a:t>
            </a:fld>
            <a:endParaRPr kumimoji="1" lang="ja-JP" altLang="en-US"/>
          </a:p>
        </p:txBody>
      </p:sp>
    </p:spTree>
    <p:extLst>
      <p:ext uri="{BB962C8B-B14F-4D97-AF65-F5344CB8AC3E}">
        <p14:creationId xmlns:p14="http://schemas.microsoft.com/office/powerpoint/2010/main" val="262002018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181600"/>
            <a:ext cx="4800600" cy="23368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ja-JP" altLang="en-US"/>
              <a:t>マスター サブタイトルの書式設定</a:t>
            </a:r>
          </a:p>
        </p:txBody>
      </p:sp>
      <p:sp>
        <p:nvSpPr>
          <p:cNvPr id="5" name="スライド番号プレースホルダー 1"/>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B90BAD-19D9-453A-8AEB-BE23631B961E}" type="slidenum">
              <a:rPr kumimoji="1" lang="ja-JP" altLang="en-US" smtClean="0"/>
              <a:t>‹#›</a:t>
            </a:fld>
            <a:endParaRPr kumimoji="1" lang="ja-JP" altLang="en-US"/>
          </a:p>
        </p:txBody>
      </p:sp>
    </p:spTree>
    <p:extLst>
      <p:ext uri="{BB962C8B-B14F-4D97-AF65-F5344CB8AC3E}">
        <p14:creationId xmlns:p14="http://schemas.microsoft.com/office/powerpoint/2010/main" val="426980992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a:lstStyle/>
          <a:p>
            <a:r>
              <a:rPr lang="ja-JP" altLang="en-US"/>
              <a:t>マスター タイトルの書式設定</a:t>
            </a:r>
          </a:p>
        </p:txBody>
      </p:sp>
      <p:sp>
        <p:nvSpPr>
          <p:cNvPr id="3" name="スライド番号プレースホルダー 1"/>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B90BAD-19D9-453A-8AEB-BE23631B961E}" type="slidenum">
              <a:rPr kumimoji="1" lang="ja-JP" altLang="en-US" smtClean="0"/>
              <a:t>‹#›</a:t>
            </a:fld>
            <a:endParaRPr kumimoji="1" lang="ja-JP" altLang="en-US"/>
          </a:p>
        </p:txBody>
      </p:sp>
    </p:spTree>
    <p:extLst>
      <p:ext uri="{BB962C8B-B14F-4D97-AF65-F5344CB8AC3E}">
        <p14:creationId xmlns:p14="http://schemas.microsoft.com/office/powerpoint/2010/main" val="363004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2039580-CB23-4B95-9111-609395762EEA}"/>
              </a:ext>
            </a:extLst>
          </p:cNvPr>
          <p:cNvPicPr>
            <a:picLocks noChangeAspect="1"/>
          </p:cNvPicPr>
          <p:nvPr userDrawn="1"/>
        </p:nvPicPr>
        <p:blipFill>
          <a:blip r:embed="rId2"/>
          <a:stretch>
            <a:fillRect/>
          </a:stretch>
        </p:blipFill>
        <p:spPr>
          <a:xfrm>
            <a:off x="0" y="-13072"/>
            <a:ext cx="6858000" cy="914400"/>
          </a:xfrm>
          <a:prstGeom prst="rect">
            <a:avLst/>
          </a:prstGeom>
        </p:spPr>
      </p:pic>
      <p:grpSp>
        <p:nvGrpSpPr>
          <p:cNvPr id="4" name="グループ化 3">
            <a:extLst>
              <a:ext uri="{FF2B5EF4-FFF2-40B4-BE49-F238E27FC236}">
                <a16:creationId xmlns:a16="http://schemas.microsoft.com/office/drawing/2014/main" id="{C82B7839-028C-4B9C-85FE-B3E181C8F751}"/>
              </a:ext>
            </a:extLst>
          </p:cNvPr>
          <p:cNvGrpSpPr/>
          <p:nvPr userDrawn="1"/>
        </p:nvGrpSpPr>
        <p:grpSpPr>
          <a:xfrm>
            <a:off x="251444" y="-60960"/>
            <a:ext cx="6378374" cy="990600"/>
            <a:chOff x="251444" y="4328160"/>
            <a:chExt cx="6378374" cy="990600"/>
          </a:xfrm>
        </p:grpSpPr>
        <p:sp>
          <p:nvSpPr>
            <p:cNvPr id="5" name="正方形/長方形 4">
              <a:extLst>
                <a:ext uri="{FF2B5EF4-FFF2-40B4-BE49-F238E27FC236}">
                  <a16:creationId xmlns:a16="http://schemas.microsoft.com/office/drawing/2014/main" id="{202246CC-560F-48E8-90E0-B1BFD3B72E46}"/>
                </a:ext>
              </a:extLst>
            </p:cNvPr>
            <p:cNvSpPr/>
            <p:nvPr/>
          </p:nvSpPr>
          <p:spPr>
            <a:xfrm>
              <a:off x="1005287" y="4395430"/>
              <a:ext cx="4633320" cy="923330"/>
            </a:xfrm>
            <a:prstGeom prst="rect">
              <a:avLst/>
            </a:prstGeom>
            <a:noFill/>
          </p:spPr>
          <p:txBody>
            <a:bodyPr wrap="none" lIns="91440" tIns="45720" rIns="91440" bIns="45720">
              <a:spAutoFit/>
            </a:bodyPr>
            <a:lstStyle/>
            <a:p>
              <a:pPr algn="ctr"/>
              <a:r>
                <a:rPr lang="en-US" altLang="ja-JP"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KANTO’s NEWS</a:t>
              </a:r>
              <a:endParaRPr lang="ja-JP" alt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6" name="図 5">
              <a:extLst>
                <a:ext uri="{FF2B5EF4-FFF2-40B4-BE49-F238E27FC236}">
                  <a16:creationId xmlns:a16="http://schemas.microsoft.com/office/drawing/2014/main" id="{3684664B-83F9-4F1B-A50E-9B5E15ED1C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5432" y="4476267"/>
              <a:ext cx="694386" cy="694386"/>
            </a:xfrm>
            <a:prstGeom prst="rect">
              <a:avLst/>
            </a:prstGeom>
          </p:spPr>
        </p:pic>
        <p:sp>
          <p:nvSpPr>
            <p:cNvPr id="7" name="正方形/長方形 6">
              <a:extLst>
                <a:ext uri="{FF2B5EF4-FFF2-40B4-BE49-F238E27FC236}">
                  <a16:creationId xmlns:a16="http://schemas.microsoft.com/office/drawing/2014/main" id="{562B1291-C5F9-427E-8A83-0EA7370A1696}"/>
                </a:ext>
              </a:extLst>
            </p:cNvPr>
            <p:cNvSpPr/>
            <p:nvPr/>
          </p:nvSpPr>
          <p:spPr>
            <a:xfrm>
              <a:off x="251444" y="4328160"/>
              <a:ext cx="914033" cy="646331"/>
            </a:xfrm>
            <a:prstGeom prst="rect">
              <a:avLst/>
            </a:prstGeom>
            <a:noFill/>
          </p:spPr>
          <p:txBody>
            <a:bodyPr wrap="none" lIns="91440" tIns="45720" rIns="91440" bIns="45720">
              <a:spAutoFit/>
            </a:bodyPr>
            <a:lstStyle/>
            <a:p>
              <a:pPr algn="ctr"/>
              <a:r>
                <a:rPr lang="en-US" altLang="ja-JP" sz="3600" b="1" cap="none" spc="50" dirty="0">
                  <a:ln w="9525" cmpd="sng">
                    <a:solidFill>
                      <a:schemeClr val="accent1"/>
                    </a:solidFill>
                    <a:prstDash val="solid"/>
                  </a:ln>
                  <a:solidFill>
                    <a:srgbClr val="FFFF00"/>
                  </a:solidFill>
                  <a:effectLst>
                    <a:glow rad="38100">
                      <a:schemeClr val="accent1">
                        <a:alpha val="40000"/>
                      </a:schemeClr>
                    </a:glow>
                  </a:effectLst>
                </a:rPr>
                <a:t>The</a:t>
              </a:r>
              <a:endParaRPr lang="ja-JP" altLang="en-US" sz="3600" b="1" cap="none" spc="50" dirty="0">
                <a:ln w="9525" cmpd="sng">
                  <a:solidFill>
                    <a:schemeClr val="accent1"/>
                  </a:solidFill>
                  <a:prstDash val="solid"/>
                </a:ln>
                <a:solidFill>
                  <a:srgbClr val="FFFF00"/>
                </a:solidFill>
                <a:effectLst>
                  <a:glow rad="38100">
                    <a:schemeClr val="accent1">
                      <a:alpha val="40000"/>
                    </a:schemeClr>
                  </a:glow>
                </a:effectLst>
              </a:endParaRPr>
            </a:p>
          </p:txBody>
        </p:sp>
      </p:grpSp>
      <p:pic>
        <p:nvPicPr>
          <p:cNvPr id="8" name="図 7">
            <a:extLst>
              <a:ext uri="{FF2B5EF4-FFF2-40B4-BE49-F238E27FC236}">
                <a16:creationId xmlns:a16="http://schemas.microsoft.com/office/drawing/2014/main" id="{6F72C4CB-35E3-460E-A7D7-5FE76DA2795F}"/>
              </a:ext>
            </a:extLst>
          </p:cNvPr>
          <p:cNvPicPr>
            <a:picLocks noChangeAspect="1"/>
          </p:cNvPicPr>
          <p:nvPr userDrawn="1"/>
        </p:nvPicPr>
        <p:blipFill>
          <a:blip r:embed="rId4"/>
          <a:stretch>
            <a:fillRect/>
          </a:stretch>
        </p:blipFill>
        <p:spPr>
          <a:xfrm>
            <a:off x="0" y="8656320"/>
            <a:ext cx="6858000" cy="487680"/>
          </a:xfrm>
          <a:prstGeom prst="rect">
            <a:avLst/>
          </a:prstGeom>
        </p:spPr>
      </p:pic>
    </p:spTree>
    <p:extLst>
      <p:ext uri="{BB962C8B-B14F-4D97-AF65-F5344CB8AC3E}">
        <p14:creationId xmlns:p14="http://schemas.microsoft.com/office/powerpoint/2010/main" val="214595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67879" y="135467"/>
            <a:ext cx="6419850" cy="77893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158354" y="1204384"/>
            <a:ext cx="6466284" cy="677333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1"/>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B90BAD-19D9-453A-8AEB-BE23631B961E}" type="slidenum">
              <a:rPr kumimoji="1" lang="ja-JP" altLang="en-US" smtClean="0"/>
              <a:t>‹#›</a:t>
            </a:fld>
            <a:endParaRPr kumimoji="1" lang="ja-JP" altLang="en-US"/>
          </a:p>
        </p:txBody>
      </p:sp>
    </p:spTree>
    <p:extLst>
      <p:ext uri="{BB962C8B-B14F-4D97-AF65-F5344CB8AC3E}">
        <p14:creationId xmlns:p14="http://schemas.microsoft.com/office/powerpoint/2010/main" val="3317219942"/>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図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81517"/>
            <a:ext cx="6858000" cy="861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351183"/>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ctr" rtl="0" eaLnBrk="0" fontAlgn="base" hangingPunct="0">
        <a:spcBef>
          <a:spcPct val="0"/>
        </a:spcBef>
        <a:spcAft>
          <a:spcPct val="0"/>
        </a:spcAft>
        <a:defRPr kumimoji="1" sz="2475" kern="1200">
          <a:solidFill>
            <a:schemeClr val="tx1"/>
          </a:solidFill>
          <a:latin typeface="+mj-lt"/>
          <a:ea typeface="ＭＳ Ｐゴシック" pitchFamily="50" charset="-128"/>
          <a:cs typeface="+mj-cs"/>
        </a:defRPr>
      </a:lvl1pPr>
      <a:lvl2pPr algn="ctr" rtl="0" eaLnBrk="0" fontAlgn="base" hangingPunct="0">
        <a:spcBef>
          <a:spcPct val="0"/>
        </a:spcBef>
        <a:spcAft>
          <a:spcPct val="0"/>
        </a:spcAft>
        <a:defRPr kumimoji="1" sz="2475">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2475">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2475">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2475">
          <a:solidFill>
            <a:schemeClr val="tx1"/>
          </a:solidFill>
          <a:latin typeface="Calibri" pitchFamily="34" charset="0"/>
          <a:ea typeface="ＭＳ Ｐゴシック" pitchFamily="50" charset="-128"/>
        </a:defRPr>
      </a:lvl5pPr>
      <a:lvl6pPr marL="257175" algn="ctr" rtl="0" fontAlgn="base">
        <a:spcBef>
          <a:spcPct val="0"/>
        </a:spcBef>
        <a:spcAft>
          <a:spcPct val="0"/>
        </a:spcAft>
        <a:defRPr kumimoji="1" sz="2475">
          <a:solidFill>
            <a:schemeClr val="tx1"/>
          </a:solidFill>
          <a:latin typeface="Calibri" pitchFamily="34" charset="0"/>
          <a:ea typeface="ＭＳ Ｐゴシック" pitchFamily="50" charset="-128"/>
        </a:defRPr>
      </a:lvl6pPr>
      <a:lvl7pPr marL="514350" algn="ctr" rtl="0" fontAlgn="base">
        <a:spcBef>
          <a:spcPct val="0"/>
        </a:spcBef>
        <a:spcAft>
          <a:spcPct val="0"/>
        </a:spcAft>
        <a:defRPr kumimoji="1" sz="2475">
          <a:solidFill>
            <a:schemeClr val="tx1"/>
          </a:solidFill>
          <a:latin typeface="Calibri" pitchFamily="34" charset="0"/>
          <a:ea typeface="ＭＳ Ｐゴシック" pitchFamily="50" charset="-128"/>
        </a:defRPr>
      </a:lvl7pPr>
      <a:lvl8pPr marL="771525" algn="ctr" rtl="0" fontAlgn="base">
        <a:spcBef>
          <a:spcPct val="0"/>
        </a:spcBef>
        <a:spcAft>
          <a:spcPct val="0"/>
        </a:spcAft>
        <a:defRPr kumimoji="1" sz="2475">
          <a:solidFill>
            <a:schemeClr val="tx1"/>
          </a:solidFill>
          <a:latin typeface="Calibri" pitchFamily="34" charset="0"/>
          <a:ea typeface="ＭＳ Ｐゴシック" pitchFamily="50" charset="-128"/>
        </a:defRPr>
      </a:lvl8pPr>
      <a:lvl9pPr marL="1028700" algn="ctr" rtl="0" fontAlgn="base">
        <a:spcBef>
          <a:spcPct val="0"/>
        </a:spcBef>
        <a:spcAft>
          <a:spcPct val="0"/>
        </a:spcAft>
        <a:defRPr kumimoji="1" sz="2475">
          <a:solidFill>
            <a:schemeClr val="tx1"/>
          </a:solidFill>
          <a:latin typeface="Calibri" pitchFamily="34" charset="0"/>
          <a:ea typeface="ＭＳ Ｐゴシック" pitchFamily="50" charset="-128"/>
        </a:defRPr>
      </a:lvl9pPr>
    </p:titleStyle>
    <p:bodyStyle>
      <a:lvl1pPr marL="192881" indent="-192881"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mn-lt"/>
          <a:ea typeface="ＭＳ Ｐゴシック" pitchFamily="50" charset="-128"/>
          <a:cs typeface="+mn-cs"/>
        </a:defRPr>
      </a:lvl1pPr>
      <a:lvl2pPr marL="417910" indent="-160735" algn="l" rtl="0" eaLnBrk="0" fontAlgn="base" hangingPunct="0">
        <a:spcBef>
          <a:spcPct val="20000"/>
        </a:spcBef>
        <a:spcAft>
          <a:spcPct val="0"/>
        </a:spcAft>
        <a:buFont typeface="Arial" panose="020B0604020202020204" pitchFamily="34" charset="0"/>
        <a:buChar char="–"/>
        <a:defRPr kumimoji="1" sz="1575" kern="1200">
          <a:solidFill>
            <a:schemeClr val="tx1"/>
          </a:solidFill>
          <a:latin typeface="+mn-lt"/>
          <a:ea typeface="ＭＳ Ｐゴシック" pitchFamily="50" charset="-128"/>
          <a:cs typeface="+mn-cs"/>
        </a:defRPr>
      </a:lvl2pPr>
      <a:lvl3pPr marL="642938" indent="-128588" algn="l" rtl="0" eaLnBrk="0" fontAlgn="base" hangingPunct="0">
        <a:spcBef>
          <a:spcPct val="20000"/>
        </a:spcBef>
        <a:spcAft>
          <a:spcPct val="0"/>
        </a:spcAft>
        <a:buFont typeface="Arial" panose="020B0604020202020204" pitchFamily="34" charset="0"/>
        <a:buChar char="•"/>
        <a:defRPr kumimoji="1" sz="1350" kern="1200">
          <a:solidFill>
            <a:schemeClr val="tx1"/>
          </a:solidFill>
          <a:latin typeface="+mn-lt"/>
          <a:ea typeface="ＭＳ Ｐゴシック" pitchFamily="50" charset="-128"/>
          <a:cs typeface="+mn-cs"/>
        </a:defRPr>
      </a:lvl3pPr>
      <a:lvl4pPr marL="900113" indent="-128588" algn="l" rtl="0" eaLnBrk="0" fontAlgn="base" hangingPunct="0">
        <a:spcBef>
          <a:spcPct val="20000"/>
        </a:spcBef>
        <a:spcAft>
          <a:spcPct val="0"/>
        </a:spcAft>
        <a:buFont typeface="Arial" panose="020B0604020202020204" pitchFamily="34" charset="0"/>
        <a:buChar char="–"/>
        <a:defRPr kumimoji="1" sz="1125" kern="1200">
          <a:solidFill>
            <a:schemeClr val="tx1"/>
          </a:solidFill>
          <a:latin typeface="+mn-lt"/>
          <a:ea typeface="ＭＳ Ｐゴシック" pitchFamily="50" charset="-128"/>
          <a:cs typeface="+mn-cs"/>
        </a:defRPr>
      </a:lvl4pPr>
      <a:lvl5pPr marL="1157288" indent="-128588" algn="l" rtl="0" eaLnBrk="0" fontAlgn="base" hangingPunct="0">
        <a:spcBef>
          <a:spcPct val="20000"/>
        </a:spcBef>
        <a:spcAft>
          <a:spcPct val="0"/>
        </a:spcAft>
        <a:buFont typeface="Arial" panose="020B0604020202020204" pitchFamily="34" charset="0"/>
        <a:buChar char="»"/>
        <a:defRPr kumimoji="1" sz="1125" kern="1200">
          <a:solidFill>
            <a:schemeClr val="tx1"/>
          </a:solidFill>
          <a:latin typeface="+mn-lt"/>
          <a:ea typeface="ＭＳ Ｐゴシック" pitchFamily="50" charset="-128"/>
          <a:cs typeface="+mn-cs"/>
        </a:defRPr>
      </a:lvl5pPr>
      <a:lvl6pPr marL="1414463" indent="-128588" algn="l" defTabSz="514350" rtl="0" eaLnBrk="1" latinLnBrk="0" hangingPunct="1">
        <a:spcBef>
          <a:spcPct val="20000"/>
        </a:spcBef>
        <a:buFont typeface="Arial" pitchFamily="34" charset="0"/>
        <a:buChar char="•"/>
        <a:defRPr kumimoji="1"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kumimoji="1"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kumimoji="1"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kumimoji="1" sz="1125"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35725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algn="ctr" rtl="0" eaLnBrk="0" fontAlgn="base" hangingPunct="0">
        <a:spcBef>
          <a:spcPct val="0"/>
        </a:spcBef>
        <a:spcAft>
          <a:spcPct val="0"/>
        </a:spcAft>
        <a:defRPr kumimoji="1" sz="3300" kern="12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5pPr>
      <a:lvl6pPr marL="342900" algn="ctr" rtl="0" fontAlgn="base">
        <a:spcBef>
          <a:spcPct val="0"/>
        </a:spcBef>
        <a:spcAft>
          <a:spcPct val="0"/>
        </a:spcAft>
        <a:defRPr kumimoji="1" sz="3300">
          <a:solidFill>
            <a:schemeClr val="tx1"/>
          </a:solidFill>
          <a:latin typeface="Calibri" pitchFamily="34" charset="0"/>
          <a:ea typeface="ＭＳ Ｐゴシック" pitchFamily="50" charset="-128"/>
        </a:defRPr>
      </a:lvl6pPr>
      <a:lvl7pPr marL="685800" algn="ctr" rtl="0" fontAlgn="base">
        <a:spcBef>
          <a:spcPct val="0"/>
        </a:spcBef>
        <a:spcAft>
          <a:spcPct val="0"/>
        </a:spcAft>
        <a:defRPr kumimoji="1" sz="3300">
          <a:solidFill>
            <a:schemeClr val="tx1"/>
          </a:solidFill>
          <a:latin typeface="Calibri" pitchFamily="34" charset="0"/>
          <a:ea typeface="ＭＳ Ｐゴシック" pitchFamily="50" charset="-128"/>
        </a:defRPr>
      </a:lvl7pPr>
      <a:lvl8pPr marL="1028700" algn="ctr" rtl="0" fontAlgn="base">
        <a:spcBef>
          <a:spcPct val="0"/>
        </a:spcBef>
        <a:spcAft>
          <a:spcPct val="0"/>
        </a:spcAft>
        <a:defRPr kumimoji="1" sz="3300">
          <a:solidFill>
            <a:schemeClr val="tx1"/>
          </a:solidFill>
          <a:latin typeface="Calibri" pitchFamily="34" charset="0"/>
          <a:ea typeface="ＭＳ Ｐゴシック" pitchFamily="50" charset="-128"/>
        </a:defRPr>
      </a:lvl8pPr>
      <a:lvl9pPr marL="1371600" algn="ctr" rtl="0" fontAlgn="base">
        <a:spcBef>
          <a:spcPct val="0"/>
        </a:spcBef>
        <a:spcAft>
          <a:spcPct val="0"/>
        </a:spcAft>
        <a:defRPr kumimoji="1" sz="3300">
          <a:solidFill>
            <a:schemeClr val="tx1"/>
          </a:solidFill>
          <a:latin typeface="Calibri" pitchFamily="34" charset="0"/>
          <a:ea typeface="ＭＳ Ｐゴシック" pitchFamily="50" charset="-128"/>
        </a:defRPr>
      </a:lvl9pPr>
    </p:titleStyle>
    <p:bodyStyle>
      <a:lvl1pPr marL="257175" indent="-257175"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20651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hdr="0" ftr="0" dt="0"/>
  <p:txStyles>
    <p:titleStyle>
      <a:lvl1pPr algn="ctr" rtl="0" eaLnBrk="0" fontAlgn="base" hangingPunct="0">
        <a:spcBef>
          <a:spcPct val="0"/>
        </a:spcBef>
        <a:spcAft>
          <a:spcPct val="0"/>
        </a:spcAft>
        <a:defRPr kumimoji="1" sz="3300" kern="12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5pPr>
      <a:lvl6pPr marL="342900" algn="ctr" rtl="0" fontAlgn="base">
        <a:spcBef>
          <a:spcPct val="0"/>
        </a:spcBef>
        <a:spcAft>
          <a:spcPct val="0"/>
        </a:spcAft>
        <a:defRPr kumimoji="1" sz="3300">
          <a:solidFill>
            <a:schemeClr val="tx1"/>
          </a:solidFill>
          <a:latin typeface="Calibri" pitchFamily="34" charset="0"/>
          <a:ea typeface="ＭＳ Ｐゴシック" pitchFamily="50" charset="-128"/>
        </a:defRPr>
      </a:lvl6pPr>
      <a:lvl7pPr marL="685800" algn="ctr" rtl="0" fontAlgn="base">
        <a:spcBef>
          <a:spcPct val="0"/>
        </a:spcBef>
        <a:spcAft>
          <a:spcPct val="0"/>
        </a:spcAft>
        <a:defRPr kumimoji="1" sz="3300">
          <a:solidFill>
            <a:schemeClr val="tx1"/>
          </a:solidFill>
          <a:latin typeface="Calibri" pitchFamily="34" charset="0"/>
          <a:ea typeface="ＭＳ Ｐゴシック" pitchFamily="50" charset="-128"/>
        </a:defRPr>
      </a:lvl7pPr>
      <a:lvl8pPr marL="1028700" algn="ctr" rtl="0" fontAlgn="base">
        <a:spcBef>
          <a:spcPct val="0"/>
        </a:spcBef>
        <a:spcAft>
          <a:spcPct val="0"/>
        </a:spcAft>
        <a:defRPr kumimoji="1" sz="3300">
          <a:solidFill>
            <a:schemeClr val="tx1"/>
          </a:solidFill>
          <a:latin typeface="Calibri" pitchFamily="34" charset="0"/>
          <a:ea typeface="ＭＳ Ｐゴシック" pitchFamily="50" charset="-128"/>
        </a:defRPr>
      </a:lvl8pPr>
      <a:lvl9pPr marL="1371600" algn="ctr" rtl="0" fontAlgn="base">
        <a:spcBef>
          <a:spcPct val="0"/>
        </a:spcBef>
        <a:spcAft>
          <a:spcPct val="0"/>
        </a:spcAft>
        <a:defRPr kumimoji="1" sz="3300">
          <a:solidFill>
            <a:schemeClr val="tx1"/>
          </a:solidFill>
          <a:latin typeface="Calibri" pitchFamily="34" charset="0"/>
          <a:ea typeface="ＭＳ Ｐゴシック" pitchFamily="50" charset="-128"/>
        </a:defRPr>
      </a:lvl9pPr>
    </p:titleStyle>
    <p:bodyStyle>
      <a:lvl1pPr marL="257175" indent="-257175"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32017" y="231648"/>
            <a:ext cx="6593967" cy="8680704"/>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548640" y="856792"/>
            <a:ext cx="5760720" cy="18288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48640" y="2804160"/>
            <a:ext cx="5760720" cy="524256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76076" y="8412480"/>
            <a:ext cx="1543050" cy="365760"/>
          </a:xfrm>
          <a:prstGeom prst="rect">
            <a:avLst/>
          </a:prstGeom>
        </p:spPr>
        <p:txBody>
          <a:bodyPr vert="horz" lIns="91440" tIns="45720" rIns="91440" bIns="45720" rtlCol="0" anchor="b"/>
          <a:lstStyle>
            <a:lvl1pPr algn="l">
              <a:defRPr sz="675">
                <a:solidFill>
                  <a:schemeClr val="tx1">
                    <a:lumMod val="75000"/>
                    <a:lumOff val="25000"/>
                  </a:schemeClr>
                </a:solidFill>
              </a:defRPr>
            </a:lvl1pPr>
          </a:lstStyle>
          <a:p>
            <a:fld id="{89D66BB5-FA43-4133-A57F-33DEFA0D4249}" type="datetimeFigureOut">
              <a:rPr lang="en-US" dirty="0"/>
              <a:t>9/5/2023</a:t>
            </a:fld>
            <a:endParaRPr lang="en-US" dirty="0"/>
          </a:p>
        </p:txBody>
      </p:sp>
      <p:sp>
        <p:nvSpPr>
          <p:cNvPr id="5" name="Footer Placeholder 4"/>
          <p:cNvSpPr>
            <a:spLocks noGrp="1"/>
          </p:cNvSpPr>
          <p:nvPr>
            <p:ph type="ftr" sz="quarter" idx="3"/>
          </p:nvPr>
        </p:nvSpPr>
        <p:spPr>
          <a:xfrm>
            <a:off x="1947672" y="8412480"/>
            <a:ext cx="2962656" cy="365760"/>
          </a:xfrm>
          <a:prstGeom prst="rect">
            <a:avLst/>
          </a:prstGeom>
        </p:spPr>
        <p:txBody>
          <a:bodyPr vert="horz" lIns="91440" tIns="45720" rIns="91440" bIns="45720" rtlCol="0" anchor="b"/>
          <a:lstStyle>
            <a:lvl1pPr algn="ctr">
              <a:defRPr sz="675">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5867537" y="8412480"/>
            <a:ext cx="822960" cy="365760"/>
          </a:xfrm>
          <a:prstGeom prst="rect">
            <a:avLst/>
          </a:prstGeom>
        </p:spPr>
        <p:txBody>
          <a:bodyPr vert="horz" lIns="91440" tIns="45720" rIns="91440" bIns="45720" rtlCol="0" anchor="b"/>
          <a:lstStyle>
            <a:lvl1pPr algn="r">
              <a:defRPr sz="675">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2140647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dt="0"/>
  <p:txStyles>
    <p:titleStyle>
      <a:lvl1pPr algn="l" defTabSz="685800" rtl="0" eaLnBrk="1" latinLnBrk="0" hangingPunct="1">
        <a:lnSpc>
          <a:spcPct val="90000"/>
        </a:lnSpc>
        <a:spcBef>
          <a:spcPct val="0"/>
        </a:spcBef>
        <a:buNone/>
        <a:defRPr kumimoji="1" lang="en-US" sz="3000" kern="1200" cap="none" spc="0" baseline="0" dirty="0">
          <a:solidFill>
            <a:schemeClr val="tx1">
              <a:lumMod val="85000"/>
              <a:lumOff val="15000"/>
            </a:schemeClr>
          </a:solidFill>
          <a:effectLst/>
          <a:latin typeface="+mj-lt"/>
          <a:ea typeface="+mn-ea"/>
          <a:cs typeface="+mn-cs"/>
        </a:defRPr>
      </a:lvl1pPr>
    </p:titleStyle>
    <p:bodyStyle>
      <a:lvl1pPr marL="137160" indent="-137160" algn="l" defTabSz="685800" rtl="0" eaLnBrk="1" latinLnBrk="0" hangingPunct="1">
        <a:lnSpc>
          <a:spcPct val="100000"/>
        </a:lnSpc>
        <a:spcBef>
          <a:spcPts val="675"/>
        </a:spcBef>
        <a:spcAft>
          <a:spcPts val="0"/>
        </a:spcAft>
        <a:buClr>
          <a:schemeClr val="tx1">
            <a:lumMod val="85000"/>
            <a:lumOff val="15000"/>
          </a:schemeClr>
        </a:buClr>
        <a:buFont typeface="Garamond" pitchFamily="18" charset="0"/>
        <a:buChar char="◦"/>
        <a:defRPr kumimoji="1" sz="1350"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200"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3.jpe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7.emf"/><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8.emf"/><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9.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Effect>
                      <a14:colorTemperature colorTemp="4700"/>
                    </a14:imgEffect>
                    <a14:imgEffect>
                      <a14:saturation sat="400000"/>
                    </a14:imgEffect>
                    <a14:imgEffect>
                      <a14:brightnessContrast bright="20000" contrast="-40000"/>
                    </a14:imgEffect>
                  </a14:imgLayer>
                </a14:imgProps>
              </a:ext>
            </a:extLst>
          </a:blip>
          <a:stretch>
            <a:fillRect/>
          </a:stretch>
        </p:blipFill>
        <p:spPr>
          <a:xfrm>
            <a:off x="-6415" y="-15240"/>
            <a:ext cx="6864415" cy="919480"/>
          </a:xfrm>
          <a:prstGeom prst="rect">
            <a:avLst/>
          </a:prstGeom>
          <a:noFill/>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5432" y="87147"/>
            <a:ext cx="694386" cy="694386"/>
          </a:xfrm>
          <a:prstGeom prst="rect">
            <a:avLst/>
          </a:prstGeom>
        </p:spPr>
      </p:pic>
      <p:sp>
        <p:nvSpPr>
          <p:cNvPr id="18" name="テキスト ボックス 17"/>
          <p:cNvSpPr txBox="1"/>
          <p:nvPr/>
        </p:nvSpPr>
        <p:spPr>
          <a:xfrm>
            <a:off x="45549" y="999799"/>
            <a:ext cx="6758085" cy="2572243"/>
          </a:xfrm>
          <a:prstGeom prst="rect">
            <a:avLst/>
          </a:prstGeom>
          <a:noFill/>
        </p:spPr>
        <p:txBody>
          <a:bodyPr wrap="square" rtlCol="0">
            <a:spAutoFit/>
          </a:bodyPr>
          <a:lstStyle/>
          <a:p>
            <a:pPr algn="ctr">
              <a:lnSpc>
                <a:spcPts val="2500"/>
              </a:lnSpc>
            </a:pPr>
            <a:r>
              <a:rPr lang="en-US" altLang="ja-JP" b="1" dirty="0">
                <a:solidFill>
                  <a:srgbClr val="3333FF"/>
                </a:solidFill>
                <a:latin typeface="Meiryo UI" panose="020B0604030504040204" pitchFamily="50" charset="-128"/>
                <a:ea typeface="Meiryo UI" panose="020B0604030504040204" pitchFamily="50" charset="-128"/>
                <a:cs typeface="Arial" panose="020B0604020202020204" pitchFamily="34" charset="0"/>
              </a:rPr>
              <a:t>QC</a:t>
            </a:r>
            <a:r>
              <a:rPr lang="ja-JP" altLang="en-US" b="1" dirty="0">
                <a:solidFill>
                  <a:srgbClr val="3333FF"/>
                </a:solidFill>
                <a:latin typeface="Meiryo UI" panose="020B0604030504040204" pitchFamily="50" charset="-128"/>
                <a:ea typeface="Meiryo UI" panose="020B0604030504040204" pitchFamily="50" charset="-128"/>
                <a:cs typeface="Arial" panose="020B0604020202020204" pitchFamily="34" charset="0"/>
              </a:rPr>
              <a:t>サークル関東支部　地区幹事交流会</a:t>
            </a:r>
            <a:endParaRPr lang="en-US" altLang="ja-JP" b="1" dirty="0">
              <a:solidFill>
                <a:srgbClr val="3333FF"/>
              </a:solidFill>
              <a:latin typeface="Meiryo UI" panose="020B0604030504040204" pitchFamily="50" charset="-128"/>
              <a:ea typeface="Meiryo UI" panose="020B0604030504040204" pitchFamily="50" charset="-128"/>
              <a:cs typeface="Arial" panose="020B0604020202020204" pitchFamily="34" charset="0"/>
            </a:endParaRPr>
          </a:p>
          <a:p>
            <a:pPr>
              <a:lnSpc>
                <a:spcPts val="1100"/>
              </a:lnSpc>
            </a:pPr>
            <a:endParaRPr lang="en-US" altLang="ja-JP" sz="12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a:p>
            <a:pPr>
              <a:lnSpc>
                <a:spcPts val="2000"/>
              </a:lnSpc>
            </a:pPr>
            <a:r>
              <a:rPr lang="ja-JP" altLang="en-US" sz="1200"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en-US" altLang="ja-JP" sz="1200" dirty="0">
                <a:latin typeface="Meiryo UI" panose="020B0604030504040204" pitchFamily="50" charset="-128"/>
                <a:ea typeface="Meiryo UI" panose="020B0604030504040204" pitchFamily="50" charset="-128"/>
                <a:cs typeface="Arial" panose="020B0604020202020204" pitchFamily="34" charset="0"/>
              </a:rPr>
              <a:t>2023</a:t>
            </a:r>
            <a:r>
              <a:rPr lang="ja-JP" altLang="en-US" sz="1200" dirty="0">
                <a:latin typeface="Meiryo UI" panose="020B0604030504040204" pitchFamily="50" charset="-128"/>
                <a:ea typeface="Meiryo UI" panose="020B0604030504040204" pitchFamily="50" charset="-128"/>
                <a:cs typeface="Arial" panose="020B0604020202020204" pitchFamily="34" charset="0"/>
              </a:rPr>
              <a:t>年８月</a:t>
            </a:r>
            <a:r>
              <a:rPr lang="en-US" altLang="ja-JP" sz="1200" dirty="0">
                <a:latin typeface="Meiryo UI" panose="020B0604030504040204" pitchFamily="50" charset="-128"/>
                <a:ea typeface="Meiryo UI" panose="020B0604030504040204" pitchFamily="50" charset="-128"/>
                <a:cs typeface="Arial" panose="020B0604020202020204" pitchFamily="34" charset="0"/>
              </a:rPr>
              <a:t>25</a:t>
            </a:r>
            <a:r>
              <a:rPr lang="ja-JP" altLang="en-US" sz="1200" dirty="0">
                <a:latin typeface="Meiryo UI" panose="020B0604030504040204" pitchFamily="50" charset="-128"/>
                <a:ea typeface="Meiryo UI" panose="020B0604030504040204" pitchFamily="50" charset="-128"/>
                <a:cs typeface="Arial" panose="020B0604020202020204" pitchFamily="34" charset="0"/>
              </a:rPr>
              <a:t>日</a:t>
            </a:r>
            <a:r>
              <a:rPr lang="en-US" altLang="ja-JP" sz="1200" dirty="0">
                <a:latin typeface="Meiryo UI" panose="020B0604030504040204" pitchFamily="50" charset="-128"/>
                <a:ea typeface="Meiryo UI" panose="020B0604030504040204" pitchFamily="50" charset="-128"/>
                <a:cs typeface="Arial" panose="020B0604020202020204" pitchFamily="34" charset="0"/>
              </a:rPr>
              <a:t>(</a:t>
            </a:r>
            <a:r>
              <a:rPr lang="ja-JP" altLang="en-US" sz="1200" dirty="0">
                <a:latin typeface="Meiryo UI" panose="020B0604030504040204" pitchFamily="50" charset="-128"/>
                <a:ea typeface="Meiryo UI" panose="020B0604030504040204" pitchFamily="50" charset="-128"/>
                <a:cs typeface="Arial" panose="020B0604020202020204" pitchFamily="34" charset="0"/>
              </a:rPr>
              <a:t>金</a:t>
            </a:r>
            <a:r>
              <a:rPr lang="en-US" altLang="ja-JP" sz="1200" dirty="0">
                <a:latin typeface="Meiryo UI" panose="020B0604030504040204" pitchFamily="50" charset="-128"/>
                <a:ea typeface="Meiryo UI" panose="020B0604030504040204" pitchFamily="50" charset="-128"/>
                <a:cs typeface="Arial" panose="020B0604020202020204" pitchFamily="34" charset="0"/>
              </a:rPr>
              <a:t>)</a:t>
            </a:r>
            <a:r>
              <a:rPr lang="ja-JP" altLang="en-US" sz="1200" dirty="0">
                <a:latin typeface="Meiryo UI" panose="020B0604030504040204" pitchFamily="50" charset="-128"/>
                <a:ea typeface="Meiryo UI" panose="020B0604030504040204" pitchFamily="50" charset="-128"/>
                <a:cs typeface="Arial" panose="020B0604020202020204" pitchFamily="34" charset="0"/>
              </a:rPr>
              <a:t>、株式会社小松製作所 小山工場にて地区幹事交流会が開催されました。</a:t>
            </a:r>
            <a:endParaRPr lang="en-US" altLang="ja-JP" sz="1200" dirty="0">
              <a:latin typeface="Meiryo UI" panose="020B0604030504040204" pitchFamily="50" charset="-128"/>
              <a:ea typeface="Meiryo UI" panose="020B0604030504040204" pitchFamily="50" charset="-128"/>
              <a:cs typeface="Arial" panose="020B0604020202020204" pitchFamily="34" charset="0"/>
            </a:endParaRPr>
          </a:p>
          <a:p>
            <a:pPr>
              <a:lnSpc>
                <a:spcPts val="2000"/>
              </a:lnSpc>
            </a:pPr>
            <a:r>
              <a:rPr lang="ja-JP" altLang="en-US" sz="1200" dirty="0">
                <a:latin typeface="Meiryo UI" panose="020B0604030504040204" pitchFamily="50" charset="-128"/>
                <a:ea typeface="Meiryo UI" panose="020B0604030504040204" pitchFamily="50" charset="-128"/>
                <a:cs typeface="Arial" panose="020B0604020202020204" pitchFamily="34" charset="0"/>
              </a:rPr>
              <a:t>今年度については</a:t>
            </a:r>
            <a:r>
              <a:rPr lang="en-US" altLang="ja-JP" sz="1200" dirty="0">
                <a:latin typeface="Meiryo UI" panose="020B0604030504040204" pitchFamily="50" charset="-128"/>
                <a:ea typeface="Meiryo UI" panose="020B0604030504040204" pitchFamily="50" charset="-128"/>
                <a:cs typeface="Arial" panose="020B0604020202020204" pitchFamily="34" charset="0"/>
              </a:rPr>
              <a:t>9</a:t>
            </a:r>
            <a:r>
              <a:rPr lang="ja-JP" altLang="en-US" sz="1200" dirty="0">
                <a:latin typeface="Meiryo UI" panose="020B0604030504040204" pitchFamily="50" charset="-128"/>
                <a:ea typeface="Meiryo UI" panose="020B0604030504040204" pitchFamily="50" charset="-128"/>
                <a:cs typeface="Arial" panose="020B0604020202020204" pitchFamily="34" charset="0"/>
              </a:rPr>
              <a:t>社（</a:t>
            </a:r>
            <a:r>
              <a:rPr lang="en-US" altLang="ja-JP" sz="1200" dirty="0">
                <a:latin typeface="Meiryo UI" panose="020B0604030504040204" pitchFamily="50" charset="-128"/>
                <a:ea typeface="Meiryo UI" panose="020B0604030504040204" pitchFamily="50" charset="-128"/>
                <a:cs typeface="Arial" panose="020B0604020202020204" pitchFamily="34" charset="0"/>
              </a:rPr>
              <a:t>10</a:t>
            </a:r>
            <a:r>
              <a:rPr lang="ja-JP" altLang="en-US" sz="1200" dirty="0">
                <a:latin typeface="Meiryo UI" panose="020B0604030504040204" pitchFamily="50" charset="-128"/>
                <a:ea typeface="Meiryo UI" panose="020B0604030504040204" pitchFamily="50" charset="-128"/>
                <a:cs typeface="Arial" panose="020B0604020202020204" pitchFamily="34" charset="0"/>
              </a:rPr>
              <a:t>名）の方々に参加いただきました。</a:t>
            </a:r>
            <a:endParaRPr lang="en-US" altLang="ja-JP" sz="1200" dirty="0">
              <a:latin typeface="Meiryo UI" panose="020B0604030504040204" pitchFamily="50" charset="-128"/>
              <a:ea typeface="Meiryo UI" panose="020B0604030504040204" pitchFamily="50" charset="-128"/>
              <a:cs typeface="Arial" panose="020B0604020202020204" pitchFamily="34" charset="0"/>
            </a:endParaRPr>
          </a:p>
          <a:p>
            <a:pPr>
              <a:lnSpc>
                <a:spcPts val="2000"/>
              </a:lnSpc>
            </a:pPr>
            <a:r>
              <a:rPr lang="ja-JP" altLang="en-US" sz="1200" dirty="0">
                <a:latin typeface="Meiryo UI" panose="020B0604030504040204" pitchFamily="50" charset="-128"/>
                <a:ea typeface="Meiryo UI" panose="020B0604030504040204" pitchFamily="50" charset="-128"/>
                <a:cs typeface="Arial" panose="020B0604020202020204" pitchFamily="34" charset="0"/>
              </a:rPr>
              <a:t>前年度同様に幹事同士の学びや交流を目的としたプログラムを組み、各社の紹介・取り組んでいる活動内容の説明や抱えている問題点及び困りごとの説明を行いディスカッション形式にて意見交換を行いました。</a:t>
            </a:r>
            <a:endParaRPr lang="en-US" altLang="ja-JP" sz="1200" dirty="0">
              <a:latin typeface="Meiryo UI" panose="020B0604030504040204" pitchFamily="50" charset="-128"/>
              <a:ea typeface="Meiryo UI" panose="020B0604030504040204" pitchFamily="50" charset="-128"/>
              <a:cs typeface="Arial" panose="020B0604020202020204" pitchFamily="34" charset="0"/>
            </a:endParaRPr>
          </a:p>
          <a:p>
            <a:pPr>
              <a:lnSpc>
                <a:spcPts val="2000"/>
              </a:lnSpc>
            </a:pPr>
            <a:r>
              <a:rPr lang="ja-JP" altLang="en-US" sz="1200" dirty="0">
                <a:latin typeface="Meiryo UI" panose="020B0604030504040204" pitchFamily="50" charset="-128"/>
                <a:ea typeface="Meiryo UI" panose="020B0604030504040204" pitchFamily="50" charset="-128"/>
                <a:cs typeface="Arial" panose="020B0604020202020204" pitchFamily="34" charset="0"/>
              </a:rPr>
              <a:t>初めて参加された方においては名刺交換するなど交流を深められ相談する幅が広がったのではないかと感じます。</a:t>
            </a:r>
            <a:endParaRPr lang="en-US" altLang="ja-JP" sz="1200" dirty="0">
              <a:latin typeface="Meiryo UI" panose="020B0604030504040204" pitchFamily="50" charset="-128"/>
              <a:ea typeface="Meiryo UI" panose="020B0604030504040204" pitchFamily="50" charset="-128"/>
              <a:cs typeface="Arial" panose="020B0604020202020204" pitchFamily="34" charset="0"/>
            </a:endParaRPr>
          </a:p>
          <a:p>
            <a:pPr>
              <a:lnSpc>
                <a:spcPts val="2000"/>
              </a:lnSpc>
            </a:pPr>
            <a:r>
              <a:rPr lang="ja-JP" altLang="en-US" sz="1200" dirty="0">
                <a:latin typeface="Meiryo UI" panose="020B0604030504040204" pitchFamily="50" charset="-128"/>
                <a:ea typeface="Meiryo UI" panose="020B0604030504040204" pitchFamily="50" charset="-128"/>
                <a:cs typeface="Arial" panose="020B0604020202020204" pitchFamily="34" charset="0"/>
              </a:rPr>
              <a:t>また、他社の多種多様の話がとても参考になったとの声もあり社内・地区に持ち帰って頂けたかと思います。</a:t>
            </a:r>
            <a:endParaRPr lang="en-US" altLang="ja-JP" sz="1200" dirty="0">
              <a:latin typeface="Meiryo UI" panose="020B0604030504040204" pitchFamily="50" charset="-128"/>
              <a:ea typeface="Meiryo UI" panose="020B0604030504040204" pitchFamily="50" charset="-128"/>
              <a:cs typeface="Arial" panose="020B0604020202020204" pitchFamily="34" charset="0"/>
            </a:endParaRPr>
          </a:p>
          <a:p>
            <a:pPr>
              <a:lnSpc>
                <a:spcPts val="2000"/>
              </a:lnSpc>
            </a:pPr>
            <a:r>
              <a:rPr lang="ja-JP" altLang="en-US" sz="1200" dirty="0">
                <a:latin typeface="Meiryo UI" panose="020B0604030504040204" pitchFamily="50" charset="-128"/>
                <a:ea typeface="Meiryo UI" panose="020B0604030504040204" pitchFamily="50" charset="-128"/>
                <a:cs typeface="Arial" panose="020B0604020202020204" pitchFamily="34" charset="0"/>
              </a:rPr>
              <a:t>事務局側として今回の交流会に対し参加者の活発な意見交換から有意義な交流会が出来た事をこの場をお借りして御礼申し上げます。この先、いろいろと行事がありますが引き続きご協力の程よろしくお願いいたします。</a:t>
            </a:r>
            <a:endParaRPr lang="en-US" altLang="ja-JP" sz="1200" dirty="0">
              <a:latin typeface="Meiryo UI" panose="020B0604030504040204" pitchFamily="50" charset="-128"/>
              <a:ea typeface="Meiryo UI" panose="020B0604030504040204" pitchFamily="50" charset="-128"/>
              <a:cs typeface="Arial" panose="020B0604020202020204" pitchFamily="34" charset="0"/>
            </a:endParaRPr>
          </a:p>
        </p:txBody>
      </p:sp>
      <p:sp>
        <p:nvSpPr>
          <p:cNvPr id="32" name="スライド番号プレースホルダー 1">
            <a:extLst>
              <a:ext uri="{FF2B5EF4-FFF2-40B4-BE49-F238E27FC236}">
                <a16:creationId xmlns:a16="http://schemas.microsoft.com/office/drawing/2014/main" id="{A883A5D2-839F-4083-AF4A-AE04F9F75C11}"/>
              </a:ext>
            </a:extLst>
          </p:cNvPr>
          <p:cNvSpPr txBox="1">
            <a:spLocks/>
          </p:cNvSpPr>
          <p:nvPr/>
        </p:nvSpPr>
        <p:spPr>
          <a:xfrm>
            <a:off x="2910160" y="8762519"/>
            <a:ext cx="912903" cy="31181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dirty="0">
                <a:solidFill>
                  <a:prstClr val="black"/>
                </a:solidFill>
                <a:latin typeface="Calibri"/>
                <a:ea typeface="ＭＳ Ｐゴシック" panose="020B0600070205080204" pitchFamily="50" charset="-128"/>
              </a:rPr>
              <a:t>-</a:t>
            </a:r>
            <a:r>
              <a:rPr lang="ja-JP" altLang="en-US" dirty="0">
                <a:solidFill>
                  <a:prstClr val="black"/>
                </a:solidFill>
                <a:latin typeface="Calibri"/>
                <a:ea typeface="ＭＳ Ｐゴシック" panose="020B0600070205080204" pitchFamily="50" charset="-128"/>
              </a:rPr>
              <a:t> </a:t>
            </a:r>
            <a:fld id="{0EB90BAD-19D9-453A-8AEB-BE23631B961E}" type="slidenum">
              <a:rPr lang="ja-JP" altLang="en-US" smtClean="0">
                <a:solidFill>
                  <a:prstClr val="black"/>
                </a:solidFill>
                <a:latin typeface="Calibri"/>
                <a:ea typeface="ＭＳ Ｐゴシック" panose="020B0600070205080204" pitchFamily="50" charset="-128"/>
              </a:rPr>
              <a:pPr algn="ctr">
                <a:defRPr/>
              </a:pPr>
              <a:t>1</a:t>
            </a:fld>
            <a:r>
              <a:rPr lang="ja-JP" altLang="en-US" dirty="0">
                <a:solidFill>
                  <a:prstClr val="black"/>
                </a:solidFill>
                <a:latin typeface="Calibri"/>
                <a:ea typeface="ＭＳ Ｐゴシック" panose="020B0600070205080204" pitchFamily="50" charset="-128"/>
              </a:rPr>
              <a:t> </a:t>
            </a:r>
            <a:r>
              <a:rPr lang="en-US" altLang="ja-JP" dirty="0">
                <a:solidFill>
                  <a:prstClr val="black"/>
                </a:solidFill>
                <a:latin typeface="Calibri"/>
                <a:ea typeface="ＭＳ Ｐゴシック" panose="020B0600070205080204" pitchFamily="50" charset="-128"/>
              </a:rPr>
              <a:t>-</a:t>
            </a:r>
            <a:endParaRPr lang="ja-JP" altLang="en-US" dirty="0">
              <a:solidFill>
                <a:prstClr val="black"/>
              </a:solidFill>
              <a:latin typeface="Calibri"/>
              <a:ea typeface="ＭＳ Ｐゴシック" panose="020B0600070205080204" pitchFamily="50" charset="-128"/>
            </a:endParaRPr>
          </a:p>
        </p:txBody>
      </p:sp>
      <p:grpSp>
        <p:nvGrpSpPr>
          <p:cNvPr id="2" name="グループ化 1">
            <a:extLst>
              <a:ext uri="{FF2B5EF4-FFF2-40B4-BE49-F238E27FC236}">
                <a16:creationId xmlns:a16="http://schemas.microsoft.com/office/drawing/2014/main" id="{540F8AE2-2343-C3CE-4D00-69B201B1473C}"/>
              </a:ext>
            </a:extLst>
          </p:cNvPr>
          <p:cNvGrpSpPr/>
          <p:nvPr/>
        </p:nvGrpSpPr>
        <p:grpSpPr>
          <a:xfrm>
            <a:off x="251444" y="-60960"/>
            <a:ext cx="6378374" cy="990600"/>
            <a:chOff x="251444" y="4328160"/>
            <a:chExt cx="6378374" cy="990600"/>
          </a:xfrm>
        </p:grpSpPr>
        <p:sp>
          <p:nvSpPr>
            <p:cNvPr id="3" name="正方形/長方形 2">
              <a:extLst>
                <a:ext uri="{FF2B5EF4-FFF2-40B4-BE49-F238E27FC236}">
                  <a16:creationId xmlns:a16="http://schemas.microsoft.com/office/drawing/2014/main" id="{504B2BCE-E704-DD65-ADA6-7AA0926E228D}"/>
                </a:ext>
              </a:extLst>
            </p:cNvPr>
            <p:cNvSpPr/>
            <p:nvPr/>
          </p:nvSpPr>
          <p:spPr>
            <a:xfrm>
              <a:off x="1005287" y="4395430"/>
              <a:ext cx="463332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50" normalizeH="0" baseline="0" noProof="0" dirty="0">
                  <a:ln w="9525" cmpd="sng">
                    <a:solidFill>
                      <a:srgbClr val="4F81BD"/>
                    </a:solidFill>
                    <a:prstDash val="solid"/>
                  </a:ln>
                  <a:solidFill>
                    <a:srgbClr val="70AD47">
                      <a:tint val="1000"/>
                    </a:srgbClr>
                  </a:solidFill>
                  <a:effectLst>
                    <a:glow rad="38100">
                      <a:srgbClr val="4F81BD">
                        <a:alpha val="40000"/>
                      </a:srgbClr>
                    </a:glow>
                  </a:effectLst>
                  <a:uLnTx/>
                  <a:uFillTx/>
                  <a:latin typeface="Calibri"/>
                  <a:ea typeface="ＭＳ Ｐゴシック" panose="020B0600070205080204" pitchFamily="50" charset="-128"/>
                  <a:cs typeface="+mn-cs"/>
                </a:rPr>
                <a:t>KANTO’s NEWS</a:t>
              </a:r>
              <a:endParaRPr kumimoji="1" lang="ja-JP" altLang="en-US" sz="5400" b="1" i="0" u="none" strike="noStrike" kern="1200" cap="none" spc="50" normalizeH="0" baseline="0" noProof="0" dirty="0">
                <a:ln w="9525" cmpd="sng">
                  <a:solidFill>
                    <a:srgbClr val="4F81BD"/>
                  </a:solidFill>
                  <a:prstDash val="solid"/>
                </a:ln>
                <a:solidFill>
                  <a:srgbClr val="70AD47">
                    <a:tint val="1000"/>
                  </a:srgbClr>
                </a:solidFill>
                <a:effectLst>
                  <a:glow rad="38100">
                    <a:srgbClr val="4F81BD">
                      <a:alpha val="40000"/>
                    </a:srgbClr>
                  </a:glow>
                </a:effectLst>
                <a:uLnTx/>
                <a:uFillTx/>
                <a:latin typeface="Calibri"/>
                <a:ea typeface="ＭＳ Ｐゴシック" panose="020B0600070205080204" pitchFamily="50" charset="-128"/>
                <a:cs typeface="+mn-cs"/>
              </a:endParaRPr>
            </a:p>
          </p:txBody>
        </p:sp>
        <p:pic>
          <p:nvPicPr>
            <p:cNvPr id="10" name="図 9">
              <a:extLst>
                <a:ext uri="{FF2B5EF4-FFF2-40B4-BE49-F238E27FC236}">
                  <a16:creationId xmlns:a16="http://schemas.microsoft.com/office/drawing/2014/main" id="{C38FA137-ADD3-6423-6583-41F80C02E6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5432" y="4476267"/>
              <a:ext cx="694386" cy="694386"/>
            </a:xfrm>
            <a:prstGeom prst="rect">
              <a:avLst/>
            </a:prstGeom>
          </p:spPr>
        </p:pic>
        <p:sp>
          <p:nvSpPr>
            <p:cNvPr id="19" name="正方形/長方形 18">
              <a:extLst>
                <a:ext uri="{FF2B5EF4-FFF2-40B4-BE49-F238E27FC236}">
                  <a16:creationId xmlns:a16="http://schemas.microsoft.com/office/drawing/2014/main" id="{42D4F749-FCE0-7DE3-E5C6-28386605B1B5}"/>
                </a:ext>
              </a:extLst>
            </p:cNvPr>
            <p:cNvSpPr/>
            <p:nvPr/>
          </p:nvSpPr>
          <p:spPr>
            <a:xfrm>
              <a:off x="251444" y="4328160"/>
              <a:ext cx="91403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50" normalizeH="0" baseline="0" noProof="0" dirty="0">
                  <a:ln w="9525" cmpd="sng">
                    <a:solidFill>
                      <a:srgbClr val="4F81BD"/>
                    </a:solidFill>
                    <a:prstDash val="solid"/>
                  </a:ln>
                  <a:solidFill>
                    <a:srgbClr val="FFFF00"/>
                  </a:solidFill>
                  <a:effectLst>
                    <a:glow rad="38100">
                      <a:srgbClr val="4F81BD">
                        <a:alpha val="40000"/>
                      </a:srgbClr>
                    </a:glow>
                  </a:effectLst>
                  <a:uLnTx/>
                  <a:uFillTx/>
                  <a:latin typeface="Calibri"/>
                  <a:ea typeface="ＭＳ Ｐゴシック" panose="020B0600070205080204" pitchFamily="50" charset="-128"/>
                  <a:cs typeface="+mn-cs"/>
                </a:rPr>
                <a:t>The</a:t>
              </a:r>
              <a:endParaRPr kumimoji="1" lang="ja-JP" altLang="en-US" sz="3600" b="1" i="0" u="none" strike="noStrike" kern="1200" cap="none" spc="50" normalizeH="0" baseline="0" noProof="0" dirty="0">
                <a:ln w="9525" cmpd="sng">
                  <a:solidFill>
                    <a:srgbClr val="4F81BD"/>
                  </a:solidFill>
                  <a:prstDash val="solid"/>
                </a:ln>
                <a:solidFill>
                  <a:srgbClr val="FFFF00"/>
                </a:solidFill>
                <a:effectLst>
                  <a:glow rad="38100">
                    <a:srgbClr val="4F81BD">
                      <a:alpha val="40000"/>
                    </a:srgbClr>
                  </a:glow>
                </a:effectLst>
                <a:uLnTx/>
                <a:uFillTx/>
                <a:latin typeface="Calibri"/>
                <a:ea typeface="ＭＳ Ｐゴシック" panose="020B0600070205080204" pitchFamily="50" charset="-128"/>
                <a:cs typeface="+mn-cs"/>
              </a:endParaRPr>
            </a:p>
          </p:txBody>
        </p:sp>
      </p:grpSp>
      <p:sp>
        <p:nvSpPr>
          <p:cNvPr id="14" name="角丸四角形 19">
            <a:extLst>
              <a:ext uri="{FF2B5EF4-FFF2-40B4-BE49-F238E27FC236}">
                <a16:creationId xmlns:a16="http://schemas.microsoft.com/office/drawing/2014/main" id="{0B60C8F1-FCDF-47F2-07F9-187F391E07F1}"/>
              </a:ext>
            </a:extLst>
          </p:cNvPr>
          <p:cNvSpPr/>
          <p:nvPr/>
        </p:nvSpPr>
        <p:spPr>
          <a:xfrm>
            <a:off x="801521" y="3932321"/>
            <a:ext cx="1624610" cy="248457"/>
          </a:xfrm>
          <a:prstGeom prst="roundRect">
            <a:avLst>
              <a:gd name="adj" fmla="val 40351"/>
            </a:avLst>
          </a:prstGeom>
          <a:gradFill flip="none" rotWithShape="1">
            <a:gsLst>
              <a:gs pos="0">
                <a:schemeClr val="accent6">
                  <a:lumMod val="20000"/>
                  <a:lumOff val="80000"/>
                </a:schemeClr>
              </a:gs>
              <a:gs pos="0">
                <a:srgbClr val="FFFF99"/>
              </a:gs>
              <a:gs pos="100000">
                <a:srgbClr val="FF9900"/>
              </a:gs>
              <a:gs pos="100000">
                <a:srgbClr val="FF9900"/>
              </a:gs>
            </a:gsLst>
            <a:path path="shape">
              <a:fillToRect l="50000" t="50000" r="50000" b="50000"/>
            </a:path>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panose="020B0604030504040204" pitchFamily="50" charset="-128"/>
                <a:ea typeface="Meiryo UI" panose="020B0604030504040204" pitchFamily="50" charset="-128"/>
              </a:rPr>
              <a:t>スケジュール</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角丸四角形 19">
            <a:extLst>
              <a:ext uri="{FF2B5EF4-FFF2-40B4-BE49-F238E27FC236}">
                <a16:creationId xmlns:a16="http://schemas.microsoft.com/office/drawing/2014/main" id="{BDC52221-98CA-8737-C788-6AD60BD35693}"/>
              </a:ext>
            </a:extLst>
          </p:cNvPr>
          <p:cNvSpPr/>
          <p:nvPr/>
        </p:nvSpPr>
        <p:spPr>
          <a:xfrm>
            <a:off x="4045901" y="3939341"/>
            <a:ext cx="1624610" cy="248457"/>
          </a:xfrm>
          <a:prstGeom prst="roundRect">
            <a:avLst>
              <a:gd name="adj" fmla="val 40351"/>
            </a:avLst>
          </a:prstGeom>
          <a:gradFill flip="none" rotWithShape="1">
            <a:gsLst>
              <a:gs pos="0">
                <a:schemeClr val="accent6">
                  <a:lumMod val="20000"/>
                  <a:lumOff val="80000"/>
                </a:schemeClr>
              </a:gs>
              <a:gs pos="0">
                <a:srgbClr val="FFFF99"/>
              </a:gs>
              <a:gs pos="100000">
                <a:srgbClr val="FF9900"/>
              </a:gs>
              <a:gs pos="100000">
                <a:srgbClr val="FF9900"/>
              </a:gs>
            </a:gsLst>
            <a:path path="shape">
              <a:fillToRect l="50000" t="50000" r="50000" b="50000"/>
            </a:path>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参加者一覧</a:t>
            </a:r>
          </a:p>
        </p:txBody>
      </p:sp>
      <p:pic>
        <p:nvPicPr>
          <p:cNvPr id="7" name="図 6">
            <a:extLst>
              <a:ext uri="{FF2B5EF4-FFF2-40B4-BE49-F238E27FC236}">
                <a16:creationId xmlns:a16="http://schemas.microsoft.com/office/drawing/2014/main" id="{3BE07D8E-1737-DEF0-1D3B-5698BBD30E43}"/>
              </a:ext>
            </a:extLst>
          </p:cNvPr>
          <p:cNvPicPr>
            <a:picLocks noChangeAspect="1"/>
          </p:cNvPicPr>
          <p:nvPr/>
        </p:nvPicPr>
        <p:blipFill>
          <a:blip r:embed="rId5"/>
          <a:stretch>
            <a:fillRect/>
          </a:stretch>
        </p:blipFill>
        <p:spPr>
          <a:xfrm>
            <a:off x="3336959" y="4304546"/>
            <a:ext cx="3382127" cy="3711694"/>
          </a:xfrm>
          <a:prstGeom prst="rect">
            <a:avLst/>
          </a:prstGeom>
          <a:solidFill>
            <a:schemeClr val="bg1"/>
          </a:solidFill>
        </p:spPr>
      </p:pic>
      <p:pic>
        <p:nvPicPr>
          <p:cNvPr id="36" name="図 35">
            <a:extLst>
              <a:ext uri="{FF2B5EF4-FFF2-40B4-BE49-F238E27FC236}">
                <a16:creationId xmlns:a16="http://schemas.microsoft.com/office/drawing/2014/main" id="{583E4C6D-E963-4F92-0B14-5725540A05C9}"/>
              </a:ext>
            </a:extLst>
          </p:cNvPr>
          <p:cNvPicPr>
            <a:picLocks noChangeAspect="1"/>
          </p:cNvPicPr>
          <p:nvPr/>
        </p:nvPicPr>
        <p:blipFill>
          <a:blip r:embed="rId6"/>
          <a:stretch>
            <a:fillRect/>
          </a:stretch>
        </p:blipFill>
        <p:spPr>
          <a:xfrm>
            <a:off x="152937" y="4304546"/>
            <a:ext cx="3195340" cy="3711694"/>
          </a:xfrm>
          <a:prstGeom prst="rect">
            <a:avLst/>
          </a:prstGeom>
          <a:solidFill>
            <a:srgbClr val="FFFFFF"/>
          </a:solidFill>
        </p:spPr>
      </p:pic>
    </p:spTree>
    <p:extLst>
      <p:ext uri="{BB962C8B-B14F-4D97-AF65-F5344CB8AC3E}">
        <p14:creationId xmlns:p14="http://schemas.microsoft.com/office/powerpoint/2010/main" val="268332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282625" y="6860501"/>
            <a:ext cx="458404"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B90BAD-19D9-453A-8AEB-BE23631B961E}" type="slidenum">
              <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35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13" name="図 12"/>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Effect>
                      <a14:colorTemperature colorTemp="4700"/>
                    </a14:imgEffect>
                    <a14:imgEffect>
                      <a14:saturation sat="400000"/>
                    </a14:imgEffect>
                    <a14:imgEffect>
                      <a14:brightnessContrast bright="20000" contrast="-40000"/>
                    </a14:imgEffect>
                  </a14:imgLayer>
                </a14:imgProps>
              </a:ext>
            </a:extLst>
          </a:blip>
          <a:stretch>
            <a:fillRect/>
          </a:stretch>
        </p:blipFill>
        <p:spPr>
          <a:xfrm>
            <a:off x="-6415" y="-15240"/>
            <a:ext cx="6864415" cy="919480"/>
          </a:xfrm>
          <a:prstGeom prst="rect">
            <a:avLst/>
          </a:prstGeom>
          <a:noFill/>
        </p:spPr>
      </p:pic>
      <p:grpSp>
        <p:nvGrpSpPr>
          <p:cNvPr id="17" name="グループ化 16"/>
          <p:cNvGrpSpPr/>
          <p:nvPr/>
        </p:nvGrpSpPr>
        <p:grpSpPr>
          <a:xfrm>
            <a:off x="251444" y="-60960"/>
            <a:ext cx="6378374" cy="990600"/>
            <a:chOff x="251444" y="4328160"/>
            <a:chExt cx="6378374" cy="990600"/>
          </a:xfrm>
        </p:grpSpPr>
        <p:sp>
          <p:nvSpPr>
            <p:cNvPr id="14" name="正方形/長方形 13"/>
            <p:cNvSpPr/>
            <p:nvPr/>
          </p:nvSpPr>
          <p:spPr>
            <a:xfrm>
              <a:off x="1005287" y="4395430"/>
              <a:ext cx="463332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50" normalizeH="0" baseline="0" noProof="0" dirty="0">
                  <a:ln w="9525" cmpd="sng">
                    <a:solidFill>
                      <a:srgbClr val="4F81BD"/>
                    </a:solidFill>
                    <a:prstDash val="solid"/>
                  </a:ln>
                  <a:solidFill>
                    <a:srgbClr val="70AD47">
                      <a:tint val="1000"/>
                    </a:srgbClr>
                  </a:solidFill>
                  <a:effectLst>
                    <a:glow rad="38100">
                      <a:srgbClr val="4F81BD">
                        <a:alpha val="40000"/>
                      </a:srgbClr>
                    </a:glow>
                  </a:effectLst>
                  <a:uLnTx/>
                  <a:uFillTx/>
                  <a:latin typeface="Calibri"/>
                  <a:ea typeface="ＭＳ Ｐゴシック" panose="020B0600070205080204" pitchFamily="50" charset="-128"/>
                  <a:cs typeface="+mn-cs"/>
                </a:rPr>
                <a:t>KANTO’s NEWS</a:t>
              </a:r>
              <a:endParaRPr kumimoji="1" lang="ja-JP" altLang="en-US" sz="5400" b="1" i="0" u="none" strike="noStrike" kern="1200" cap="none" spc="50" normalizeH="0" baseline="0" noProof="0" dirty="0">
                <a:ln w="9525" cmpd="sng">
                  <a:solidFill>
                    <a:srgbClr val="4F81BD"/>
                  </a:solidFill>
                  <a:prstDash val="solid"/>
                </a:ln>
                <a:solidFill>
                  <a:srgbClr val="70AD47">
                    <a:tint val="1000"/>
                  </a:srgbClr>
                </a:solidFill>
                <a:effectLst>
                  <a:glow rad="38100">
                    <a:srgbClr val="4F81BD">
                      <a:alpha val="40000"/>
                    </a:srgbClr>
                  </a:glow>
                </a:effectLst>
                <a:uLnTx/>
                <a:uFillTx/>
                <a:latin typeface="Calibri"/>
                <a:ea typeface="ＭＳ Ｐゴシック" panose="020B0600070205080204" pitchFamily="50" charset="-128"/>
                <a:cs typeface="+mn-cs"/>
              </a:endParaRPr>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5432" y="4476267"/>
              <a:ext cx="694386" cy="694386"/>
            </a:xfrm>
            <a:prstGeom prst="rect">
              <a:avLst/>
            </a:prstGeom>
          </p:spPr>
        </p:pic>
        <p:sp>
          <p:nvSpPr>
            <p:cNvPr id="16" name="正方形/長方形 15"/>
            <p:cNvSpPr/>
            <p:nvPr/>
          </p:nvSpPr>
          <p:spPr>
            <a:xfrm>
              <a:off x="251444" y="4328160"/>
              <a:ext cx="91403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50" normalizeH="0" baseline="0" noProof="0" dirty="0">
                  <a:ln w="9525" cmpd="sng">
                    <a:solidFill>
                      <a:srgbClr val="4F81BD"/>
                    </a:solidFill>
                    <a:prstDash val="solid"/>
                  </a:ln>
                  <a:solidFill>
                    <a:srgbClr val="FFFF00"/>
                  </a:solidFill>
                  <a:effectLst>
                    <a:glow rad="38100">
                      <a:srgbClr val="4F81BD">
                        <a:alpha val="40000"/>
                      </a:srgbClr>
                    </a:glow>
                  </a:effectLst>
                  <a:uLnTx/>
                  <a:uFillTx/>
                  <a:latin typeface="Calibri"/>
                  <a:ea typeface="ＭＳ Ｐゴシック" panose="020B0600070205080204" pitchFamily="50" charset="-128"/>
                  <a:cs typeface="+mn-cs"/>
                </a:rPr>
                <a:t>The</a:t>
              </a:r>
              <a:endParaRPr kumimoji="1" lang="ja-JP" altLang="en-US" sz="3600" b="1" i="0" u="none" strike="noStrike" kern="1200" cap="none" spc="50" normalizeH="0" baseline="0" noProof="0" dirty="0">
                <a:ln w="9525" cmpd="sng">
                  <a:solidFill>
                    <a:srgbClr val="4F81BD"/>
                  </a:solidFill>
                  <a:prstDash val="solid"/>
                </a:ln>
                <a:solidFill>
                  <a:srgbClr val="FFFF00"/>
                </a:solidFill>
                <a:effectLst>
                  <a:glow rad="38100">
                    <a:srgbClr val="4F81BD">
                      <a:alpha val="40000"/>
                    </a:srgbClr>
                  </a:glow>
                </a:effectLst>
                <a:uLnTx/>
                <a:uFillTx/>
                <a:latin typeface="Calibri"/>
                <a:ea typeface="ＭＳ Ｐゴシック" panose="020B0600070205080204" pitchFamily="50" charset="-128"/>
                <a:cs typeface="+mn-cs"/>
              </a:endParaRPr>
            </a:p>
          </p:txBody>
        </p:sp>
      </p:grpSp>
      <p:sp>
        <p:nvSpPr>
          <p:cNvPr id="4" name="角丸四角形 19">
            <a:extLst>
              <a:ext uri="{FF2B5EF4-FFF2-40B4-BE49-F238E27FC236}">
                <a16:creationId xmlns:a16="http://schemas.microsoft.com/office/drawing/2014/main" id="{9FF3E5FF-B5C5-E300-4D73-5946311128E7}"/>
              </a:ext>
            </a:extLst>
          </p:cNvPr>
          <p:cNvSpPr/>
          <p:nvPr/>
        </p:nvSpPr>
        <p:spPr>
          <a:xfrm>
            <a:off x="3347655" y="1378074"/>
            <a:ext cx="1624610" cy="248457"/>
          </a:xfrm>
          <a:prstGeom prst="roundRect">
            <a:avLst>
              <a:gd name="adj" fmla="val 40351"/>
            </a:avLst>
          </a:prstGeom>
          <a:gradFill flip="none" rotWithShape="1">
            <a:gsLst>
              <a:gs pos="0">
                <a:schemeClr val="accent6">
                  <a:lumMod val="20000"/>
                  <a:lumOff val="80000"/>
                </a:schemeClr>
              </a:gs>
              <a:gs pos="0">
                <a:srgbClr val="FFFF99"/>
              </a:gs>
              <a:gs pos="100000">
                <a:srgbClr val="FF9900"/>
              </a:gs>
              <a:gs pos="100000">
                <a:srgbClr val="FF9900"/>
              </a:gs>
            </a:gsLst>
            <a:path path="shape">
              <a:fillToRect l="50000" t="50000" r="50000" b="50000"/>
            </a:path>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panose="020B0604030504040204" pitchFamily="50" charset="-128"/>
                <a:ea typeface="Meiryo UI" panose="020B0604030504040204" pitchFamily="50" charset="-128"/>
              </a:rPr>
              <a:t>幹事長開会挨拶</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角丸四角形 19">
            <a:extLst>
              <a:ext uri="{FF2B5EF4-FFF2-40B4-BE49-F238E27FC236}">
                <a16:creationId xmlns:a16="http://schemas.microsoft.com/office/drawing/2014/main" id="{67994ED5-2BF5-4C13-A1DE-034E80868D83}"/>
              </a:ext>
            </a:extLst>
          </p:cNvPr>
          <p:cNvSpPr/>
          <p:nvPr/>
        </p:nvSpPr>
        <p:spPr>
          <a:xfrm>
            <a:off x="729224" y="6423914"/>
            <a:ext cx="1624610" cy="248457"/>
          </a:xfrm>
          <a:prstGeom prst="roundRect">
            <a:avLst>
              <a:gd name="adj" fmla="val 40351"/>
            </a:avLst>
          </a:prstGeom>
          <a:gradFill flip="none" rotWithShape="1">
            <a:gsLst>
              <a:gs pos="0">
                <a:schemeClr val="accent6">
                  <a:lumMod val="20000"/>
                  <a:lumOff val="80000"/>
                </a:schemeClr>
              </a:gs>
              <a:gs pos="0">
                <a:srgbClr val="FFFF99"/>
              </a:gs>
              <a:gs pos="100000">
                <a:srgbClr val="FF9900"/>
              </a:gs>
              <a:gs pos="100000">
                <a:srgbClr val="FF9900"/>
              </a:gs>
            </a:gsLst>
            <a:path path="shape">
              <a:fillToRect l="50000" t="50000" r="50000" b="50000"/>
            </a:path>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panose="020B0604030504040204" pitchFamily="50" charset="-128"/>
                <a:ea typeface="Meiryo UI" panose="020B0604030504040204" pitchFamily="50" charset="-128"/>
              </a:rPr>
              <a:t>工場見学風景</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角丸四角形 19">
            <a:extLst>
              <a:ext uri="{FF2B5EF4-FFF2-40B4-BE49-F238E27FC236}">
                <a16:creationId xmlns:a16="http://schemas.microsoft.com/office/drawing/2014/main" id="{82C6215A-04ED-A5CA-CD0F-878F6545FC24}"/>
              </a:ext>
            </a:extLst>
          </p:cNvPr>
          <p:cNvSpPr/>
          <p:nvPr/>
        </p:nvSpPr>
        <p:spPr>
          <a:xfrm>
            <a:off x="367706" y="1336350"/>
            <a:ext cx="2347647" cy="266761"/>
          </a:xfrm>
          <a:prstGeom prst="roundRect">
            <a:avLst>
              <a:gd name="adj" fmla="val 40351"/>
            </a:avLst>
          </a:prstGeom>
          <a:gradFill flip="none" rotWithShape="1">
            <a:gsLst>
              <a:gs pos="0">
                <a:schemeClr val="accent6">
                  <a:lumMod val="20000"/>
                  <a:lumOff val="80000"/>
                </a:schemeClr>
              </a:gs>
              <a:gs pos="0">
                <a:srgbClr val="FFFF99"/>
              </a:gs>
              <a:gs pos="100000">
                <a:srgbClr val="FF9900"/>
              </a:gs>
              <a:gs pos="100000">
                <a:srgbClr val="FF9900"/>
              </a:gs>
            </a:gsLst>
            <a:path path="shape">
              <a:fillToRect l="50000" t="50000" r="50000" b="50000"/>
            </a:path>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会場風景：デスカッションの様子</a:t>
            </a:r>
          </a:p>
        </p:txBody>
      </p:sp>
      <p:sp>
        <p:nvSpPr>
          <p:cNvPr id="8" name="角丸四角形 19">
            <a:extLst>
              <a:ext uri="{FF2B5EF4-FFF2-40B4-BE49-F238E27FC236}">
                <a16:creationId xmlns:a16="http://schemas.microsoft.com/office/drawing/2014/main" id="{B8EFF980-BEAD-E9F9-4AF1-F46D0586AD86}"/>
              </a:ext>
            </a:extLst>
          </p:cNvPr>
          <p:cNvSpPr/>
          <p:nvPr/>
        </p:nvSpPr>
        <p:spPr>
          <a:xfrm>
            <a:off x="1078198" y="934213"/>
            <a:ext cx="4488029" cy="309479"/>
          </a:xfrm>
          <a:prstGeom prst="roundRect">
            <a:avLst>
              <a:gd name="adj" fmla="val 40351"/>
            </a:avLst>
          </a:prstGeom>
          <a:gradFill flip="none" rotWithShape="1">
            <a:gsLst>
              <a:gs pos="0">
                <a:schemeClr val="accent6">
                  <a:lumMod val="20000"/>
                  <a:lumOff val="80000"/>
                </a:schemeClr>
              </a:gs>
              <a:gs pos="0">
                <a:srgbClr val="FFFF99"/>
              </a:gs>
              <a:gs pos="100000">
                <a:srgbClr val="FF9900"/>
              </a:gs>
              <a:gs pos="100000">
                <a:srgbClr val="FF9900"/>
              </a:gs>
            </a:gsLst>
            <a:path path="shape">
              <a:fillToRect l="50000" t="50000" r="50000" b="50000"/>
            </a:path>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Meiryo UI" panose="020B0604030504040204" pitchFamily="50" charset="-128"/>
                <a:ea typeface="Meiryo UI" panose="020B0604030504040204" pitchFamily="50" charset="-128"/>
              </a:rPr>
              <a:t>風景</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角丸四角形 19">
            <a:extLst>
              <a:ext uri="{FF2B5EF4-FFF2-40B4-BE49-F238E27FC236}">
                <a16:creationId xmlns:a16="http://schemas.microsoft.com/office/drawing/2014/main" id="{A13B3191-7C79-6864-016D-9CBCED92C619}"/>
              </a:ext>
            </a:extLst>
          </p:cNvPr>
          <p:cNvSpPr/>
          <p:nvPr/>
        </p:nvSpPr>
        <p:spPr>
          <a:xfrm>
            <a:off x="5097056" y="1394011"/>
            <a:ext cx="1624610" cy="248457"/>
          </a:xfrm>
          <a:prstGeom prst="roundRect">
            <a:avLst>
              <a:gd name="adj" fmla="val 40351"/>
            </a:avLst>
          </a:prstGeom>
          <a:gradFill flip="none" rotWithShape="1">
            <a:gsLst>
              <a:gs pos="0">
                <a:schemeClr val="accent6">
                  <a:lumMod val="20000"/>
                  <a:lumOff val="80000"/>
                </a:schemeClr>
              </a:gs>
              <a:gs pos="0">
                <a:srgbClr val="FFFF99"/>
              </a:gs>
              <a:gs pos="100000">
                <a:srgbClr val="FF9900"/>
              </a:gs>
              <a:gs pos="100000">
                <a:srgbClr val="FF9900"/>
              </a:gs>
            </a:gsLst>
            <a:path path="shape">
              <a:fillToRect l="50000" t="50000" r="50000" b="50000"/>
            </a:path>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panose="020B0604030504040204" pitchFamily="50" charset="-128"/>
                <a:ea typeface="Meiryo UI" panose="020B0604030504040204" pitchFamily="50" charset="-128"/>
              </a:rPr>
              <a:t>副幹事長閉会挨拶</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角丸四角形 19">
            <a:extLst>
              <a:ext uri="{FF2B5EF4-FFF2-40B4-BE49-F238E27FC236}">
                <a16:creationId xmlns:a16="http://schemas.microsoft.com/office/drawing/2014/main" id="{939D366B-F7C0-E68C-3466-620591DCDB15}"/>
              </a:ext>
            </a:extLst>
          </p:cNvPr>
          <p:cNvSpPr/>
          <p:nvPr/>
        </p:nvSpPr>
        <p:spPr>
          <a:xfrm>
            <a:off x="4092014" y="6422530"/>
            <a:ext cx="1624610" cy="248457"/>
          </a:xfrm>
          <a:prstGeom prst="roundRect">
            <a:avLst>
              <a:gd name="adj" fmla="val 40351"/>
            </a:avLst>
          </a:prstGeom>
          <a:gradFill flip="none" rotWithShape="1">
            <a:gsLst>
              <a:gs pos="0">
                <a:schemeClr val="accent6">
                  <a:lumMod val="20000"/>
                  <a:lumOff val="80000"/>
                </a:schemeClr>
              </a:gs>
              <a:gs pos="0">
                <a:srgbClr val="FFFF99"/>
              </a:gs>
              <a:gs pos="100000">
                <a:srgbClr val="FF9900"/>
              </a:gs>
              <a:gs pos="100000">
                <a:srgbClr val="FF9900"/>
              </a:gs>
            </a:gsLst>
            <a:path path="shape">
              <a:fillToRect l="50000" t="50000" r="50000" b="50000"/>
            </a:path>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参加者全体写真</a:t>
            </a:r>
          </a:p>
        </p:txBody>
      </p:sp>
      <p:sp>
        <p:nvSpPr>
          <p:cNvPr id="35" name="スライド番号プレースホルダー 1">
            <a:extLst>
              <a:ext uri="{FF2B5EF4-FFF2-40B4-BE49-F238E27FC236}">
                <a16:creationId xmlns:a16="http://schemas.microsoft.com/office/drawing/2014/main" id="{B8B5AE76-3591-622F-87E1-39CD2300F18D}"/>
              </a:ext>
            </a:extLst>
          </p:cNvPr>
          <p:cNvSpPr txBox="1">
            <a:spLocks/>
          </p:cNvSpPr>
          <p:nvPr/>
        </p:nvSpPr>
        <p:spPr>
          <a:xfrm>
            <a:off x="2910160" y="8762519"/>
            <a:ext cx="912903" cy="31181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dirty="0">
                <a:solidFill>
                  <a:prstClr val="black"/>
                </a:solidFill>
                <a:latin typeface="Calibri"/>
                <a:ea typeface="ＭＳ Ｐゴシック" panose="020B0600070205080204" pitchFamily="50" charset="-128"/>
              </a:rPr>
              <a:t>-</a:t>
            </a:r>
            <a:r>
              <a:rPr lang="ja-JP" altLang="en-US" dirty="0">
                <a:solidFill>
                  <a:prstClr val="black"/>
                </a:solidFill>
                <a:latin typeface="Calibri"/>
                <a:ea typeface="ＭＳ Ｐゴシック" panose="020B0600070205080204" pitchFamily="50" charset="-128"/>
              </a:rPr>
              <a:t> </a:t>
            </a:r>
            <a:fld id="{0EB90BAD-19D9-453A-8AEB-BE23631B961E}" type="slidenum">
              <a:rPr lang="ja-JP" altLang="en-US" smtClean="0">
                <a:solidFill>
                  <a:prstClr val="black"/>
                </a:solidFill>
                <a:latin typeface="Calibri"/>
                <a:ea typeface="ＭＳ Ｐゴシック" panose="020B0600070205080204" pitchFamily="50" charset="-128"/>
              </a:rPr>
              <a:pPr algn="ctr">
                <a:defRPr/>
              </a:pPr>
              <a:t>2</a:t>
            </a:fld>
            <a:r>
              <a:rPr lang="ja-JP" altLang="en-US" dirty="0">
                <a:solidFill>
                  <a:prstClr val="black"/>
                </a:solidFill>
                <a:latin typeface="Calibri"/>
                <a:ea typeface="ＭＳ Ｐゴシック" panose="020B0600070205080204" pitchFamily="50" charset="-128"/>
              </a:rPr>
              <a:t> </a:t>
            </a:r>
            <a:r>
              <a:rPr lang="en-US" altLang="ja-JP" dirty="0">
                <a:solidFill>
                  <a:prstClr val="black"/>
                </a:solidFill>
                <a:latin typeface="Calibri"/>
                <a:ea typeface="ＭＳ Ｐゴシック" panose="020B0600070205080204" pitchFamily="50" charset="-128"/>
              </a:rPr>
              <a:t>-</a:t>
            </a:r>
            <a:endParaRPr lang="ja-JP" altLang="en-US" dirty="0">
              <a:solidFill>
                <a:prstClr val="black"/>
              </a:solidFill>
              <a:latin typeface="Calibri"/>
              <a:ea typeface="ＭＳ Ｐゴシック" panose="020B0600070205080204" pitchFamily="50" charset="-128"/>
            </a:endParaRPr>
          </a:p>
        </p:txBody>
      </p:sp>
      <p:pic>
        <p:nvPicPr>
          <p:cNvPr id="23" name="図 22">
            <a:extLst>
              <a:ext uri="{FF2B5EF4-FFF2-40B4-BE49-F238E27FC236}">
                <a16:creationId xmlns:a16="http://schemas.microsoft.com/office/drawing/2014/main" id="{0E25C71B-D042-5CB4-0B27-8EFF9E8F227F}"/>
              </a:ext>
            </a:extLst>
          </p:cNvPr>
          <p:cNvPicPr>
            <a:picLocks noChangeAspect="1"/>
          </p:cNvPicPr>
          <p:nvPr/>
        </p:nvPicPr>
        <p:blipFill rotWithShape="1">
          <a:blip r:embed="rId5"/>
          <a:srcRect l="6699" t="921" r="32389" b="57883"/>
          <a:stretch/>
        </p:blipFill>
        <p:spPr>
          <a:xfrm>
            <a:off x="3347655" y="1681781"/>
            <a:ext cx="1663016" cy="1981737"/>
          </a:xfrm>
          <a:prstGeom prst="rect">
            <a:avLst/>
          </a:prstGeom>
        </p:spPr>
      </p:pic>
      <p:pic>
        <p:nvPicPr>
          <p:cNvPr id="25" name="図 24">
            <a:extLst>
              <a:ext uri="{FF2B5EF4-FFF2-40B4-BE49-F238E27FC236}">
                <a16:creationId xmlns:a16="http://schemas.microsoft.com/office/drawing/2014/main" id="{54E1785A-7730-8A01-27A5-404F011B3BE4}"/>
              </a:ext>
            </a:extLst>
          </p:cNvPr>
          <p:cNvPicPr>
            <a:picLocks noChangeAspect="1"/>
          </p:cNvPicPr>
          <p:nvPr/>
        </p:nvPicPr>
        <p:blipFill rotWithShape="1">
          <a:blip r:embed="rId6"/>
          <a:srcRect l="10478" r="27919" b="55744"/>
          <a:stretch/>
        </p:blipFill>
        <p:spPr>
          <a:xfrm>
            <a:off x="5073021" y="1700194"/>
            <a:ext cx="1650799" cy="2023301"/>
          </a:xfrm>
          <a:prstGeom prst="rect">
            <a:avLst/>
          </a:prstGeom>
        </p:spPr>
      </p:pic>
      <p:pic>
        <p:nvPicPr>
          <p:cNvPr id="32" name="図 31">
            <a:extLst>
              <a:ext uri="{FF2B5EF4-FFF2-40B4-BE49-F238E27FC236}">
                <a16:creationId xmlns:a16="http://schemas.microsoft.com/office/drawing/2014/main" id="{2710E1E0-06E0-DA8F-F0EB-9C3182356F54}"/>
              </a:ext>
            </a:extLst>
          </p:cNvPr>
          <p:cNvPicPr>
            <a:picLocks noChangeAspect="1"/>
          </p:cNvPicPr>
          <p:nvPr/>
        </p:nvPicPr>
        <p:blipFill>
          <a:blip r:embed="rId7"/>
          <a:stretch>
            <a:fillRect/>
          </a:stretch>
        </p:blipFill>
        <p:spPr>
          <a:xfrm>
            <a:off x="169879" y="1626531"/>
            <a:ext cx="3093970" cy="2133773"/>
          </a:xfrm>
          <a:prstGeom prst="rect">
            <a:avLst/>
          </a:prstGeom>
        </p:spPr>
      </p:pic>
      <p:pic>
        <p:nvPicPr>
          <p:cNvPr id="34" name="図 33">
            <a:extLst>
              <a:ext uri="{FF2B5EF4-FFF2-40B4-BE49-F238E27FC236}">
                <a16:creationId xmlns:a16="http://schemas.microsoft.com/office/drawing/2014/main" id="{F4DBB7C5-111D-3BF5-22D8-0C4A91BF09C8}"/>
              </a:ext>
            </a:extLst>
          </p:cNvPr>
          <p:cNvPicPr>
            <a:picLocks noChangeAspect="1"/>
          </p:cNvPicPr>
          <p:nvPr/>
        </p:nvPicPr>
        <p:blipFill rotWithShape="1">
          <a:blip r:embed="rId8"/>
          <a:srcRect t="17604" b="20722"/>
          <a:stretch/>
        </p:blipFill>
        <p:spPr>
          <a:xfrm>
            <a:off x="2689765" y="4198393"/>
            <a:ext cx="3940053" cy="2016146"/>
          </a:xfrm>
          <a:prstGeom prst="rect">
            <a:avLst/>
          </a:prstGeom>
        </p:spPr>
      </p:pic>
      <p:pic>
        <p:nvPicPr>
          <p:cNvPr id="41" name="図 40">
            <a:extLst>
              <a:ext uri="{FF2B5EF4-FFF2-40B4-BE49-F238E27FC236}">
                <a16:creationId xmlns:a16="http://schemas.microsoft.com/office/drawing/2014/main" id="{894E9281-79CC-E5AB-B602-672AF6D456BA}"/>
              </a:ext>
            </a:extLst>
          </p:cNvPr>
          <p:cNvPicPr>
            <a:picLocks noChangeAspect="1"/>
          </p:cNvPicPr>
          <p:nvPr/>
        </p:nvPicPr>
        <p:blipFill>
          <a:blip r:embed="rId9"/>
          <a:stretch>
            <a:fillRect/>
          </a:stretch>
        </p:blipFill>
        <p:spPr>
          <a:xfrm>
            <a:off x="168525" y="6732141"/>
            <a:ext cx="3049080" cy="1950339"/>
          </a:xfrm>
          <a:prstGeom prst="rect">
            <a:avLst/>
          </a:prstGeom>
        </p:spPr>
      </p:pic>
      <p:pic>
        <p:nvPicPr>
          <p:cNvPr id="43" name="図 42">
            <a:extLst>
              <a:ext uri="{FF2B5EF4-FFF2-40B4-BE49-F238E27FC236}">
                <a16:creationId xmlns:a16="http://schemas.microsoft.com/office/drawing/2014/main" id="{AF42A4F8-13D8-4B35-FBAD-BB025CA00BF7}"/>
              </a:ext>
            </a:extLst>
          </p:cNvPr>
          <p:cNvPicPr>
            <a:picLocks noChangeAspect="1"/>
          </p:cNvPicPr>
          <p:nvPr/>
        </p:nvPicPr>
        <p:blipFill>
          <a:blip r:embed="rId10"/>
          <a:stretch>
            <a:fillRect/>
          </a:stretch>
        </p:blipFill>
        <p:spPr>
          <a:xfrm>
            <a:off x="3263849" y="6754786"/>
            <a:ext cx="3426644" cy="1838496"/>
          </a:xfrm>
          <a:prstGeom prst="rect">
            <a:avLst/>
          </a:prstGeom>
        </p:spPr>
      </p:pic>
      <p:pic>
        <p:nvPicPr>
          <p:cNvPr id="45" name="図 44">
            <a:extLst>
              <a:ext uri="{FF2B5EF4-FFF2-40B4-BE49-F238E27FC236}">
                <a16:creationId xmlns:a16="http://schemas.microsoft.com/office/drawing/2014/main" id="{9D0831D4-B062-5625-FCC7-8A43717EF6B8}"/>
              </a:ext>
            </a:extLst>
          </p:cNvPr>
          <p:cNvPicPr>
            <a:picLocks noChangeAspect="1"/>
          </p:cNvPicPr>
          <p:nvPr/>
        </p:nvPicPr>
        <p:blipFill rotWithShape="1">
          <a:blip r:embed="rId11"/>
          <a:srcRect l="8165" t="10374" b="39634"/>
          <a:stretch/>
        </p:blipFill>
        <p:spPr>
          <a:xfrm>
            <a:off x="333289" y="3820074"/>
            <a:ext cx="2266234" cy="2396834"/>
          </a:xfrm>
          <a:prstGeom prst="rect">
            <a:avLst/>
          </a:prstGeom>
        </p:spPr>
      </p:pic>
      <p:sp>
        <p:nvSpPr>
          <p:cNvPr id="29" name="角丸四角形 19">
            <a:extLst>
              <a:ext uri="{FF2B5EF4-FFF2-40B4-BE49-F238E27FC236}">
                <a16:creationId xmlns:a16="http://schemas.microsoft.com/office/drawing/2014/main" id="{0BFA31B2-19F8-15CC-DFBE-37E2A4AC70B3}"/>
              </a:ext>
            </a:extLst>
          </p:cNvPr>
          <p:cNvSpPr/>
          <p:nvPr/>
        </p:nvSpPr>
        <p:spPr>
          <a:xfrm>
            <a:off x="4076959" y="3875681"/>
            <a:ext cx="1463606" cy="257988"/>
          </a:xfrm>
          <a:prstGeom prst="roundRect">
            <a:avLst>
              <a:gd name="adj" fmla="val 40351"/>
            </a:avLst>
          </a:prstGeom>
          <a:gradFill flip="none" rotWithShape="1">
            <a:gsLst>
              <a:gs pos="0">
                <a:schemeClr val="accent6">
                  <a:lumMod val="20000"/>
                  <a:lumOff val="80000"/>
                </a:schemeClr>
              </a:gs>
              <a:gs pos="0">
                <a:srgbClr val="FFFF99"/>
              </a:gs>
              <a:gs pos="100000">
                <a:srgbClr val="FF9900"/>
              </a:gs>
              <a:gs pos="100000">
                <a:srgbClr val="FF9900"/>
              </a:gs>
            </a:gsLst>
            <a:path path="shape">
              <a:fillToRect l="50000" t="50000" r="50000" b="50000"/>
            </a:path>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panose="020B0604030504040204" pitchFamily="50" charset="-128"/>
                <a:ea typeface="Meiryo UI" panose="020B0604030504040204" pitchFamily="50" charset="-128"/>
              </a:rPr>
              <a:t>質疑応答風景</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49892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Effect>
                      <a14:colorTemperature colorTemp="4700"/>
                    </a14:imgEffect>
                    <a14:imgEffect>
                      <a14:saturation sat="400000"/>
                    </a14:imgEffect>
                    <a14:imgEffect>
                      <a14:brightnessContrast bright="20000" contrast="-40000"/>
                    </a14:imgEffect>
                  </a14:imgLayer>
                </a14:imgProps>
              </a:ext>
            </a:extLst>
          </a:blip>
          <a:stretch>
            <a:fillRect/>
          </a:stretch>
        </p:blipFill>
        <p:spPr>
          <a:xfrm>
            <a:off x="-6415" y="-15240"/>
            <a:ext cx="6864415" cy="919480"/>
          </a:xfrm>
          <a:prstGeom prst="rect">
            <a:avLst/>
          </a:prstGeom>
          <a:noFill/>
        </p:spPr>
      </p:pic>
      <p:grpSp>
        <p:nvGrpSpPr>
          <p:cNvPr id="4" name="グループ化 3">
            <a:extLst>
              <a:ext uri="{FF2B5EF4-FFF2-40B4-BE49-F238E27FC236}">
                <a16:creationId xmlns:a16="http://schemas.microsoft.com/office/drawing/2014/main" id="{1552E983-A3B8-BD6C-59BB-2EC4B7F404BB}"/>
              </a:ext>
            </a:extLst>
          </p:cNvPr>
          <p:cNvGrpSpPr/>
          <p:nvPr/>
        </p:nvGrpSpPr>
        <p:grpSpPr>
          <a:xfrm>
            <a:off x="251444" y="-60960"/>
            <a:ext cx="6378374" cy="990600"/>
            <a:chOff x="251444" y="4328160"/>
            <a:chExt cx="6378374" cy="990600"/>
          </a:xfrm>
        </p:grpSpPr>
        <p:sp>
          <p:nvSpPr>
            <p:cNvPr id="24" name="正方形/長方形 23">
              <a:extLst>
                <a:ext uri="{FF2B5EF4-FFF2-40B4-BE49-F238E27FC236}">
                  <a16:creationId xmlns:a16="http://schemas.microsoft.com/office/drawing/2014/main" id="{2094F085-E901-4BBD-D91D-3E74F9E9FC7E}"/>
                </a:ext>
              </a:extLst>
            </p:cNvPr>
            <p:cNvSpPr/>
            <p:nvPr/>
          </p:nvSpPr>
          <p:spPr>
            <a:xfrm>
              <a:off x="1005287" y="4395430"/>
              <a:ext cx="463332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50" normalizeH="0" baseline="0" noProof="0" dirty="0">
                  <a:ln w="9525" cmpd="sng">
                    <a:solidFill>
                      <a:srgbClr val="4F81BD"/>
                    </a:solidFill>
                    <a:prstDash val="solid"/>
                  </a:ln>
                  <a:solidFill>
                    <a:srgbClr val="70AD47">
                      <a:tint val="1000"/>
                    </a:srgbClr>
                  </a:solidFill>
                  <a:effectLst>
                    <a:glow rad="38100">
                      <a:srgbClr val="4F81BD">
                        <a:alpha val="40000"/>
                      </a:srgbClr>
                    </a:glow>
                  </a:effectLst>
                  <a:uLnTx/>
                  <a:uFillTx/>
                  <a:latin typeface="Calibri"/>
                  <a:ea typeface="ＭＳ Ｐゴシック" panose="020B0600070205080204" pitchFamily="50" charset="-128"/>
                  <a:cs typeface="+mn-cs"/>
                </a:rPr>
                <a:t>KANTO’s NEWS</a:t>
              </a:r>
              <a:endParaRPr kumimoji="1" lang="ja-JP" altLang="en-US" sz="5400" b="1" i="0" u="none" strike="noStrike" kern="1200" cap="none" spc="50" normalizeH="0" baseline="0" noProof="0" dirty="0">
                <a:ln w="9525" cmpd="sng">
                  <a:solidFill>
                    <a:srgbClr val="4F81BD"/>
                  </a:solidFill>
                  <a:prstDash val="solid"/>
                </a:ln>
                <a:solidFill>
                  <a:srgbClr val="70AD47">
                    <a:tint val="1000"/>
                  </a:srgbClr>
                </a:solidFill>
                <a:effectLst>
                  <a:glow rad="38100">
                    <a:srgbClr val="4F81BD">
                      <a:alpha val="40000"/>
                    </a:srgbClr>
                  </a:glow>
                </a:effectLst>
                <a:uLnTx/>
                <a:uFillTx/>
                <a:latin typeface="Calibri"/>
                <a:ea typeface="ＭＳ Ｐゴシック" panose="020B0600070205080204" pitchFamily="50" charset="-128"/>
                <a:cs typeface="+mn-cs"/>
              </a:endParaRPr>
            </a:p>
          </p:txBody>
        </p:sp>
        <p:pic>
          <p:nvPicPr>
            <p:cNvPr id="29" name="図 28">
              <a:extLst>
                <a:ext uri="{FF2B5EF4-FFF2-40B4-BE49-F238E27FC236}">
                  <a16:creationId xmlns:a16="http://schemas.microsoft.com/office/drawing/2014/main" id="{812BB750-8A95-433A-C163-46D37B9A50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5432" y="4476267"/>
              <a:ext cx="694386" cy="694386"/>
            </a:xfrm>
            <a:prstGeom prst="rect">
              <a:avLst/>
            </a:prstGeom>
          </p:spPr>
        </p:pic>
        <p:sp>
          <p:nvSpPr>
            <p:cNvPr id="35" name="正方形/長方形 34">
              <a:extLst>
                <a:ext uri="{FF2B5EF4-FFF2-40B4-BE49-F238E27FC236}">
                  <a16:creationId xmlns:a16="http://schemas.microsoft.com/office/drawing/2014/main" id="{EAD42A1B-AD91-6BDD-D1F6-914845B92FD4}"/>
                </a:ext>
              </a:extLst>
            </p:cNvPr>
            <p:cNvSpPr/>
            <p:nvPr/>
          </p:nvSpPr>
          <p:spPr>
            <a:xfrm>
              <a:off x="251444" y="4328160"/>
              <a:ext cx="91403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50" normalizeH="0" baseline="0" noProof="0" dirty="0">
                  <a:ln w="9525" cmpd="sng">
                    <a:solidFill>
                      <a:srgbClr val="4F81BD"/>
                    </a:solidFill>
                    <a:prstDash val="solid"/>
                  </a:ln>
                  <a:solidFill>
                    <a:srgbClr val="FFFF00"/>
                  </a:solidFill>
                  <a:effectLst>
                    <a:glow rad="38100">
                      <a:srgbClr val="4F81BD">
                        <a:alpha val="40000"/>
                      </a:srgbClr>
                    </a:glow>
                  </a:effectLst>
                  <a:uLnTx/>
                  <a:uFillTx/>
                  <a:latin typeface="Calibri"/>
                  <a:ea typeface="ＭＳ Ｐゴシック" panose="020B0600070205080204" pitchFamily="50" charset="-128"/>
                  <a:cs typeface="+mn-cs"/>
                </a:rPr>
                <a:t>The</a:t>
              </a:r>
              <a:endParaRPr kumimoji="1" lang="ja-JP" altLang="en-US" sz="3600" b="1" i="0" u="none" strike="noStrike" kern="1200" cap="none" spc="50" normalizeH="0" baseline="0" noProof="0" dirty="0">
                <a:ln w="9525" cmpd="sng">
                  <a:solidFill>
                    <a:srgbClr val="4F81BD"/>
                  </a:solidFill>
                  <a:prstDash val="solid"/>
                </a:ln>
                <a:solidFill>
                  <a:srgbClr val="FFFF00"/>
                </a:solidFill>
                <a:effectLst>
                  <a:glow rad="38100">
                    <a:srgbClr val="4F81BD">
                      <a:alpha val="40000"/>
                    </a:srgbClr>
                  </a:glow>
                </a:effectLst>
                <a:uLnTx/>
                <a:uFillTx/>
                <a:latin typeface="Calibri"/>
                <a:ea typeface="ＭＳ Ｐゴシック" panose="020B0600070205080204" pitchFamily="50" charset="-128"/>
                <a:cs typeface="+mn-cs"/>
              </a:endParaRPr>
            </a:p>
          </p:txBody>
        </p:sp>
      </p:grpSp>
      <p:sp>
        <p:nvSpPr>
          <p:cNvPr id="2" name="角丸四角形 19">
            <a:extLst>
              <a:ext uri="{FF2B5EF4-FFF2-40B4-BE49-F238E27FC236}">
                <a16:creationId xmlns:a16="http://schemas.microsoft.com/office/drawing/2014/main" id="{3D11BCA9-EA6F-03A2-C260-C6AE69144A9F}"/>
              </a:ext>
            </a:extLst>
          </p:cNvPr>
          <p:cNvSpPr/>
          <p:nvPr/>
        </p:nvSpPr>
        <p:spPr>
          <a:xfrm>
            <a:off x="1078198" y="934213"/>
            <a:ext cx="4488029" cy="309479"/>
          </a:xfrm>
          <a:prstGeom prst="roundRect">
            <a:avLst>
              <a:gd name="adj" fmla="val 40351"/>
            </a:avLst>
          </a:prstGeom>
          <a:gradFill flip="none" rotWithShape="1">
            <a:gsLst>
              <a:gs pos="0">
                <a:schemeClr val="accent6">
                  <a:lumMod val="20000"/>
                  <a:lumOff val="80000"/>
                </a:schemeClr>
              </a:gs>
              <a:gs pos="0">
                <a:srgbClr val="FFFF99"/>
              </a:gs>
              <a:gs pos="100000">
                <a:srgbClr val="FF9900"/>
              </a:gs>
              <a:gs pos="100000">
                <a:srgbClr val="FF9900"/>
              </a:gs>
            </a:gsLst>
            <a:path path="shape">
              <a:fillToRect l="50000" t="50000" r="50000" b="50000"/>
            </a:path>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活動内容</a:t>
            </a:r>
          </a:p>
        </p:txBody>
      </p:sp>
      <p:sp>
        <p:nvSpPr>
          <p:cNvPr id="3" name="正方形/長方形 2">
            <a:extLst>
              <a:ext uri="{FF2B5EF4-FFF2-40B4-BE49-F238E27FC236}">
                <a16:creationId xmlns:a16="http://schemas.microsoft.com/office/drawing/2014/main" id="{9B936C92-9684-1E27-D4B4-566093FA05A2}"/>
              </a:ext>
            </a:extLst>
          </p:cNvPr>
          <p:cNvSpPr/>
          <p:nvPr/>
        </p:nvSpPr>
        <p:spPr>
          <a:xfrm>
            <a:off x="76200" y="1219200"/>
            <a:ext cx="6781800" cy="12627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altLang="ja-JP" sz="1400" b="1" dirty="0">
                <a:solidFill>
                  <a:schemeClr val="tx1"/>
                </a:solidFill>
                <a:latin typeface="Meiryo UI" panose="020B0604030504040204" pitchFamily="50" charset="-128"/>
                <a:ea typeface="Meiryo UI" panose="020B0604030504040204" pitchFamily="50" charset="-128"/>
              </a:rPr>
              <a:t>A</a:t>
            </a:r>
            <a:r>
              <a:rPr lang="ja-JP" altLang="en-US" sz="1400" b="1" dirty="0">
                <a:solidFill>
                  <a:schemeClr val="tx1"/>
                </a:solidFill>
                <a:latin typeface="Meiryo UI" panose="020B0604030504040204" pitchFamily="50" charset="-128"/>
                <a:ea typeface="Meiryo UI" panose="020B0604030504040204" pitchFamily="50" charset="-128"/>
              </a:rPr>
              <a:t>社</a:t>
            </a:r>
            <a:r>
              <a:rPr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QC</a:t>
            </a:r>
            <a:r>
              <a:rPr kumimoji="1" lang="ja-JP" altLang="en-US" sz="1400" dirty="0">
                <a:solidFill>
                  <a:schemeClr val="tx1"/>
                </a:solidFill>
                <a:latin typeface="Meiryo UI" panose="020B0604030504040204" pitchFamily="50" charset="-128"/>
                <a:ea typeface="Meiryo UI" panose="020B0604030504040204" pitchFamily="50" charset="-128"/>
              </a:rPr>
              <a:t>活動の組織体制</a:t>
            </a:r>
            <a:r>
              <a:rPr lang="ja-JP" altLang="en-US" sz="1400" dirty="0">
                <a:solidFill>
                  <a:schemeClr val="tx1"/>
                </a:solidFill>
                <a:latin typeface="Meiryo UI" panose="020B0604030504040204" pitchFamily="50" charset="-128"/>
                <a:ea typeface="Meiryo UI" panose="020B0604030504040204" pitchFamily="50" charset="-128"/>
              </a:rPr>
              <a:t>：室長１，副室長１，室員２名，派遣社員１（計</a:t>
            </a:r>
            <a:r>
              <a:rPr lang="en-US" altLang="ja-JP" sz="1400" dirty="0">
                <a:solidFill>
                  <a:schemeClr val="tx1"/>
                </a:solidFill>
                <a:latin typeface="Meiryo UI" panose="020B0604030504040204" pitchFamily="50" charset="-128"/>
                <a:ea typeface="Meiryo UI" panose="020B0604030504040204" pitchFamily="50" charset="-128"/>
              </a:rPr>
              <a:t>5</a:t>
            </a:r>
            <a:r>
              <a:rPr lang="ja-JP" altLang="en-US" sz="1400" dirty="0">
                <a:solidFill>
                  <a:schemeClr val="tx1"/>
                </a:solidFill>
                <a:latin typeface="Meiryo UI" panose="020B0604030504040204" pitchFamily="50" charset="-128"/>
                <a:ea typeface="Meiryo UI" panose="020B0604030504040204" pitchFamily="50" charset="-128"/>
              </a:rPr>
              <a:t>名）</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海外は各拠点に</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名の推進担当がいます。</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自社の教育体系：入社１年目３回，</a:t>
            </a:r>
            <a:r>
              <a:rPr lang="en-US" altLang="ja-JP" sz="14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年目１回，３年目１回の</a:t>
            </a:r>
            <a:r>
              <a:rPr lang="en-US" altLang="ja-JP" sz="1400" dirty="0">
                <a:solidFill>
                  <a:schemeClr val="tx1"/>
                </a:solidFill>
                <a:latin typeface="Meiryo UI" panose="020B0604030504040204" pitchFamily="50" charset="-128"/>
                <a:ea typeface="Meiryo UI" panose="020B0604030504040204" pitchFamily="50" charset="-128"/>
              </a:rPr>
              <a:t>QC</a:t>
            </a:r>
            <a:r>
              <a:rPr lang="ja-JP" altLang="en-US" sz="1400" dirty="0">
                <a:solidFill>
                  <a:schemeClr val="tx1"/>
                </a:solidFill>
                <a:latin typeface="Meiryo UI" panose="020B0604030504040204" pitchFamily="50" charset="-128"/>
                <a:ea typeface="Meiryo UI" panose="020B0604030504040204" pitchFamily="50" charset="-128"/>
              </a:rPr>
              <a:t>基礎教育を実施。</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自社</a:t>
            </a:r>
            <a:r>
              <a:rPr kumimoji="1" lang="ja-JP" altLang="en-US" sz="1400" dirty="0">
                <a:solidFill>
                  <a:schemeClr val="tx1"/>
                </a:solidFill>
                <a:latin typeface="Meiryo UI" panose="020B0604030504040204" pitchFamily="50" charset="-128"/>
                <a:ea typeface="Meiryo UI" panose="020B0604030504040204" pitchFamily="50" charset="-128"/>
              </a:rPr>
              <a:t>の発表大会：毎年５月，１１月（年２回）</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支部・地区活動歴：</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年度地区長会社（５回目）</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7DF16856-836E-7AAE-A5B9-C62F0D0E7D04}"/>
              </a:ext>
            </a:extLst>
          </p:cNvPr>
          <p:cNvSpPr/>
          <p:nvPr/>
        </p:nvSpPr>
        <p:spPr>
          <a:xfrm>
            <a:off x="76200" y="2365166"/>
            <a:ext cx="6781800" cy="2362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altLang="ja-JP" sz="1400" b="1" dirty="0">
                <a:solidFill>
                  <a:schemeClr val="tx1"/>
                </a:solidFill>
                <a:latin typeface="Meiryo UI" panose="020B0604030504040204" pitchFamily="50" charset="-128"/>
                <a:ea typeface="Meiryo UI" panose="020B0604030504040204" pitchFamily="50" charset="-128"/>
              </a:rPr>
              <a:t>B</a:t>
            </a:r>
            <a:r>
              <a:rPr lang="ja-JP" altLang="en-US" sz="1400" b="1" dirty="0">
                <a:solidFill>
                  <a:schemeClr val="tx1"/>
                </a:solidFill>
                <a:latin typeface="Meiryo UI" panose="020B0604030504040204" pitchFamily="50" charset="-128"/>
                <a:ea typeface="Meiryo UI" panose="020B0604030504040204" pitchFamily="50" charset="-128"/>
              </a:rPr>
              <a:t>社</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B</a:t>
            </a:r>
            <a:r>
              <a:rPr kumimoji="1" lang="en-US" altLang="ja-JP" sz="1400" dirty="0">
                <a:solidFill>
                  <a:schemeClr val="tx1"/>
                </a:solidFill>
                <a:latin typeface="Meiryo UI" panose="020B0604030504040204" pitchFamily="50" charset="-128"/>
                <a:ea typeface="Meiryo UI" panose="020B0604030504040204" pitchFamily="50" charset="-128"/>
              </a:rPr>
              <a:t>QC</a:t>
            </a:r>
            <a:r>
              <a:rPr kumimoji="1" lang="ja-JP" altLang="en-US" sz="1400" dirty="0">
                <a:solidFill>
                  <a:schemeClr val="tx1"/>
                </a:solidFill>
                <a:latin typeface="Meiryo UI" panose="020B0604030504040204" pitchFamily="50" charset="-128"/>
                <a:ea typeface="Meiryo UI" panose="020B0604030504040204" pitchFamily="50" charset="-128"/>
              </a:rPr>
              <a:t>活動の組織体制</a:t>
            </a:r>
            <a:r>
              <a:rPr lang="ja-JP" altLang="en-US" sz="1400" dirty="0">
                <a:solidFill>
                  <a:schemeClr val="tx1"/>
                </a:solidFill>
                <a:latin typeface="Meiryo UI" panose="020B0604030504040204" pitchFamily="50" charset="-128"/>
                <a:ea typeface="Meiryo UI" panose="020B0604030504040204" pitchFamily="50" charset="-128"/>
              </a:rPr>
              <a:t>：各事業部ごとにブロック分けをして</a:t>
            </a:r>
            <a:r>
              <a:rPr lang="en-US" altLang="ja-JP" sz="1400" dirty="0">
                <a:solidFill>
                  <a:schemeClr val="tx1"/>
                </a:solidFill>
                <a:latin typeface="Meiryo UI" panose="020B0604030504040204" pitchFamily="50" charset="-128"/>
                <a:ea typeface="Meiryo UI" panose="020B0604030504040204" pitchFamily="50" charset="-128"/>
              </a:rPr>
              <a:t>6</a:t>
            </a:r>
            <a:r>
              <a:rPr lang="ja-JP" altLang="en-US" sz="1400" dirty="0">
                <a:solidFill>
                  <a:schemeClr val="tx1"/>
                </a:solidFill>
                <a:latin typeface="Meiryo UI" panose="020B0604030504040204" pitchFamily="50" charset="-128"/>
                <a:ea typeface="Meiryo UI" panose="020B0604030504040204" pitchFamily="50" charset="-128"/>
              </a:rPr>
              <a:t>ブロック制で運営，</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総サークル数は</a:t>
            </a:r>
            <a:r>
              <a:rPr lang="en-US" altLang="ja-JP" sz="1400" dirty="0">
                <a:solidFill>
                  <a:schemeClr val="tx1"/>
                </a:solidFill>
                <a:latin typeface="Meiryo UI" panose="020B0604030504040204" pitchFamily="50" charset="-128"/>
                <a:ea typeface="Meiryo UI" panose="020B0604030504040204" pitchFamily="50" charset="-128"/>
              </a:rPr>
              <a:t>42</a:t>
            </a:r>
            <a:r>
              <a:rPr lang="ja-JP" altLang="en-US" sz="1400" dirty="0">
                <a:solidFill>
                  <a:schemeClr val="tx1"/>
                </a:solidFill>
                <a:latin typeface="Meiryo UI" panose="020B0604030504040204" pitchFamily="50" charset="-128"/>
                <a:ea typeface="Meiryo UI" panose="020B0604030504040204" pitchFamily="50" charset="-128"/>
              </a:rPr>
              <a:t>サークル</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自社の教育体系：①期初にリーダーを対象とした研修会，</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②世話人・指導員対象講演会，</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③ブロックから要請があれば，その都度出向いて教育を実施</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④</a:t>
            </a:r>
            <a:r>
              <a:rPr lang="en-US" altLang="ja-JP" sz="1400" dirty="0">
                <a:solidFill>
                  <a:schemeClr val="tx1"/>
                </a:solidFill>
                <a:latin typeface="Meiryo UI" panose="020B0604030504040204" pitchFamily="50" charset="-128"/>
                <a:ea typeface="Meiryo UI" panose="020B0604030504040204" pitchFamily="50" charset="-128"/>
              </a:rPr>
              <a:t>QCC</a:t>
            </a:r>
            <a:r>
              <a:rPr lang="ja-JP" altLang="en-US" sz="1400" dirty="0">
                <a:solidFill>
                  <a:schemeClr val="tx1"/>
                </a:solidFill>
                <a:latin typeface="Meiryo UI" panose="020B0604030504040204" pitchFamily="50" charset="-128"/>
                <a:ea typeface="Meiryo UI" panose="020B0604030504040204" pitchFamily="50" charset="-128"/>
              </a:rPr>
              <a:t>長野地区主催にも参加</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自社</a:t>
            </a:r>
            <a:r>
              <a:rPr kumimoji="1" lang="ja-JP" altLang="en-US" sz="1400" dirty="0">
                <a:solidFill>
                  <a:schemeClr val="tx1"/>
                </a:solidFill>
                <a:latin typeface="Meiryo UI" panose="020B0604030504040204" pitchFamily="50" charset="-128"/>
                <a:ea typeface="Meiryo UI" panose="020B0604030504040204" pitchFamily="50" charset="-128"/>
              </a:rPr>
              <a:t>の発表大会：各ブロックの発表大会は年に</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回開催</a:t>
            </a:r>
            <a:r>
              <a:rPr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全社大会は年に</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回開催</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→全社大会は</a:t>
            </a:r>
            <a:r>
              <a:rPr kumimoji="1" lang="ja-JP" altLang="en-US" sz="1400" dirty="0">
                <a:solidFill>
                  <a:schemeClr val="tx1"/>
                </a:solidFill>
                <a:latin typeface="Meiryo UI" panose="020B0604030504040204" pitchFamily="50" charset="-128"/>
                <a:ea typeface="Meiryo UI" panose="020B0604030504040204" pitchFamily="50" charset="-128"/>
              </a:rPr>
              <a:t>各ブロックから選抜された</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サークルが発表する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支部・地区活動歴：</a:t>
            </a:r>
            <a:r>
              <a:rPr lang="en-US" altLang="ja-JP" sz="1400" dirty="0">
                <a:solidFill>
                  <a:schemeClr val="tx1"/>
                </a:solidFill>
                <a:latin typeface="Meiryo UI" panose="020B0604030504040204" pitchFamily="50" charset="-128"/>
                <a:ea typeface="Meiryo UI" panose="020B0604030504040204" pitchFamily="50" charset="-128"/>
              </a:rPr>
              <a:t>QCC</a:t>
            </a:r>
            <a:r>
              <a:rPr lang="ja-JP" altLang="en-US" sz="1400" dirty="0">
                <a:solidFill>
                  <a:schemeClr val="tx1"/>
                </a:solidFill>
                <a:latin typeface="Meiryo UI" panose="020B0604030504040204" pitchFamily="50" charset="-128"/>
                <a:ea typeface="Meiryo UI" panose="020B0604030504040204" pitchFamily="50" charset="-128"/>
              </a:rPr>
              <a:t>長野地区地区長会社（</a:t>
            </a:r>
            <a:r>
              <a:rPr lang="en-US" altLang="ja-JP" sz="1400" dirty="0">
                <a:solidFill>
                  <a:schemeClr val="tx1"/>
                </a:solidFill>
                <a:latin typeface="Meiryo UI" panose="020B0604030504040204" pitchFamily="50" charset="-128"/>
                <a:ea typeface="Meiryo UI" panose="020B0604030504040204" pitchFamily="50" charset="-128"/>
              </a:rPr>
              <a:t>2008</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2014</a:t>
            </a:r>
            <a:r>
              <a:rPr lang="ja-JP" altLang="en-US" sz="1400" dirty="0">
                <a:solidFill>
                  <a:schemeClr val="tx1"/>
                </a:solidFill>
                <a:latin typeface="Meiryo UI" panose="020B0604030504040204" pitchFamily="50" charset="-128"/>
                <a:ea typeface="Meiryo UI" panose="020B0604030504040204" pitchFamily="50" charset="-128"/>
              </a:rPr>
              <a:t>年）</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今期は</a:t>
            </a:r>
            <a:r>
              <a:rPr lang="en-US" altLang="ja-JP" sz="1400" dirty="0">
                <a:solidFill>
                  <a:schemeClr val="tx1"/>
                </a:solidFill>
                <a:latin typeface="Meiryo UI" panose="020B0604030504040204" pitchFamily="50" charset="-128"/>
                <a:ea typeface="Meiryo UI" panose="020B0604030504040204" pitchFamily="50" charset="-128"/>
              </a:rPr>
              <a:t>QCC</a:t>
            </a:r>
            <a:r>
              <a:rPr lang="ja-JP" altLang="en-US" sz="1400" dirty="0">
                <a:solidFill>
                  <a:schemeClr val="tx1"/>
                </a:solidFill>
                <a:latin typeface="Meiryo UI" panose="020B0604030504040204" pitchFamily="50" charset="-128"/>
                <a:ea typeface="Meiryo UI" panose="020B0604030504040204" pitchFamily="50" charset="-128"/>
              </a:rPr>
              <a:t>長野地区副地区長会社</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B5868BA7-FAB0-FD6B-5CFE-E1605E9BD189}"/>
              </a:ext>
            </a:extLst>
          </p:cNvPr>
          <p:cNvSpPr/>
          <p:nvPr/>
        </p:nvSpPr>
        <p:spPr>
          <a:xfrm>
            <a:off x="76200" y="4749632"/>
            <a:ext cx="6781800" cy="9252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altLang="ja-JP" sz="1400" b="1" dirty="0">
                <a:solidFill>
                  <a:schemeClr val="tx1"/>
                </a:solidFill>
                <a:latin typeface="Meiryo UI" panose="020B0604030504040204" pitchFamily="50" charset="-128"/>
                <a:ea typeface="Meiryo UI" panose="020B0604030504040204" pitchFamily="50" charset="-128"/>
              </a:rPr>
              <a:t>C</a:t>
            </a:r>
            <a:r>
              <a:rPr lang="ja-JP" altLang="en-US" sz="1400" b="1" dirty="0">
                <a:solidFill>
                  <a:schemeClr val="tx1"/>
                </a:solidFill>
                <a:latin typeface="Meiryo UI" panose="020B0604030504040204" pitchFamily="50" charset="-128"/>
                <a:ea typeface="Meiryo UI" panose="020B0604030504040204" pitchFamily="50" charset="-128"/>
              </a:rPr>
              <a:t>社</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QC</a:t>
            </a:r>
            <a:r>
              <a:rPr lang="ja-JP" altLang="en-US" sz="1400" dirty="0">
                <a:solidFill>
                  <a:schemeClr val="tx1"/>
                </a:solidFill>
                <a:latin typeface="Meiryo UI" panose="020B0604030504040204" pitchFamily="50" charset="-128"/>
                <a:ea typeface="Meiryo UI" panose="020B0604030504040204" pitchFamily="50" charset="-128"/>
              </a:rPr>
              <a:t>サークル活動　８部門（</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部門　</a:t>
            </a:r>
            <a:r>
              <a:rPr lang="en-US" altLang="ja-JP" sz="1400" dirty="0">
                <a:solidFill>
                  <a:schemeClr val="tx1"/>
                </a:solidFill>
                <a:latin typeface="Meiryo UI" panose="020B0604030504040204" pitchFamily="50" charset="-128"/>
                <a:ea typeface="Meiryo UI" panose="020B0604030504040204" pitchFamily="50" charset="-128"/>
              </a:rPr>
              <a:t>4</a:t>
            </a:r>
            <a:r>
              <a:rPr lang="ja-JP" altLang="en-US" sz="1400" dirty="0">
                <a:solidFill>
                  <a:schemeClr val="tx1"/>
                </a:solidFill>
                <a:latin typeface="Meiryo UI" panose="020B0604030504040204" pitchFamily="50" charset="-128"/>
                <a:ea typeface="Meiryo UI" panose="020B0604030504040204" pitchFamily="50" charset="-128"/>
              </a:rPr>
              <a:t>件</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年　完結）</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・社外発表大会</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・社外研修</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74C7514A-3A87-C629-9FE9-7B2947BD69CD}"/>
              </a:ext>
            </a:extLst>
          </p:cNvPr>
          <p:cNvSpPr/>
          <p:nvPr/>
        </p:nvSpPr>
        <p:spPr>
          <a:xfrm>
            <a:off x="76200" y="5568530"/>
            <a:ext cx="7239000" cy="22860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altLang="ja-JP" sz="1400" b="1" dirty="0">
                <a:solidFill>
                  <a:schemeClr val="tx1"/>
                </a:solidFill>
                <a:latin typeface="Meiryo UI" panose="020B0604030504040204" pitchFamily="50" charset="-128"/>
                <a:ea typeface="Meiryo UI" panose="020B0604030504040204" pitchFamily="50" charset="-128"/>
              </a:rPr>
              <a:t>D</a:t>
            </a:r>
            <a:r>
              <a:rPr lang="ja-JP" altLang="en-US" sz="1400" b="1" dirty="0">
                <a:solidFill>
                  <a:schemeClr val="tx1"/>
                </a:solidFill>
                <a:latin typeface="Meiryo UI" panose="020B0604030504040204" pitchFamily="50" charset="-128"/>
                <a:ea typeface="Meiryo UI" panose="020B0604030504040204" pitchFamily="50" charset="-128"/>
              </a:rPr>
              <a:t>社</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組織体制　</a:t>
            </a:r>
            <a:r>
              <a:rPr kumimoji="1" lang="ja-JP" altLang="en-US" sz="1400" dirty="0">
                <a:solidFill>
                  <a:schemeClr val="tx1"/>
                </a:solidFill>
                <a:latin typeface="Meiryo UI" panose="020B0604030504040204" pitchFamily="50" charset="-128"/>
                <a:ea typeface="Meiryo UI" panose="020B0604030504040204" pitchFamily="50" charset="-128"/>
              </a:rPr>
              <a:t>ミドリ安全グループ会社　国内</a:t>
            </a:r>
            <a:r>
              <a:rPr kumimoji="1" lang="en-US" altLang="ja-JP" sz="1400" dirty="0">
                <a:solidFill>
                  <a:schemeClr val="tx1"/>
                </a:solidFill>
                <a:latin typeface="Meiryo UI" panose="020B0604030504040204" pitchFamily="50" charset="-128"/>
                <a:ea typeface="Meiryo UI" panose="020B0604030504040204" pitchFamily="50" charset="-128"/>
              </a:rPr>
              <a:t>13</a:t>
            </a:r>
            <a:r>
              <a:rPr kumimoji="1" lang="ja-JP" altLang="en-US" sz="1400" dirty="0">
                <a:solidFill>
                  <a:schemeClr val="tx1"/>
                </a:solidFill>
                <a:latin typeface="Meiryo UI" panose="020B0604030504040204" pitchFamily="50" charset="-128"/>
                <a:ea typeface="Meiryo UI" panose="020B0604030504040204" pitchFamily="50" charset="-128"/>
              </a:rPr>
              <a:t>社、海外</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社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全</a:t>
            </a:r>
            <a:r>
              <a:rPr kumimoji="1" lang="en-US" altLang="ja-JP" sz="1400" dirty="0">
                <a:solidFill>
                  <a:schemeClr val="tx1"/>
                </a:solidFill>
                <a:latin typeface="Meiryo UI" panose="020B0604030504040204" pitchFamily="50" charset="-128"/>
                <a:ea typeface="Meiryo UI" panose="020B0604030504040204" pitchFamily="50" charset="-128"/>
              </a:rPr>
              <a:t>129</a:t>
            </a:r>
            <a:r>
              <a:rPr kumimoji="1" lang="ja-JP" altLang="en-US" sz="1400" dirty="0">
                <a:solidFill>
                  <a:schemeClr val="tx1"/>
                </a:solidFill>
                <a:latin typeface="Meiryo UI" panose="020B0604030504040204" pitchFamily="50" charset="-128"/>
                <a:ea typeface="Meiryo UI" panose="020B0604030504040204" pitchFamily="50" charset="-128"/>
              </a:rPr>
              <a:t>サークル</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0" indent="0">
              <a:buNone/>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(JHS45,SGH84))</a:t>
            </a:r>
            <a:r>
              <a:rPr kumimoji="1"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ミドリ安全</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株</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内は</a:t>
            </a:r>
            <a:r>
              <a:rPr lang="en-US" altLang="ja-JP" sz="1400" dirty="0">
                <a:solidFill>
                  <a:schemeClr val="tx1"/>
                </a:solidFill>
                <a:latin typeface="Meiryo UI" panose="020B0604030504040204" pitchFamily="50" charset="-128"/>
                <a:ea typeface="Meiryo UI" panose="020B0604030504040204" pitchFamily="50" charset="-128"/>
              </a:rPr>
              <a:t>14</a:t>
            </a:r>
            <a:r>
              <a:rPr lang="ja-JP" altLang="en-US" sz="1400" dirty="0">
                <a:solidFill>
                  <a:schemeClr val="tx1"/>
                </a:solidFill>
                <a:latin typeface="Meiryo UI" panose="020B0604030504040204" pitchFamily="50" charset="-128"/>
                <a:ea typeface="Meiryo UI" panose="020B0604030504040204" pitchFamily="50" charset="-128"/>
              </a:rPr>
              <a:t>サークル</a:t>
            </a:r>
            <a:endParaRPr lang="en-US" altLang="ja-JP" sz="1400" dirty="0">
              <a:solidFill>
                <a:schemeClr val="tx1"/>
              </a:solidFill>
              <a:latin typeface="Meiryo UI" panose="020B0604030504040204" pitchFamily="50" charset="-128"/>
              <a:ea typeface="Meiryo UI" panose="020B0604030504040204" pitchFamily="50" charset="-128"/>
            </a:endParaRPr>
          </a:p>
          <a:p>
            <a:pPr marL="0" indent="0">
              <a:buNone/>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自社の教育体系　　毎年２月に活動キックオフ時、</a:t>
            </a:r>
            <a:r>
              <a:rPr lang="en-US" altLang="ja-JP" sz="1400" dirty="0">
                <a:solidFill>
                  <a:schemeClr val="tx1"/>
                </a:solidFill>
                <a:latin typeface="Meiryo UI" panose="020B0604030504040204" pitchFamily="50" charset="-128"/>
                <a:ea typeface="Meiryo UI" panose="020B0604030504040204" pitchFamily="50" charset="-128"/>
              </a:rPr>
              <a:t>”QC</a:t>
            </a:r>
            <a:r>
              <a:rPr lang="ja-JP" altLang="en-US" sz="1400" dirty="0">
                <a:solidFill>
                  <a:schemeClr val="tx1"/>
                </a:solidFill>
                <a:latin typeface="Meiryo UI" panose="020B0604030504040204" pitchFamily="50" charset="-128"/>
                <a:ea typeface="Meiryo UI" panose="020B0604030504040204" pitchFamily="50" charset="-128"/>
              </a:rPr>
              <a:t>サークルの基本</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を教育して</a:t>
            </a:r>
            <a:endParaRPr lang="en-US" altLang="ja-JP" sz="1400" dirty="0">
              <a:solidFill>
                <a:schemeClr val="tx1"/>
              </a:solidFill>
              <a:latin typeface="Meiryo UI" panose="020B0604030504040204" pitchFamily="50" charset="-128"/>
              <a:ea typeface="Meiryo UI" panose="020B0604030504040204" pitchFamily="50" charset="-128"/>
            </a:endParaRPr>
          </a:p>
          <a:p>
            <a:pPr marL="0" indent="0">
              <a:buNone/>
            </a:pPr>
            <a:r>
              <a:rPr lang="ja-JP" altLang="en-US" sz="1400" dirty="0">
                <a:solidFill>
                  <a:schemeClr val="tx1"/>
                </a:solidFill>
                <a:latin typeface="Meiryo UI" panose="020B0604030504040204" pitchFamily="50" charset="-128"/>
                <a:ea typeface="Meiryo UI" panose="020B0604030504040204" pitchFamily="50" charset="-128"/>
              </a:rPr>
              <a:t>　　　　　 いる。　👉基本を忘れぬよう、意識付けとして、活動開始時に基本を繰り返している。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rPr>
              <a:t>発表大会</a:t>
            </a: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グループ全社大会を</a:t>
            </a:r>
            <a:r>
              <a:rPr lang="en-US" altLang="ja-JP" sz="1400" dirty="0">
                <a:solidFill>
                  <a:schemeClr val="tx1"/>
                </a:solidFill>
                <a:latin typeface="Meiryo UI" panose="020B0604030504040204" pitchFamily="50" charset="-128"/>
                <a:ea typeface="Meiryo UI" panose="020B0604030504040204" pitchFamily="50" charset="-128"/>
              </a:rPr>
              <a:t>11</a:t>
            </a:r>
            <a:r>
              <a:rPr lang="ja-JP" altLang="en-US" sz="1400" dirty="0">
                <a:solidFill>
                  <a:schemeClr val="tx1"/>
                </a:solidFill>
                <a:latin typeface="Meiryo UI" panose="020B0604030504040204" pitchFamily="50" charset="-128"/>
                <a:ea typeface="Meiryo UI" panose="020B0604030504040204" pitchFamily="50" charset="-128"/>
              </a:rPr>
              <a:t>月初旬に開催している。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0" indent="0">
              <a:buNone/>
            </a:pP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👉各社で勝ち抜いたサークルが出場する。</a:t>
            </a:r>
            <a:endParaRPr lang="en-US" altLang="ja-JP" sz="1400" dirty="0">
              <a:solidFill>
                <a:schemeClr val="tx1"/>
              </a:solidFill>
              <a:latin typeface="Meiryo UI" panose="020B0604030504040204" pitchFamily="50" charset="-128"/>
              <a:ea typeface="Meiryo UI" panose="020B0604030504040204" pitchFamily="50" charset="-128"/>
            </a:endParaRPr>
          </a:p>
          <a:p>
            <a:pPr marL="0" indent="0">
              <a:buNone/>
            </a:pPr>
            <a:r>
              <a:rPr lang="en-US" altLang="ja-JP" sz="1400" dirty="0">
                <a:solidFill>
                  <a:schemeClr val="tx1"/>
                </a:solidFill>
                <a:latin typeface="Meiryo UI" panose="020B0604030504040204" pitchFamily="50" charset="-128"/>
                <a:ea typeface="Meiryo UI" panose="020B0604030504040204" pitchFamily="50" charset="-128"/>
              </a:rPr>
              <a:t>        4.</a:t>
            </a:r>
            <a:r>
              <a:rPr lang="ja-JP" altLang="en-US" sz="1400" dirty="0">
                <a:solidFill>
                  <a:schemeClr val="tx1"/>
                </a:solidFill>
                <a:latin typeface="Meiryo UI" panose="020B0604030504040204" pitchFamily="50" charset="-128"/>
                <a:ea typeface="Meiryo UI" panose="020B0604030504040204" pitchFamily="50" charset="-128"/>
              </a:rPr>
              <a:t>支部・地区活動歴　</a:t>
            </a:r>
            <a:r>
              <a:rPr lang="en-US" altLang="ja-JP" sz="1400" dirty="0">
                <a:solidFill>
                  <a:schemeClr val="tx1"/>
                </a:solidFill>
                <a:latin typeface="Meiryo UI" panose="020B0604030504040204" pitchFamily="50" charset="-128"/>
                <a:ea typeface="Meiryo UI" panose="020B0604030504040204" pitchFamily="50" charset="-128"/>
              </a:rPr>
              <a:t> 2021</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rPr>
              <a:t>月より登録し、３期目</a:t>
            </a:r>
            <a:endParaRPr lang="en-US" altLang="ja-JP" sz="1400" dirty="0">
              <a:solidFill>
                <a:schemeClr val="tx1"/>
              </a:solidFill>
              <a:latin typeface="Meiryo UI" panose="020B0604030504040204" pitchFamily="50" charset="-128"/>
              <a:ea typeface="Meiryo UI" panose="020B0604030504040204" pitchFamily="50" charset="-128"/>
            </a:endParaRPr>
          </a:p>
          <a:p>
            <a:pPr marL="0" indent="0">
              <a:buNone/>
            </a:pPr>
            <a:r>
              <a:rPr lang="en-US" altLang="ja-JP" sz="1400" dirty="0">
                <a:solidFill>
                  <a:schemeClr val="tx1"/>
                </a:solidFill>
                <a:latin typeface="Meiryo UI" panose="020B0604030504040204" pitchFamily="50" charset="-128"/>
                <a:ea typeface="Meiryo UI" panose="020B0604030504040204" pitchFamily="50" charset="-128"/>
              </a:rPr>
              <a:t>        5.</a:t>
            </a:r>
            <a:r>
              <a:rPr lang="ja-JP" altLang="en-US" sz="1400" dirty="0">
                <a:solidFill>
                  <a:schemeClr val="tx1"/>
                </a:solidFill>
                <a:latin typeface="Meiryo UI" panose="020B0604030504040204" pitchFamily="50" charset="-128"/>
                <a:ea typeface="Meiryo UI" panose="020B0604030504040204" pitchFamily="50" charset="-128"/>
              </a:rPr>
              <a:t>活動の推進           トップより強力な</a:t>
            </a:r>
            <a:r>
              <a:rPr lang="en-US" altLang="ja-JP" sz="1400" dirty="0">
                <a:solidFill>
                  <a:schemeClr val="tx1"/>
                </a:solidFill>
                <a:latin typeface="Meiryo UI" panose="020B0604030504040204" pitchFamily="50" charset="-128"/>
                <a:ea typeface="Meiryo UI" panose="020B0604030504040204" pitchFamily="50" charset="-128"/>
              </a:rPr>
              <a:t>QC</a:t>
            </a:r>
            <a:r>
              <a:rPr lang="ja-JP" altLang="en-US" sz="1400" dirty="0">
                <a:solidFill>
                  <a:schemeClr val="tx1"/>
                </a:solidFill>
                <a:latin typeface="Meiryo UI" panose="020B0604030504040204" pitchFamily="50" charset="-128"/>
                <a:ea typeface="Meiryo UI" panose="020B0604030504040204" pitchFamily="50" charset="-128"/>
              </a:rPr>
              <a:t>サークル活動推進 </a:t>
            </a:r>
            <a:endParaRPr lang="en-US" altLang="ja-JP" sz="1400" dirty="0">
              <a:solidFill>
                <a:schemeClr val="tx1"/>
              </a:solidFill>
              <a:latin typeface="Meiryo UI" panose="020B0604030504040204" pitchFamily="50" charset="-128"/>
              <a:ea typeface="Meiryo UI" panose="020B0604030504040204" pitchFamily="50" charset="-128"/>
            </a:endParaRPr>
          </a:p>
          <a:p>
            <a:pPr marL="0" indent="0">
              <a:buNone/>
            </a:pPr>
            <a:endParaRPr lang="en-US" altLang="ja-JP" sz="1400" dirty="0">
              <a:solidFill>
                <a:schemeClr val="tx1"/>
              </a:solidFill>
              <a:latin typeface="Meiryo UI" panose="020B0604030504040204" pitchFamily="50" charset="-128"/>
              <a:ea typeface="Meiryo UI" panose="020B0604030504040204" pitchFamily="50" charset="-128"/>
            </a:endParaRPr>
          </a:p>
          <a:p>
            <a:pPr marL="0" indent="0">
              <a:buNone/>
            </a:pP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129A3E0-1B6B-0AA1-4FFD-43EBD1ADE56E}"/>
              </a:ext>
            </a:extLst>
          </p:cNvPr>
          <p:cNvSpPr/>
          <p:nvPr/>
        </p:nvSpPr>
        <p:spPr>
          <a:xfrm>
            <a:off x="76200" y="7418611"/>
            <a:ext cx="6781800" cy="15457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altLang="ja-JP" sz="1400" b="1" dirty="0">
                <a:solidFill>
                  <a:schemeClr val="tx1"/>
                </a:solidFill>
                <a:latin typeface="Meiryo UI" panose="020B0604030504040204" pitchFamily="50" charset="-128"/>
                <a:ea typeface="Meiryo UI" panose="020B0604030504040204" pitchFamily="50" charset="-128"/>
              </a:rPr>
              <a:t>E</a:t>
            </a:r>
            <a:r>
              <a:rPr lang="ja-JP" altLang="en-US" sz="1400" b="1" dirty="0">
                <a:solidFill>
                  <a:schemeClr val="tx1"/>
                </a:solidFill>
                <a:latin typeface="Meiryo UI" panose="020B0604030504040204" pitchFamily="50" charset="-128"/>
                <a:ea typeface="Meiryo UI" panose="020B0604030504040204" pitchFamily="50" charset="-128"/>
              </a:rPr>
              <a:t>社</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QC</a:t>
            </a:r>
            <a:r>
              <a:rPr lang="ja-JP" altLang="en-US" sz="1400" dirty="0">
                <a:solidFill>
                  <a:schemeClr val="tx1"/>
                </a:solidFill>
                <a:latin typeface="Meiryo UI" panose="020B0604030504040204" pitchFamily="50" charset="-128"/>
                <a:ea typeface="Meiryo UI" panose="020B0604030504040204" pitchFamily="50" charset="-128"/>
              </a:rPr>
              <a:t>サークル推進の体制</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トップによる工場として、</a:t>
            </a:r>
            <a:r>
              <a:rPr kumimoji="1" lang="en-US" altLang="ja-JP" sz="1400" dirty="0">
                <a:solidFill>
                  <a:schemeClr val="tx1"/>
                </a:solidFill>
                <a:latin typeface="Meiryo UI" panose="020B0604030504040204" pitchFamily="50" charset="-128"/>
                <a:ea typeface="Meiryo UI" panose="020B0604030504040204" pitchFamily="50" charset="-128"/>
              </a:rPr>
              <a:t>QC</a:t>
            </a:r>
            <a:r>
              <a:rPr kumimoji="1" lang="ja-JP" altLang="en-US" sz="1400" dirty="0">
                <a:solidFill>
                  <a:schemeClr val="tx1"/>
                </a:solidFill>
                <a:latin typeface="Meiryo UI" panose="020B0604030504040204" pitchFamily="50" charset="-128"/>
                <a:ea typeface="Meiryo UI" panose="020B0604030504040204" pitchFamily="50" charset="-128"/>
              </a:rPr>
              <a:t>活動の方針決定</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en-US" altLang="ja-JP" sz="1400" dirty="0">
                <a:solidFill>
                  <a:schemeClr val="tx1"/>
                </a:solidFill>
                <a:latin typeface="Meiryo UI" panose="020B0604030504040204" pitchFamily="50" charset="-128"/>
                <a:ea typeface="Meiryo UI" panose="020B0604030504040204" pitchFamily="50" charset="-128"/>
              </a:rPr>
              <a:t>        2.</a:t>
            </a:r>
            <a:r>
              <a:rPr kumimoji="1" lang="en-US" altLang="ja-JP" sz="1400" dirty="0">
                <a:solidFill>
                  <a:schemeClr val="tx1"/>
                </a:solidFill>
                <a:latin typeface="Meiryo UI" panose="020B0604030504040204" pitchFamily="50" charset="-128"/>
                <a:ea typeface="Meiryo UI" panose="020B0604030504040204" pitchFamily="50" charset="-128"/>
              </a:rPr>
              <a:t>QC</a:t>
            </a:r>
            <a:r>
              <a:rPr kumimoji="1" lang="ja-JP" altLang="en-US" sz="1400" dirty="0">
                <a:solidFill>
                  <a:schemeClr val="tx1"/>
                </a:solidFill>
                <a:latin typeface="Meiryo UI" panose="020B0604030504040204" pitchFamily="50" charset="-128"/>
                <a:ea typeface="Meiryo UI" panose="020B0604030504040204" pitchFamily="50" charset="-128"/>
              </a:rPr>
              <a:t>事務局</a:t>
            </a:r>
            <a:r>
              <a:rPr lang="ja-JP" altLang="en-US" sz="1400" dirty="0">
                <a:solidFill>
                  <a:schemeClr val="tx1"/>
                </a:solidFill>
                <a:latin typeface="Meiryo UI" panose="020B0604030504040204" pitchFamily="50" charset="-128"/>
                <a:ea typeface="Meiryo UI" panose="020B0604030504040204" pitchFamily="50" charset="-128"/>
              </a:rPr>
              <a:t>、推進員による</a:t>
            </a:r>
            <a:r>
              <a:rPr kumimoji="1" lang="ja-JP" altLang="en-US" sz="1400" dirty="0">
                <a:solidFill>
                  <a:schemeClr val="tx1"/>
                </a:solidFill>
                <a:latin typeface="Meiryo UI" panose="020B0604030504040204" pitchFamily="50" charset="-128"/>
                <a:ea typeface="Meiryo UI" panose="020B0604030504040204" pitchFamily="50" charset="-128"/>
              </a:rPr>
              <a:t>計画立案、大会等のイベント企画推進、交流会の</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計画実施、社外活動などの検討推進</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en-US" altLang="ja-JP" sz="1400" dirty="0">
                <a:solidFill>
                  <a:schemeClr val="tx1"/>
                </a:solidFill>
                <a:latin typeface="Meiryo UI" panose="020B0604030504040204" pitchFamily="50" charset="-128"/>
                <a:ea typeface="Meiryo UI" panose="020B0604030504040204" pitchFamily="50" charset="-128"/>
              </a:rPr>
              <a:t>        3.</a:t>
            </a:r>
            <a:r>
              <a:rPr kumimoji="1" lang="ja-JP" altLang="en-US" sz="1400" dirty="0">
                <a:solidFill>
                  <a:schemeClr val="tx1"/>
                </a:solidFill>
                <a:latin typeface="Meiryo UI" panose="020B0604030504040204" pitchFamily="50" charset="-128"/>
                <a:ea typeface="Meiryo UI" panose="020B0604030504040204" pitchFamily="50" charset="-128"/>
              </a:rPr>
              <a:t>世話人によるサークル支援、指導員によるサークルへの教育助言指導</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en-US" altLang="ja-JP" sz="1400" dirty="0">
                <a:solidFill>
                  <a:schemeClr val="tx1"/>
                </a:solidFill>
                <a:latin typeface="Meiryo UI" panose="020B0604030504040204" pitchFamily="50" charset="-128"/>
                <a:ea typeface="Meiryo UI" panose="020B0604030504040204" pitchFamily="50" charset="-128"/>
              </a:rPr>
              <a:t>        4.</a:t>
            </a:r>
            <a:r>
              <a:rPr kumimoji="1" lang="ja-JP" altLang="en-US" sz="1400" dirty="0">
                <a:solidFill>
                  <a:schemeClr val="tx1"/>
                </a:solidFill>
                <a:latin typeface="Meiryo UI" panose="020B0604030504040204" pitchFamily="50" charset="-128"/>
                <a:ea typeface="Meiryo UI" panose="020B0604030504040204" pitchFamily="50" charset="-128"/>
              </a:rPr>
              <a:t>各</a:t>
            </a:r>
            <a:r>
              <a:rPr kumimoji="1" lang="en-US" altLang="ja-JP" sz="1400" dirty="0">
                <a:solidFill>
                  <a:schemeClr val="tx1"/>
                </a:solidFill>
                <a:latin typeface="Meiryo UI" panose="020B0604030504040204" pitchFamily="50" charset="-128"/>
                <a:ea typeface="Meiryo UI" panose="020B0604030504040204" pitchFamily="50" charset="-128"/>
              </a:rPr>
              <a:t>QC</a:t>
            </a:r>
            <a:r>
              <a:rPr kumimoji="1" lang="ja-JP" altLang="en-US" sz="1400" dirty="0">
                <a:solidFill>
                  <a:schemeClr val="tx1"/>
                </a:solidFill>
                <a:latin typeface="Meiryo UI" panose="020B0604030504040204" pitchFamily="50" charset="-128"/>
                <a:ea typeface="Meiryo UI" panose="020B0604030504040204" pitchFamily="50" charset="-128"/>
              </a:rPr>
              <a:t>サークルのリーダーによる活動の方向性指導、横の調整、課内の企画、実施、      </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勉強会の実施</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1">
            <a:extLst>
              <a:ext uri="{FF2B5EF4-FFF2-40B4-BE49-F238E27FC236}">
                <a16:creationId xmlns:a16="http://schemas.microsoft.com/office/drawing/2014/main" id="{743A7FCF-421D-ECE0-FA95-9D791A79854D}"/>
              </a:ext>
            </a:extLst>
          </p:cNvPr>
          <p:cNvSpPr txBox="1">
            <a:spLocks/>
          </p:cNvSpPr>
          <p:nvPr/>
        </p:nvSpPr>
        <p:spPr>
          <a:xfrm>
            <a:off x="2910160" y="8824865"/>
            <a:ext cx="912903" cy="31181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dirty="0">
                <a:solidFill>
                  <a:prstClr val="black"/>
                </a:solidFill>
                <a:latin typeface="Calibri"/>
                <a:ea typeface="ＭＳ Ｐゴシック" panose="020B0600070205080204" pitchFamily="50" charset="-128"/>
              </a:rPr>
              <a:t>-</a:t>
            </a:r>
            <a:r>
              <a:rPr lang="ja-JP" altLang="en-US" dirty="0">
                <a:solidFill>
                  <a:prstClr val="black"/>
                </a:solidFill>
                <a:latin typeface="Calibri"/>
                <a:ea typeface="ＭＳ Ｐゴシック" panose="020B0600070205080204" pitchFamily="50" charset="-128"/>
              </a:rPr>
              <a:t> </a:t>
            </a:r>
            <a:fld id="{0EB90BAD-19D9-453A-8AEB-BE23631B961E}" type="slidenum">
              <a:rPr lang="ja-JP" altLang="en-US" smtClean="0">
                <a:solidFill>
                  <a:prstClr val="black"/>
                </a:solidFill>
                <a:latin typeface="Calibri"/>
                <a:ea typeface="ＭＳ Ｐゴシック" panose="020B0600070205080204" pitchFamily="50" charset="-128"/>
              </a:rPr>
              <a:pPr algn="ctr">
                <a:defRPr/>
              </a:pPr>
              <a:t>3</a:t>
            </a:fld>
            <a:r>
              <a:rPr lang="ja-JP" altLang="en-US" dirty="0">
                <a:solidFill>
                  <a:prstClr val="black"/>
                </a:solidFill>
                <a:latin typeface="Calibri"/>
                <a:ea typeface="ＭＳ Ｐゴシック" panose="020B0600070205080204" pitchFamily="50" charset="-128"/>
              </a:rPr>
              <a:t> </a:t>
            </a:r>
            <a:r>
              <a:rPr lang="en-US" altLang="ja-JP" dirty="0">
                <a:solidFill>
                  <a:prstClr val="black"/>
                </a:solidFill>
                <a:latin typeface="Calibri"/>
                <a:ea typeface="ＭＳ Ｐゴシック" panose="020B0600070205080204" pitchFamily="50" charset="-128"/>
              </a:rPr>
              <a:t>-</a:t>
            </a: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7830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Effect>
                      <a14:colorTemperature colorTemp="4700"/>
                    </a14:imgEffect>
                    <a14:imgEffect>
                      <a14:saturation sat="400000"/>
                    </a14:imgEffect>
                    <a14:imgEffect>
                      <a14:brightnessContrast bright="20000" contrast="-40000"/>
                    </a14:imgEffect>
                  </a14:imgLayer>
                </a14:imgProps>
              </a:ext>
            </a:extLst>
          </a:blip>
          <a:stretch>
            <a:fillRect/>
          </a:stretch>
        </p:blipFill>
        <p:spPr>
          <a:xfrm>
            <a:off x="-6415" y="-15240"/>
            <a:ext cx="6864415" cy="919480"/>
          </a:xfrm>
          <a:prstGeom prst="rect">
            <a:avLst/>
          </a:prstGeom>
          <a:noFill/>
        </p:spPr>
      </p:pic>
      <p:grpSp>
        <p:nvGrpSpPr>
          <p:cNvPr id="4" name="グループ化 3">
            <a:extLst>
              <a:ext uri="{FF2B5EF4-FFF2-40B4-BE49-F238E27FC236}">
                <a16:creationId xmlns:a16="http://schemas.microsoft.com/office/drawing/2014/main" id="{1552E983-A3B8-BD6C-59BB-2EC4B7F404BB}"/>
              </a:ext>
            </a:extLst>
          </p:cNvPr>
          <p:cNvGrpSpPr/>
          <p:nvPr/>
        </p:nvGrpSpPr>
        <p:grpSpPr>
          <a:xfrm>
            <a:off x="251444" y="-60960"/>
            <a:ext cx="6378374" cy="990600"/>
            <a:chOff x="251444" y="4328160"/>
            <a:chExt cx="6378374" cy="990600"/>
          </a:xfrm>
        </p:grpSpPr>
        <p:sp>
          <p:nvSpPr>
            <p:cNvPr id="24" name="正方形/長方形 23">
              <a:extLst>
                <a:ext uri="{FF2B5EF4-FFF2-40B4-BE49-F238E27FC236}">
                  <a16:creationId xmlns:a16="http://schemas.microsoft.com/office/drawing/2014/main" id="{2094F085-E901-4BBD-D91D-3E74F9E9FC7E}"/>
                </a:ext>
              </a:extLst>
            </p:cNvPr>
            <p:cNvSpPr/>
            <p:nvPr/>
          </p:nvSpPr>
          <p:spPr>
            <a:xfrm>
              <a:off x="1005287" y="4395430"/>
              <a:ext cx="463332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50" normalizeH="0" baseline="0" noProof="0" dirty="0">
                  <a:ln w="9525" cmpd="sng">
                    <a:solidFill>
                      <a:srgbClr val="4F81BD"/>
                    </a:solidFill>
                    <a:prstDash val="solid"/>
                  </a:ln>
                  <a:solidFill>
                    <a:srgbClr val="70AD47">
                      <a:tint val="1000"/>
                    </a:srgbClr>
                  </a:solidFill>
                  <a:effectLst>
                    <a:glow rad="38100">
                      <a:srgbClr val="4F81BD">
                        <a:alpha val="40000"/>
                      </a:srgbClr>
                    </a:glow>
                  </a:effectLst>
                  <a:uLnTx/>
                  <a:uFillTx/>
                  <a:latin typeface="Calibri"/>
                  <a:ea typeface="ＭＳ Ｐゴシック" panose="020B0600070205080204" pitchFamily="50" charset="-128"/>
                  <a:cs typeface="+mn-cs"/>
                </a:rPr>
                <a:t>KANTO’s NEWS</a:t>
              </a:r>
              <a:endParaRPr kumimoji="1" lang="ja-JP" altLang="en-US" sz="5400" b="1" i="0" u="none" strike="noStrike" kern="1200" cap="none" spc="50" normalizeH="0" baseline="0" noProof="0" dirty="0">
                <a:ln w="9525" cmpd="sng">
                  <a:solidFill>
                    <a:srgbClr val="4F81BD"/>
                  </a:solidFill>
                  <a:prstDash val="solid"/>
                </a:ln>
                <a:solidFill>
                  <a:srgbClr val="70AD47">
                    <a:tint val="1000"/>
                  </a:srgbClr>
                </a:solidFill>
                <a:effectLst>
                  <a:glow rad="38100">
                    <a:srgbClr val="4F81BD">
                      <a:alpha val="40000"/>
                    </a:srgbClr>
                  </a:glow>
                </a:effectLst>
                <a:uLnTx/>
                <a:uFillTx/>
                <a:latin typeface="Calibri"/>
                <a:ea typeface="ＭＳ Ｐゴシック" panose="020B0600070205080204" pitchFamily="50" charset="-128"/>
                <a:cs typeface="+mn-cs"/>
              </a:endParaRPr>
            </a:p>
          </p:txBody>
        </p:sp>
        <p:pic>
          <p:nvPicPr>
            <p:cNvPr id="29" name="図 28">
              <a:extLst>
                <a:ext uri="{FF2B5EF4-FFF2-40B4-BE49-F238E27FC236}">
                  <a16:creationId xmlns:a16="http://schemas.microsoft.com/office/drawing/2014/main" id="{812BB750-8A95-433A-C163-46D37B9A50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5432" y="4476267"/>
              <a:ext cx="694386" cy="694386"/>
            </a:xfrm>
            <a:prstGeom prst="rect">
              <a:avLst/>
            </a:prstGeom>
          </p:spPr>
        </p:pic>
        <p:sp>
          <p:nvSpPr>
            <p:cNvPr id="35" name="正方形/長方形 34">
              <a:extLst>
                <a:ext uri="{FF2B5EF4-FFF2-40B4-BE49-F238E27FC236}">
                  <a16:creationId xmlns:a16="http://schemas.microsoft.com/office/drawing/2014/main" id="{EAD42A1B-AD91-6BDD-D1F6-914845B92FD4}"/>
                </a:ext>
              </a:extLst>
            </p:cNvPr>
            <p:cNvSpPr/>
            <p:nvPr/>
          </p:nvSpPr>
          <p:spPr>
            <a:xfrm>
              <a:off x="251444" y="4328160"/>
              <a:ext cx="91403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50" normalizeH="0" baseline="0" noProof="0" dirty="0">
                  <a:ln w="9525" cmpd="sng">
                    <a:solidFill>
                      <a:srgbClr val="4F81BD"/>
                    </a:solidFill>
                    <a:prstDash val="solid"/>
                  </a:ln>
                  <a:solidFill>
                    <a:srgbClr val="FFFF00"/>
                  </a:solidFill>
                  <a:effectLst>
                    <a:glow rad="38100">
                      <a:srgbClr val="4F81BD">
                        <a:alpha val="40000"/>
                      </a:srgbClr>
                    </a:glow>
                  </a:effectLst>
                  <a:uLnTx/>
                  <a:uFillTx/>
                  <a:latin typeface="Calibri"/>
                  <a:ea typeface="ＭＳ Ｐゴシック" panose="020B0600070205080204" pitchFamily="50" charset="-128"/>
                  <a:cs typeface="+mn-cs"/>
                </a:rPr>
                <a:t>The</a:t>
              </a:r>
              <a:endParaRPr kumimoji="1" lang="ja-JP" altLang="en-US" sz="3600" b="1" i="0" u="none" strike="noStrike" kern="1200" cap="none" spc="50" normalizeH="0" baseline="0" noProof="0" dirty="0">
                <a:ln w="9525" cmpd="sng">
                  <a:solidFill>
                    <a:srgbClr val="4F81BD"/>
                  </a:solidFill>
                  <a:prstDash val="solid"/>
                </a:ln>
                <a:solidFill>
                  <a:srgbClr val="FFFF00"/>
                </a:solidFill>
                <a:effectLst>
                  <a:glow rad="38100">
                    <a:srgbClr val="4F81BD">
                      <a:alpha val="40000"/>
                    </a:srgbClr>
                  </a:glow>
                </a:effectLst>
                <a:uLnTx/>
                <a:uFillTx/>
                <a:latin typeface="Calibri"/>
                <a:ea typeface="ＭＳ Ｐゴシック" panose="020B0600070205080204" pitchFamily="50" charset="-128"/>
                <a:cs typeface="+mn-cs"/>
              </a:endParaRPr>
            </a:p>
          </p:txBody>
        </p:sp>
      </p:grpSp>
      <p:sp>
        <p:nvSpPr>
          <p:cNvPr id="2" name="角丸四角形 19">
            <a:extLst>
              <a:ext uri="{FF2B5EF4-FFF2-40B4-BE49-F238E27FC236}">
                <a16:creationId xmlns:a16="http://schemas.microsoft.com/office/drawing/2014/main" id="{3D11BCA9-EA6F-03A2-C260-C6AE69144A9F}"/>
              </a:ext>
            </a:extLst>
          </p:cNvPr>
          <p:cNvSpPr/>
          <p:nvPr/>
        </p:nvSpPr>
        <p:spPr>
          <a:xfrm>
            <a:off x="1078198" y="934213"/>
            <a:ext cx="4488029" cy="309479"/>
          </a:xfrm>
          <a:prstGeom prst="roundRect">
            <a:avLst>
              <a:gd name="adj" fmla="val 40351"/>
            </a:avLst>
          </a:prstGeom>
          <a:gradFill flip="none" rotWithShape="1">
            <a:gsLst>
              <a:gs pos="0">
                <a:schemeClr val="accent6">
                  <a:lumMod val="20000"/>
                  <a:lumOff val="80000"/>
                </a:schemeClr>
              </a:gs>
              <a:gs pos="0">
                <a:srgbClr val="FFFF99"/>
              </a:gs>
              <a:gs pos="100000">
                <a:srgbClr val="FF9900"/>
              </a:gs>
              <a:gs pos="100000">
                <a:srgbClr val="FF9900"/>
              </a:gs>
            </a:gsLst>
            <a:path path="shape">
              <a:fillToRect l="50000" t="50000" r="50000" b="50000"/>
            </a:path>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活動内容</a:t>
            </a:r>
          </a:p>
        </p:txBody>
      </p:sp>
      <p:sp>
        <p:nvSpPr>
          <p:cNvPr id="3" name="正方形/長方形 2">
            <a:extLst>
              <a:ext uri="{FF2B5EF4-FFF2-40B4-BE49-F238E27FC236}">
                <a16:creationId xmlns:a16="http://schemas.microsoft.com/office/drawing/2014/main" id="{9B936C92-9684-1E27-D4B4-566093FA05A2}"/>
              </a:ext>
            </a:extLst>
          </p:cNvPr>
          <p:cNvSpPr/>
          <p:nvPr/>
        </p:nvSpPr>
        <p:spPr>
          <a:xfrm>
            <a:off x="43544" y="1219201"/>
            <a:ext cx="6912429" cy="6204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rPr>
              <a:t>F</a:t>
            </a:r>
            <a:r>
              <a:rPr lang="ja-JP" altLang="en-US" sz="1400" b="1" dirty="0">
                <a:solidFill>
                  <a:schemeClr val="tx1"/>
                </a:solidFill>
                <a:latin typeface="Meiryo UI" panose="020B0604030504040204" pitchFamily="50" charset="-128"/>
                <a:ea typeface="Meiryo UI" panose="020B0604030504040204" pitchFamily="50" charset="-128"/>
              </a:rPr>
              <a:t>社</a:t>
            </a:r>
            <a:r>
              <a:rPr lang="ja-JP" altLang="en-US" sz="1400" dirty="0">
                <a:solidFill>
                  <a:schemeClr val="tx1"/>
                </a:solidFill>
                <a:latin typeface="Meiryo UI" panose="020B0604030504040204" pitchFamily="50" charset="-128"/>
                <a:ea typeface="Meiryo UI" panose="020B0604030504040204" pitchFamily="50" charset="-128"/>
              </a:rPr>
              <a:t>：支部・地区活動歴　</a:t>
            </a:r>
            <a:r>
              <a:rPr lang="en-US" altLang="ja-JP" sz="1400" dirty="0">
                <a:solidFill>
                  <a:schemeClr val="tx1"/>
                </a:solidFill>
                <a:latin typeface="Meiryo UI" panose="020B0604030504040204" pitchFamily="50" charset="-128"/>
                <a:ea typeface="Meiryo UI" panose="020B0604030504040204" pitchFamily="50" charset="-128"/>
              </a:rPr>
              <a:t>2021.9 </a:t>
            </a:r>
            <a:r>
              <a:rPr lang="ja-JP" altLang="en-US" sz="1400" dirty="0">
                <a:solidFill>
                  <a:schemeClr val="tx1"/>
                </a:solidFill>
                <a:latin typeface="Meiryo UI" panose="020B0604030504040204" pitchFamily="50" charset="-128"/>
                <a:ea typeface="Meiryo UI" panose="020B0604030504040204" pitchFamily="50" charset="-128"/>
              </a:rPr>
              <a:t>千葉地区　幹事  </a:t>
            </a:r>
            <a:r>
              <a:rPr lang="en-US" altLang="ja-JP" sz="1400" dirty="0">
                <a:solidFill>
                  <a:schemeClr val="tx1"/>
                </a:solidFill>
                <a:latin typeface="Meiryo UI" panose="020B0604030504040204" pitchFamily="50" charset="-128"/>
                <a:ea typeface="Meiryo UI" panose="020B0604030504040204" pitchFamily="50" charset="-128"/>
              </a:rPr>
              <a:t>2022.4 </a:t>
            </a:r>
            <a:r>
              <a:rPr lang="ja-JP" altLang="en-US" sz="1400" dirty="0">
                <a:solidFill>
                  <a:schemeClr val="tx1"/>
                </a:solidFill>
                <a:latin typeface="Meiryo UI" panose="020B0604030504040204" pitchFamily="50" charset="-128"/>
                <a:ea typeface="Meiryo UI" panose="020B0604030504040204" pitchFamily="50" charset="-128"/>
              </a:rPr>
              <a:t>副幹事長　</a:t>
            </a:r>
            <a:r>
              <a:rPr lang="en-US" altLang="ja-JP" sz="1400" dirty="0">
                <a:solidFill>
                  <a:schemeClr val="tx1"/>
                </a:solidFill>
                <a:latin typeface="Meiryo UI" panose="020B0604030504040204" pitchFamily="50" charset="-128"/>
                <a:ea typeface="Meiryo UI" panose="020B0604030504040204" pitchFamily="50" charset="-128"/>
              </a:rPr>
              <a:t>2023.4 </a:t>
            </a:r>
            <a:r>
              <a:rPr lang="ja-JP" altLang="en-US" sz="1400" dirty="0">
                <a:solidFill>
                  <a:schemeClr val="tx1"/>
                </a:solidFill>
                <a:latin typeface="Meiryo UI" panose="020B0604030504040204" pitchFamily="50" charset="-128"/>
                <a:ea typeface="Meiryo UI" panose="020B0604030504040204" pitchFamily="50" charset="-128"/>
              </a:rPr>
              <a:t>幹事長</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D26DC806-2D62-1B62-AF08-BD64BBF899EB}"/>
              </a:ext>
            </a:extLst>
          </p:cNvPr>
          <p:cNvSpPr/>
          <p:nvPr/>
        </p:nvSpPr>
        <p:spPr>
          <a:xfrm>
            <a:off x="43544" y="1839686"/>
            <a:ext cx="6781800" cy="10776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altLang="ja-JP" sz="1400" b="1" dirty="0">
                <a:solidFill>
                  <a:schemeClr val="tx1"/>
                </a:solidFill>
                <a:latin typeface="Meiryo UI" panose="020B0604030504040204" pitchFamily="50" charset="-128"/>
                <a:ea typeface="Meiryo UI" panose="020B0604030504040204" pitchFamily="50" charset="-128"/>
              </a:rPr>
              <a:t>G</a:t>
            </a:r>
            <a:r>
              <a:rPr lang="ja-JP" altLang="en-US" sz="1400" b="1" dirty="0">
                <a:solidFill>
                  <a:schemeClr val="tx1"/>
                </a:solidFill>
                <a:latin typeface="Meiryo UI" panose="020B0604030504040204" pitchFamily="50" charset="-128"/>
                <a:ea typeface="Meiryo UI" panose="020B0604030504040204" pitchFamily="50" charset="-128"/>
              </a:rPr>
              <a:t>社</a:t>
            </a:r>
            <a:r>
              <a:rPr lang="ja-JP" altLang="en-US" sz="1400" dirty="0">
                <a:solidFill>
                  <a:schemeClr val="tx1"/>
                </a:solidFill>
                <a:latin typeface="Meiryo UI" panose="020B0604030504040204" pitchFamily="50" charset="-128"/>
                <a:ea typeface="Meiryo UI" panose="020B0604030504040204" pitchFamily="50" charset="-128"/>
              </a:rPr>
              <a:t>：教育　　社内研修（工場内・コマツ全体）・社外（茨城地区企業合同研修）参加</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発表　　部門 </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回</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月 ⇒ 工場</a:t>
            </a:r>
            <a:r>
              <a:rPr lang="en-US" altLang="ja-JP" sz="1400" dirty="0">
                <a:solidFill>
                  <a:schemeClr val="tx1"/>
                </a:solidFill>
                <a:latin typeface="Meiryo UI" panose="020B0604030504040204" pitchFamily="50" charset="-128"/>
                <a:ea typeface="Meiryo UI" panose="020B0604030504040204" pitchFamily="50" charset="-128"/>
              </a:rPr>
              <a:t>QC</a:t>
            </a:r>
            <a:r>
              <a:rPr lang="ja-JP" altLang="en-US" sz="1400" dirty="0">
                <a:solidFill>
                  <a:schemeClr val="tx1"/>
                </a:solidFill>
                <a:latin typeface="Meiryo UI" panose="020B0604030504040204" pitchFamily="50" charset="-128"/>
                <a:ea typeface="Meiryo UI" panose="020B0604030504040204" pitchFamily="50" charset="-128"/>
              </a:rPr>
              <a:t>大会 </a:t>
            </a:r>
            <a:r>
              <a:rPr lang="en-US" altLang="ja-JP" sz="14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回</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年 ⇒ オールコマツ部門別 </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回</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年</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 オール茨城</a:t>
            </a:r>
            <a:r>
              <a:rPr lang="en-US" altLang="ja-JP" sz="1400" dirty="0">
                <a:solidFill>
                  <a:schemeClr val="tx1"/>
                </a:solidFill>
                <a:latin typeface="Meiryo UI" panose="020B0604030504040204" pitchFamily="50" charset="-128"/>
                <a:ea typeface="Meiryo UI" panose="020B0604030504040204" pitchFamily="50" charset="-128"/>
              </a:rPr>
              <a:t>QC</a:t>
            </a:r>
            <a:r>
              <a:rPr lang="ja-JP" altLang="en-US" sz="1400" dirty="0">
                <a:solidFill>
                  <a:schemeClr val="tx1"/>
                </a:solidFill>
                <a:latin typeface="Meiryo UI" panose="020B0604030504040204" pitchFamily="50" charset="-128"/>
                <a:ea typeface="Meiryo UI" panose="020B0604030504040204" pitchFamily="50" charset="-128"/>
              </a:rPr>
              <a:t>大会 </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回</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年</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 オールコマツ ⇒ 社外大会</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DCA12B0A-EF44-A4E1-AACD-06978C74CDD1}"/>
              </a:ext>
            </a:extLst>
          </p:cNvPr>
          <p:cNvSpPr/>
          <p:nvPr/>
        </p:nvSpPr>
        <p:spPr>
          <a:xfrm>
            <a:off x="43542" y="2917371"/>
            <a:ext cx="6781800" cy="10776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altLang="ja-JP" sz="1400" b="1" dirty="0">
                <a:solidFill>
                  <a:schemeClr val="tx1"/>
                </a:solidFill>
                <a:latin typeface="Meiryo UI" panose="020B0604030504040204" pitchFamily="50" charset="-128"/>
                <a:ea typeface="Meiryo UI" panose="020B0604030504040204" pitchFamily="50" charset="-128"/>
              </a:rPr>
              <a:t>H</a:t>
            </a:r>
            <a:r>
              <a:rPr lang="ja-JP" altLang="en-US" sz="1400" b="1" dirty="0">
                <a:solidFill>
                  <a:schemeClr val="tx1"/>
                </a:solidFill>
                <a:latin typeface="Meiryo UI" panose="020B0604030504040204" pitchFamily="50" charset="-128"/>
                <a:ea typeface="Meiryo UI" panose="020B0604030504040204" pitchFamily="50" charset="-128"/>
              </a:rPr>
              <a:t>社</a:t>
            </a:r>
            <a:r>
              <a:rPr lang="ja-JP" altLang="en-US" sz="1400" dirty="0">
                <a:solidFill>
                  <a:schemeClr val="tx1"/>
                </a:solidFill>
                <a:latin typeface="Meiryo UI" panose="020B0604030504040204" pitchFamily="50" charset="-128"/>
                <a:ea typeface="Meiryo UI" panose="020B0604030504040204" pitchFamily="50" charset="-128"/>
              </a:rPr>
              <a:t>：教育　　社内研修（新入社員 ⇒ 実務者 ⇒ 指導員 ⇒ 職長）　　　　</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発表　　全社改善事例・全社運営事例・グローバル日野・オール日野</a:t>
            </a:r>
            <a:r>
              <a:rPr lang="en-US" altLang="ja-JP" sz="1400" dirty="0">
                <a:solidFill>
                  <a:schemeClr val="tx1"/>
                </a:solidFill>
                <a:latin typeface="Meiryo UI" panose="020B0604030504040204" pitchFamily="50" charset="-128"/>
                <a:ea typeface="Meiryo UI" panose="020B0604030504040204" pitchFamily="50" charset="-128"/>
              </a:rPr>
              <a:t>TQM</a:t>
            </a:r>
            <a:r>
              <a:rPr lang="ja-JP" altLang="en-US" sz="1400" dirty="0">
                <a:solidFill>
                  <a:schemeClr val="tx1"/>
                </a:solidFill>
                <a:latin typeface="Meiryo UI" panose="020B0604030504040204" pitchFamily="50" charset="-128"/>
                <a:ea typeface="Meiryo UI" panose="020B0604030504040204" pitchFamily="50" charset="-128"/>
              </a:rPr>
              <a:t>大会</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地域活動　　各地区別に地区長・副地区長・副幹事長</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1A4E2B9C-6A73-D0C6-244C-3810784D1556}"/>
              </a:ext>
            </a:extLst>
          </p:cNvPr>
          <p:cNvSpPr/>
          <p:nvPr/>
        </p:nvSpPr>
        <p:spPr>
          <a:xfrm>
            <a:off x="38100" y="4158344"/>
            <a:ext cx="6781800" cy="3516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altLang="ja-JP" sz="1400" b="1" dirty="0">
                <a:solidFill>
                  <a:schemeClr val="tx1"/>
                </a:solidFill>
                <a:latin typeface="Meiryo UI" panose="020B0604030504040204" pitchFamily="50" charset="-128"/>
                <a:ea typeface="Meiryo UI" panose="020B0604030504040204" pitchFamily="50" charset="-128"/>
              </a:rPr>
              <a:t>I</a:t>
            </a:r>
            <a:r>
              <a:rPr lang="ja-JP" altLang="en-US" sz="1400" b="1" dirty="0">
                <a:solidFill>
                  <a:schemeClr val="tx1"/>
                </a:solidFill>
                <a:latin typeface="Meiryo UI" panose="020B0604030504040204" pitchFamily="50" charset="-128"/>
                <a:ea typeface="Meiryo UI" panose="020B0604030504040204" pitchFamily="50" charset="-128"/>
              </a:rPr>
              <a:t>社</a:t>
            </a:r>
            <a:r>
              <a:rPr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組織体制</a:t>
            </a:r>
            <a:r>
              <a:rPr lang="ja-JP" altLang="en-US" sz="1400" dirty="0">
                <a:solidFill>
                  <a:schemeClr val="tx1"/>
                </a:solidFill>
                <a:latin typeface="Meiryo UI" panose="020B0604030504040204" pitchFamily="50" charset="-128"/>
                <a:ea typeface="Meiryo UI" panose="020B0604030504040204" pitchFamily="50" charset="-128"/>
              </a:rPr>
              <a:t>： 当部署が事務局となり、各部署にＱＣ常任委員を配置。</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ＱＣ常任委員を通じ活動推進などを行う</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教育体系：　「ＱＣ基礎コース」　新入社員入社時研修　ＱＣ的問題解決をゲームで　　</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学ぶ。階層別研修への品質管理についての組み込み　　　</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「品質管理研修　実践コース」　個別のテーマを推進・指導する</a:t>
            </a:r>
            <a:r>
              <a:rPr lang="en-US" altLang="ja-JP" sz="1400" dirty="0">
                <a:solidFill>
                  <a:schemeClr val="tx1"/>
                </a:solidFill>
                <a:latin typeface="Meiryo UI" panose="020B0604030504040204" pitchFamily="50" charset="-128"/>
                <a:ea typeface="Meiryo UI" panose="020B0604030504040204" pitchFamily="50" charset="-128"/>
              </a:rPr>
              <a:t>6</a:t>
            </a:r>
            <a:r>
              <a:rPr lang="ja-JP" altLang="en-US" sz="1400" dirty="0">
                <a:solidFill>
                  <a:schemeClr val="tx1"/>
                </a:solidFill>
                <a:latin typeface="Meiryo UI" panose="020B0604030504040204" pitchFamily="50" charset="-128"/>
                <a:ea typeface="Meiryo UI" panose="020B0604030504040204" pitchFamily="50" charset="-128"/>
              </a:rPr>
              <a:t>か月コース</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ja-JP" altLang="en-US" sz="1400" dirty="0">
                <a:solidFill>
                  <a:schemeClr val="tx1"/>
                </a:solidFill>
                <a:latin typeface="Meiryo UI" panose="020B0604030504040204" pitchFamily="50" charset="-128"/>
                <a:ea typeface="Meiryo UI" panose="020B0604030504040204" pitchFamily="50" charset="-128"/>
              </a:rPr>
              <a:t>　　　                 以前実施していたがやめたもの　「</a:t>
            </a:r>
            <a:r>
              <a:rPr lang="en-US" altLang="ja-JP" sz="1400" dirty="0">
                <a:solidFill>
                  <a:schemeClr val="tx1"/>
                </a:solidFill>
                <a:latin typeface="Meiryo UI" panose="020B0604030504040204" pitchFamily="50" charset="-128"/>
                <a:ea typeface="Meiryo UI" panose="020B0604030504040204" pitchFamily="50" charset="-128"/>
              </a:rPr>
              <a:t>QC</a:t>
            </a:r>
            <a:r>
              <a:rPr lang="ja-JP" altLang="en-US" sz="1400" dirty="0">
                <a:solidFill>
                  <a:schemeClr val="tx1"/>
                </a:solidFill>
                <a:latin typeface="Meiryo UI" panose="020B0604030504040204" pitchFamily="50" charset="-128"/>
                <a:ea typeface="Meiryo UI" panose="020B0604030504040204" pitchFamily="50" charset="-128"/>
              </a:rPr>
              <a:t>サークルリーダー／サブリーダー研修」　   </a:t>
            </a: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「実験計画法の研修」　など</a:t>
            </a:r>
            <a:endParaRPr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発表大会：年１「ＱＣサークル発表大会」　（その発表を選抜するための部門          </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大会がある）</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支部・地区活動歴：</a:t>
            </a:r>
            <a:r>
              <a:rPr lang="en-US" altLang="ja-JP" sz="1400" dirty="0">
                <a:solidFill>
                  <a:schemeClr val="tx1"/>
                </a:solidFill>
                <a:latin typeface="Meiryo UI" panose="020B0604030504040204" pitchFamily="50" charset="-128"/>
                <a:ea typeface="Meiryo UI" panose="020B0604030504040204" pitchFamily="50" charset="-128"/>
              </a:rPr>
              <a:t>2013</a:t>
            </a:r>
            <a:r>
              <a:rPr lang="ja-JP" altLang="en-US" sz="1400" dirty="0">
                <a:solidFill>
                  <a:schemeClr val="tx1"/>
                </a:solidFill>
                <a:latin typeface="Meiryo UI" panose="020B0604030504040204" pitchFamily="50" charset="-128"/>
                <a:ea typeface="Meiryo UI" panose="020B0604030504040204" pitchFamily="50" charset="-128"/>
              </a:rPr>
              <a:t>年幹事　</a:t>
            </a:r>
            <a:r>
              <a:rPr lang="en-US" altLang="ja-JP" sz="1400" dirty="0">
                <a:solidFill>
                  <a:schemeClr val="tx1"/>
                </a:solidFill>
                <a:latin typeface="Meiryo UI" panose="020B0604030504040204" pitchFamily="50" charset="-128"/>
                <a:ea typeface="Meiryo UI" panose="020B0604030504040204" pitchFamily="50" charset="-128"/>
              </a:rPr>
              <a:t>2014</a:t>
            </a:r>
            <a:r>
              <a:rPr lang="ja-JP" altLang="en-US" sz="1400" dirty="0">
                <a:solidFill>
                  <a:schemeClr val="tx1"/>
                </a:solidFill>
                <a:latin typeface="Meiryo UI" panose="020B0604030504040204" pitchFamily="50" charset="-128"/>
                <a:ea typeface="Meiryo UI" panose="020B0604030504040204" pitchFamily="50" charset="-128"/>
              </a:rPr>
              <a:t>年副幹事長　</a:t>
            </a:r>
            <a:r>
              <a:rPr lang="en-US" altLang="ja-JP" sz="1400" dirty="0">
                <a:solidFill>
                  <a:schemeClr val="tx1"/>
                </a:solidFill>
                <a:latin typeface="Meiryo UI" panose="020B0604030504040204" pitchFamily="50" charset="-128"/>
                <a:ea typeface="Meiryo UI" panose="020B0604030504040204" pitchFamily="50" charset="-128"/>
              </a:rPr>
              <a:t>2015</a:t>
            </a:r>
            <a:r>
              <a:rPr lang="ja-JP" altLang="en-US" sz="1400" dirty="0">
                <a:solidFill>
                  <a:schemeClr val="tx1"/>
                </a:solidFill>
                <a:latin typeface="Meiryo UI" panose="020B0604030504040204" pitchFamily="50" charset="-128"/>
                <a:ea typeface="Meiryo UI" panose="020B0604030504040204" pitchFamily="50" charset="-128"/>
              </a:rPr>
              <a:t>年幹事長　</a:t>
            </a:r>
            <a:endParaRPr lang="en-US" altLang="ja-JP" sz="1400" dirty="0">
              <a:solidFill>
                <a:schemeClr val="tx1"/>
              </a:solidFill>
              <a:latin typeface="Meiryo UI" panose="020B0604030504040204" pitchFamily="50" charset="-128"/>
              <a:ea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rPr>
              <a:t>        2016</a:t>
            </a:r>
            <a:r>
              <a:rPr lang="ja-JP" altLang="en-US" sz="1400" dirty="0">
                <a:solidFill>
                  <a:schemeClr val="tx1"/>
                </a:solidFill>
                <a:latin typeface="Meiryo UI" panose="020B0604030504040204" pitchFamily="50" charset="-128"/>
                <a:ea typeface="Meiryo UI" panose="020B0604030504040204" pitchFamily="50" charset="-128"/>
              </a:rPr>
              <a:t>年以降幹事　</a:t>
            </a:r>
            <a:endParaRPr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endParaRPr lang="en-US" altLang="ja-JP" sz="1400" dirty="0">
              <a:solidFill>
                <a:schemeClr val="tx1"/>
              </a:solidFill>
              <a:latin typeface="Meiryo UI" panose="020B0604030504040204" pitchFamily="50" charset="-128"/>
              <a:ea typeface="Meiryo UI" panose="020B0604030504040204" pitchFamily="50" charset="-128"/>
            </a:endParaRPr>
          </a:p>
          <a:p>
            <a:pPr>
              <a:lnSpc>
                <a:spcPct val="100000"/>
              </a:lnSpc>
              <a:spcBef>
                <a:spcPts val="0"/>
              </a:spcBef>
            </a:pP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C7A62D0B-066D-ECDE-374A-7EF5AA9142F6}"/>
              </a:ext>
            </a:extLst>
          </p:cNvPr>
          <p:cNvSpPr txBox="1">
            <a:spLocks/>
          </p:cNvSpPr>
          <p:nvPr/>
        </p:nvSpPr>
        <p:spPr>
          <a:xfrm>
            <a:off x="2910160" y="8762519"/>
            <a:ext cx="912903" cy="31181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dirty="0">
                <a:solidFill>
                  <a:prstClr val="black"/>
                </a:solidFill>
                <a:latin typeface="Calibri"/>
                <a:ea typeface="ＭＳ Ｐゴシック" panose="020B0600070205080204" pitchFamily="50" charset="-128"/>
              </a:rPr>
              <a:t>-</a:t>
            </a:r>
            <a:r>
              <a:rPr lang="ja-JP" altLang="en-US" dirty="0">
                <a:solidFill>
                  <a:prstClr val="black"/>
                </a:solidFill>
                <a:latin typeface="Calibri"/>
                <a:ea typeface="ＭＳ Ｐゴシック" panose="020B0600070205080204" pitchFamily="50" charset="-128"/>
              </a:rPr>
              <a:t> </a:t>
            </a:r>
            <a:fld id="{0EB90BAD-19D9-453A-8AEB-BE23631B961E}" type="slidenum">
              <a:rPr lang="ja-JP" altLang="en-US" smtClean="0">
                <a:solidFill>
                  <a:prstClr val="black"/>
                </a:solidFill>
                <a:latin typeface="Calibri"/>
                <a:ea typeface="ＭＳ Ｐゴシック" panose="020B0600070205080204" pitchFamily="50" charset="-128"/>
              </a:rPr>
              <a:pPr algn="ctr">
                <a:defRPr/>
              </a:pPr>
              <a:t>4</a:t>
            </a:fld>
            <a:r>
              <a:rPr lang="ja-JP" altLang="en-US" dirty="0">
                <a:solidFill>
                  <a:prstClr val="black"/>
                </a:solidFill>
                <a:latin typeface="Calibri"/>
                <a:ea typeface="ＭＳ Ｐゴシック" panose="020B0600070205080204" pitchFamily="50" charset="-128"/>
              </a:rPr>
              <a:t> </a:t>
            </a:r>
            <a:r>
              <a:rPr lang="en-US" altLang="ja-JP" dirty="0">
                <a:solidFill>
                  <a:prstClr val="black"/>
                </a:solidFill>
                <a:latin typeface="Calibri"/>
                <a:ea typeface="ＭＳ Ｐゴシック" panose="020B0600070205080204" pitchFamily="50" charset="-128"/>
              </a:rPr>
              <a:t>-</a:t>
            </a:r>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53497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Effect>
                      <a14:colorTemperature colorTemp="4700"/>
                    </a14:imgEffect>
                    <a14:imgEffect>
                      <a14:saturation sat="400000"/>
                    </a14:imgEffect>
                    <a14:imgEffect>
                      <a14:brightnessContrast bright="20000" contrast="-40000"/>
                    </a14:imgEffect>
                  </a14:imgLayer>
                </a14:imgProps>
              </a:ext>
            </a:extLst>
          </a:blip>
          <a:stretch>
            <a:fillRect/>
          </a:stretch>
        </p:blipFill>
        <p:spPr>
          <a:xfrm>
            <a:off x="-6415" y="-15240"/>
            <a:ext cx="6864415" cy="919480"/>
          </a:xfrm>
          <a:prstGeom prst="rect">
            <a:avLst/>
          </a:prstGeom>
          <a:noFill/>
        </p:spPr>
      </p:pic>
      <p:grpSp>
        <p:nvGrpSpPr>
          <p:cNvPr id="4" name="グループ化 3">
            <a:extLst>
              <a:ext uri="{FF2B5EF4-FFF2-40B4-BE49-F238E27FC236}">
                <a16:creationId xmlns:a16="http://schemas.microsoft.com/office/drawing/2014/main" id="{1552E983-A3B8-BD6C-59BB-2EC4B7F404BB}"/>
              </a:ext>
            </a:extLst>
          </p:cNvPr>
          <p:cNvGrpSpPr/>
          <p:nvPr/>
        </p:nvGrpSpPr>
        <p:grpSpPr>
          <a:xfrm>
            <a:off x="251444" y="-60960"/>
            <a:ext cx="6378374" cy="990600"/>
            <a:chOff x="251444" y="4328160"/>
            <a:chExt cx="6378374" cy="990600"/>
          </a:xfrm>
        </p:grpSpPr>
        <p:sp>
          <p:nvSpPr>
            <p:cNvPr id="24" name="正方形/長方形 23">
              <a:extLst>
                <a:ext uri="{FF2B5EF4-FFF2-40B4-BE49-F238E27FC236}">
                  <a16:creationId xmlns:a16="http://schemas.microsoft.com/office/drawing/2014/main" id="{2094F085-E901-4BBD-D91D-3E74F9E9FC7E}"/>
                </a:ext>
              </a:extLst>
            </p:cNvPr>
            <p:cNvSpPr/>
            <p:nvPr/>
          </p:nvSpPr>
          <p:spPr>
            <a:xfrm>
              <a:off x="1005287" y="4395430"/>
              <a:ext cx="463332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50" normalizeH="0" baseline="0" noProof="0" dirty="0">
                  <a:ln w="9525" cmpd="sng">
                    <a:solidFill>
                      <a:srgbClr val="4F81BD"/>
                    </a:solidFill>
                    <a:prstDash val="solid"/>
                  </a:ln>
                  <a:solidFill>
                    <a:srgbClr val="70AD47">
                      <a:tint val="1000"/>
                    </a:srgbClr>
                  </a:solidFill>
                  <a:effectLst>
                    <a:glow rad="38100">
                      <a:srgbClr val="4F81BD">
                        <a:alpha val="40000"/>
                      </a:srgbClr>
                    </a:glow>
                  </a:effectLst>
                  <a:uLnTx/>
                  <a:uFillTx/>
                  <a:latin typeface="Calibri"/>
                  <a:ea typeface="ＭＳ Ｐゴシック" panose="020B0600070205080204" pitchFamily="50" charset="-128"/>
                  <a:cs typeface="+mn-cs"/>
                </a:rPr>
                <a:t>KANTO’s NEWS</a:t>
              </a:r>
              <a:endParaRPr kumimoji="1" lang="ja-JP" altLang="en-US" sz="5400" b="1" i="0" u="none" strike="noStrike" kern="1200" cap="none" spc="50" normalizeH="0" baseline="0" noProof="0" dirty="0">
                <a:ln w="9525" cmpd="sng">
                  <a:solidFill>
                    <a:srgbClr val="4F81BD"/>
                  </a:solidFill>
                  <a:prstDash val="solid"/>
                </a:ln>
                <a:solidFill>
                  <a:srgbClr val="70AD47">
                    <a:tint val="1000"/>
                  </a:srgbClr>
                </a:solidFill>
                <a:effectLst>
                  <a:glow rad="38100">
                    <a:srgbClr val="4F81BD">
                      <a:alpha val="40000"/>
                    </a:srgbClr>
                  </a:glow>
                </a:effectLst>
                <a:uLnTx/>
                <a:uFillTx/>
                <a:latin typeface="Calibri"/>
                <a:ea typeface="ＭＳ Ｐゴシック" panose="020B0600070205080204" pitchFamily="50" charset="-128"/>
                <a:cs typeface="+mn-cs"/>
              </a:endParaRPr>
            </a:p>
          </p:txBody>
        </p:sp>
        <p:pic>
          <p:nvPicPr>
            <p:cNvPr id="29" name="図 28">
              <a:extLst>
                <a:ext uri="{FF2B5EF4-FFF2-40B4-BE49-F238E27FC236}">
                  <a16:creationId xmlns:a16="http://schemas.microsoft.com/office/drawing/2014/main" id="{812BB750-8A95-433A-C163-46D37B9A50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5432" y="4476267"/>
              <a:ext cx="694386" cy="694386"/>
            </a:xfrm>
            <a:prstGeom prst="rect">
              <a:avLst/>
            </a:prstGeom>
          </p:spPr>
        </p:pic>
        <p:sp>
          <p:nvSpPr>
            <p:cNvPr id="35" name="正方形/長方形 34">
              <a:extLst>
                <a:ext uri="{FF2B5EF4-FFF2-40B4-BE49-F238E27FC236}">
                  <a16:creationId xmlns:a16="http://schemas.microsoft.com/office/drawing/2014/main" id="{EAD42A1B-AD91-6BDD-D1F6-914845B92FD4}"/>
                </a:ext>
              </a:extLst>
            </p:cNvPr>
            <p:cNvSpPr/>
            <p:nvPr/>
          </p:nvSpPr>
          <p:spPr>
            <a:xfrm>
              <a:off x="251444" y="4328160"/>
              <a:ext cx="91403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50" normalizeH="0" baseline="0" noProof="0" dirty="0">
                  <a:ln w="9525" cmpd="sng">
                    <a:solidFill>
                      <a:srgbClr val="4F81BD"/>
                    </a:solidFill>
                    <a:prstDash val="solid"/>
                  </a:ln>
                  <a:solidFill>
                    <a:srgbClr val="FFFF00"/>
                  </a:solidFill>
                  <a:effectLst>
                    <a:glow rad="38100">
                      <a:srgbClr val="4F81BD">
                        <a:alpha val="40000"/>
                      </a:srgbClr>
                    </a:glow>
                  </a:effectLst>
                  <a:uLnTx/>
                  <a:uFillTx/>
                  <a:latin typeface="Calibri"/>
                  <a:ea typeface="ＭＳ Ｐゴシック" panose="020B0600070205080204" pitchFamily="50" charset="-128"/>
                  <a:cs typeface="+mn-cs"/>
                </a:rPr>
                <a:t>The</a:t>
              </a:r>
              <a:endParaRPr kumimoji="1" lang="ja-JP" altLang="en-US" sz="3600" b="1" i="0" u="none" strike="noStrike" kern="1200" cap="none" spc="50" normalizeH="0" baseline="0" noProof="0" dirty="0">
                <a:ln w="9525" cmpd="sng">
                  <a:solidFill>
                    <a:srgbClr val="4F81BD"/>
                  </a:solidFill>
                  <a:prstDash val="solid"/>
                </a:ln>
                <a:solidFill>
                  <a:srgbClr val="FFFF00"/>
                </a:solidFill>
                <a:effectLst>
                  <a:glow rad="38100">
                    <a:srgbClr val="4F81BD">
                      <a:alpha val="40000"/>
                    </a:srgbClr>
                  </a:glow>
                </a:effectLst>
                <a:uLnTx/>
                <a:uFillTx/>
                <a:latin typeface="Calibri"/>
                <a:ea typeface="ＭＳ Ｐゴシック" panose="020B0600070205080204" pitchFamily="50" charset="-128"/>
                <a:cs typeface="+mn-cs"/>
              </a:endParaRPr>
            </a:p>
          </p:txBody>
        </p:sp>
      </p:grpSp>
      <p:sp>
        <p:nvSpPr>
          <p:cNvPr id="2" name="角丸四角形 19">
            <a:extLst>
              <a:ext uri="{FF2B5EF4-FFF2-40B4-BE49-F238E27FC236}">
                <a16:creationId xmlns:a16="http://schemas.microsoft.com/office/drawing/2014/main" id="{3D11BCA9-EA6F-03A2-C260-C6AE69144A9F}"/>
              </a:ext>
            </a:extLst>
          </p:cNvPr>
          <p:cNvSpPr/>
          <p:nvPr/>
        </p:nvSpPr>
        <p:spPr>
          <a:xfrm>
            <a:off x="1093438" y="995173"/>
            <a:ext cx="4488029" cy="309479"/>
          </a:xfrm>
          <a:prstGeom prst="roundRect">
            <a:avLst>
              <a:gd name="adj" fmla="val 40351"/>
            </a:avLst>
          </a:prstGeom>
          <a:gradFill flip="none" rotWithShape="1">
            <a:gsLst>
              <a:gs pos="0">
                <a:schemeClr val="accent6">
                  <a:lumMod val="20000"/>
                  <a:lumOff val="80000"/>
                </a:schemeClr>
              </a:gs>
              <a:gs pos="0">
                <a:srgbClr val="FFFF99"/>
              </a:gs>
              <a:gs pos="100000">
                <a:srgbClr val="FF9900"/>
              </a:gs>
              <a:gs pos="100000">
                <a:srgbClr val="FF9900"/>
              </a:gs>
            </a:gsLst>
            <a:path path="shape">
              <a:fillToRect l="50000" t="50000" r="50000" b="50000"/>
            </a:path>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各地区の困りごと Ｑ</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&amp;A</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スライド番号プレースホルダー 1">
            <a:extLst>
              <a:ext uri="{FF2B5EF4-FFF2-40B4-BE49-F238E27FC236}">
                <a16:creationId xmlns:a16="http://schemas.microsoft.com/office/drawing/2014/main" id="{FC4B1CE9-50C7-97FA-6239-836C85CDA235}"/>
              </a:ext>
            </a:extLst>
          </p:cNvPr>
          <p:cNvSpPr txBox="1">
            <a:spLocks/>
          </p:cNvSpPr>
          <p:nvPr/>
        </p:nvSpPr>
        <p:spPr>
          <a:xfrm>
            <a:off x="2910160" y="8762519"/>
            <a:ext cx="912903" cy="31181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dirty="0">
                <a:solidFill>
                  <a:prstClr val="black"/>
                </a:solidFill>
                <a:latin typeface="Calibri"/>
                <a:ea typeface="ＭＳ Ｐゴシック" panose="020B0600070205080204" pitchFamily="50" charset="-128"/>
              </a:rPr>
              <a:t>-</a:t>
            </a:r>
            <a:r>
              <a:rPr lang="ja-JP" altLang="en-US" dirty="0">
                <a:solidFill>
                  <a:prstClr val="black"/>
                </a:solidFill>
                <a:latin typeface="Calibri"/>
                <a:ea typeface="ＭＳ Ｐゴシック" panose="020B0600070205080204" pitchFamily="50" charset="-128"/>
              </a:rPr>
              <a:t> </a:t>
            </a:r>
            <a:fld id="{0EB90BAD-19D9-453A-8AEB-BE23631B961E}" type="slidenum">
              <a:rPr lang="ja-JP" altLang="en-US" smtClean="0">
                <a:solidFill>
                  <a:prstClr val="black"/>
                </a:solidFill>
                <a:latin typeface="Calibri"/>
                <a:ea typeface="ＭＳ Ｐゴシック" panose="020B0600070205080204" pitchFamily="50" charset="-128"/>
              </a:rPr>
              <a:pPr algn="ctr">
                <a:defRPr/>
              </a:pPr>
              <a:t>5</a:t>
            </a:fld>
            <a:r>
              <a:rPr lang="ja-JP" altLang="en-US" dirty="0">
                <a:solidFill>
                  <a:prstClr val="black"/>
                </a:solidFill>
                <a:latin typeface="Calibri"/>
                <a:ea typeface="ＭＳ Ｐゴシック" panose="020B0600070205080204" pitchFamily="50" charset="-128"/>
              </a:rPr>
              <a:t> </a:t>
            </a:r>
            <a:r>
              <a:rPr lang="en-US" altLang="ja-JP" dirty="0">
                <a:solidFill>
                  <a:prstClr val="black"/>
                </a:solidFill>
                <a:latin typeface="Calibri"/>
                <a:ea typeface="ＭＳ Ｐゴシック" panose="020B0600070205080204" pitchFamily="50" charset="-128"/>
              </a:rPr>
              <a:t>-</a:t>
            </a:r>
            <a:endParaRPr lang="ja-JP" altLang="en-US" dirty="0">
              <a:solidFill>
                <a:prstClr val="black"/>
              </a:solidFill>
              <a:latin typeface="Calibri"/>
              <a:ea typeface="ＭＳ Ｐゴシック" panose="020B0600070205080204" pitchFamily="50" charset="-128"/>
            </a:endParaRPr>
          </a:p>
        </p:txBody>
      </p:sp>
      <p:pic>
        <p:nvPicPr>
          <p:cNvPr id="6" name="図 5">
            <a:extLst>
              <a:ext uri="{FF2B5EF4-FFF2-40B4-BE49-F238E27FC236}">
                <a16:creationId xmlns:a16="http://schemas.microsoft.com/office/drawing/2014/main" id="{B21B6224-F73E-F774-69C0-E55BB577600E}"/>
              </a:ext>
            </a:extLst>
          </p:cNvPr>
          <p:cNvPicPr>
            <a:picLocks noChangeAspect="1"/>
          </p:cNvPicPr>
          <p:nvPr/>
        </p:nvPicPr>
        <p:blipFill>
          <a:blip r:embed="rId5"/>
          <a:stretch>
            <a:fillRect/>
          </a:stretch>
        </p:blipFill>
        <p:spPr>
          <a:xfrm>
            <a:off x="0" y="1432437"/>
            <a:ext cx="6858000" cy="6955070"/>
          </a:xfrm>
          <a:prstGeom prst="rect">
            <a:avLst/>
          </a:prstGeom>
          <a:solidFill>
            <a:schemeClr val="bg1"/>
          </a:solidFill>
        </p:spPr>
      </p:pic>
    </p:spTree>
    <p:extLst>
      <p:ext uri="{BB962C8B-B14F-4D97-AF65-F5344CB8AC3E}">
        <p14:creationId xmlns:p14="http://schemas.microsoft.com/office/powerpoint/2010/main" val="3593485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Effect>
                      <a14:colorTemperature colorTemp="4700"/>
                    </a14:imgEffect>
                    <a14:imgEffect>
                      <a14:saturation sat="400000"/>
                    </a14:imgEffect>
                    <a14:imgEffect>
                      <a14:brightnessContrast bright="20000" contrast="-40000"/>
                    </a14:imgEffect>
                  </a14:imgLayer>
                </a14:imgProps>
              </a:ext>
            </a:extLst>
          </a:blip>
          <a:stretch>
            <a:fillRect/>
          </a:stretch>
        </p:blipFill>
        <p:spPr>
          <a:xfrm>
            <a:off x="-6415" y="-15240"/>
            <a:ext cx="6864415" cy="919480"/>
          </a:xfrm>
          <a:prstGeom prst="rect">
            <a:avLst/>
          </a:prstGeom>
          <a:noFill/>
        </p:spPr>
      </p:pic>
      <p:grpSp>
        <p:nvGrpSpPr>
          <p:cNvPr id="4" name="グループ化 3">
            <a:extLst>
              <a:ext uri="{FF2B5EF4-FFF2-40B4-BE49-F238E27FC236}">
                <a16:creationId xmlns:a16="http://schemas.microsoft.com/office/drawing/2014/main" id="{1552E983-A3B8-BD6C-59BB-2EC4B7F404BB}"/>
              </a:ext>
            </a:extLst>
          </p:cNvPr>
          <p:cNvGrpSpPr/>
          <p:nvPr/>
        </p:nvGrpSpPr>
        <p:grpSpPr>
          <a:xfrm>
            <a:off x="251444" y="-60960"/>
            <a:ext cx="6378374" cy="990600"/>
            <a:chOff x="251444" y="4328160"/>
            <a:chExt cx="6378374" cy="990600"/>
          </a:xfrm>
        </p:grpSpPr>
        <p:sp>
          <p:nvSpPr>
            <p:cNvPr id="24" name="正方形/長方形 23">
              <a:extLst>
                <a:ext uri="{FF2B5EF4-FFF2-40B4-BE49-F238E27FC236}">
                  <a16:creationId xmlns:a16="http://schemas.microsoft.com/office/drawing/2014/main" id="{2094F085-E901-4BBD-D91D-3E74F9E9FC7E}"/>
                </a:ext>
              </a:extLst>
            </p:cNvPr>
            <p:cNvSpPr/>
            <p:nvPr/>
          </p:nvSpPr>
          <p:spPr>
            <a:xfrm>
              <a:off x="1005287" y="4395430"/>
              <a:ext cx="463332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50" normalizeH="0" baseline="0" noProof="0" dirty="0">
                  <a:ln w="9525" cmpd="sng">
                    <a:solidFill>
                      <a:srgbClr val="4F81BD"/>
                    </a:solidFill>
                    <a:prstDash val="solid"/>
                  </a:ln>
                  <a:solidFill>
                    <a:srgbClr val="70AD47">
                      <a:tint val="1000"/>
                    </a:srgbClr>
                  </a:solidFill>
                  <a:effectLst>
                    <a:glow rad="38100">
                      <a:srgbClr val="4F81BD">
                        <a:alpha val="40000"/>
                      </a:srgbClr>
                    </a:glow>
                  </a:effectLst>
                  <a:uLnTx/>
                  <a:uFillTx/>
                  <a:latin typeface="Calibri"/>
                  <a:ea typeface="ＭＳ Ｐゴシック" panose="020B0600070205080204" pitchFamily="50" charset="-128"/>
                  <a:cs typeface="+mn-cs"/>
                </a:rPr>
                <a:t>KANTO’s NEWS</a:t>
              </a:r>
              <a:endParaRPr kumimoji="1" lang="ja-JP" altLang="en-US" sz="5400" b="1" i="0" u="none" strike="noStrike" kern="1200" cap="none" spc="50" normalizeH="0" baseline="0" noProof="0" dirty="0">
                <a:ln w="9525" cmpd="sng">
                  <a:solidFill>
                    <a:srgbClr val="4F81BD"/>
                  </a:solidFill>
                  <a:prstDash val="solid"/>
                </a:ln>
                <a:solidFill>
                  <a:srgbClr val="70AD47">
                    <a:tint val="1000"/>
                  </a:srgbClr>
                </a:solidFill>
                <a:effectLst>
                  <a:glow rad="38100">
                    <a:srgbClr val="4F81BD">
                      <a:alpha val="40000"/>
                    </a:srgbClr>
                  </a:glow>
                </a:effectLst>
                <a:uLnTx/>
                <a:uFillTx/>
                <a:latin typeface="Calibri"/>
                <a:ea typeface="ＭＳ Ｐゴシック" panose="020B0600070205080204" pitchFamily="50" charset="-128"/>
                <a:cs typeface="+mn-cs"/>
              </a:endParaRPr>
            </a:p>
          </p:txBody>
        </p:sp>
        <p:pic>
          <p:nvPicPr>
            <p:cNvPr id="29" name="図 28">
              <a:extLst>
                <a:ext uri="{FF2B5EF4-FFF2-40B4-BE49-F238E27FC236}">
                  <a16:creationId xmlns:a16="http://schemas.microsoft.com/office/drawing/2014/main" id="{812BB750-8A95-433A-C163-46D37B9A50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5432" y="4476267"/>
              <a:ext cx="694386" cy="694386"/>
            </a:xfrm>
            <a:prstGeom prst="rect">
              <a:avLst/>
            </a:prstGeom>
          </p:spPr>
        </p:pic>
        <p:sp>
          <p:nvSpPr>
            <p:cNvPr id="35" name="正方形/長方形 34">
              <a:extLst>
                <a:ext uri="{FF2B5EF4-FFF2-40B4-BE49-F238E27FC236}">
                  <a16:creationId xmlns:a16="http://schemas.microsoft.com/office/drawing/2014/main" id="{EAD42A1B-AD91-6BDD-D1F6-914845B92FD4}"/>
                </a:ext>
              </a:extLst>
            </p:cNvPr>
            <p:cNvSpPr/>
            <p:nvPr/>
          </p:nvSpPr>
          <p:spPr>
            <a:xfrm>
              <a:off x="251444" y="4328160"/>
              <a:ext cx="91403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50" normalizeH="0" baseline="0" noProof="0" dirty="0">
                  <a:ln w="9525" cmpd="sng">
                    <a:solidFill>
                      <a:srgbClr val="4F81BD"/>
                    </a:solidFill>
                    <a:prstDash val="solid"/>
                  </a:ln>
                  <a:solidFill>
                    <a:srgbClr val="FFFF00"/>
                  </a:solidFill>
                  <a:effectLst>
                    <a:glow rad="38100">
                      <a:srgbClr val="4F81BD">
                        <a:alpha val="40000"/>
                      </a:srgbClr>
                    </a:glow>
                  </a:effectLst>
                  <a:uLnTx/>
                  <a:uFillTx/>
                  <a:latin typeface="Calibri"/>
                  <a:ea typeface="ＭＳ Ｐゴシック" panose="020B0600070205080204" pitchFamily="50" charset="-128"/>
                  <a:cs typeface="+mn-cs"/>
                </a:rPr>
                <a:t>The</a:t>
              </a:r>
              <a:endParaRPr kumimoji="1" lang="ja-JP" altLang="en-US" sz="3600" b="1" i="0" u="none" strike="noStrike" kern="1200" cap="none" spc="50" normalizeH="0" baseline="0" noProof="0" dirty="0">
                <a:ln w="9525" cmpd="sng">
                  <a:solidFill>
                    <a:srgbClr val="4F81BD"/>
                  </a:solidFill>
                  <a:prstDash val="solid"/>
                </a:ln>
                <a:solidFill>
                  <a:srgbClr val="FFFF00"/>
                </a:solidFill>
                <a:effectLst>
                  <a:glow rad="38100">
                    <a:srgbClr val="4F81BD">
                      <a:alpha val="40000"/>
                    </a:srgbClr>
                  </a:glow>
                </a:effectLst>
                <a:uLnTx/>
                <a:uFillTx/>
                <a:latin typeface="Calibri"/>
                <a:ea typeface="ＭＳ Ｐゴシック" panose="020B0600070205080204" pitchFamily="50" charset="-128"/>
                <a:cs typeface="+mn-cs"/>
              </a:endParaRPr>
            </a:p>
          </p:txBody>
        </p:sp>
      </p:grpSp>
      <p:sp>
        <p:nvSpPr>
          <p:cNvPr id="2" name="角丸四角形 19">
            <a:extLst>
              <a:ext uri="{FF2B5EF4-FFF2-40B4-BE49-F238E27FC236}">
                <a16:creationId xmlns:a16="http://schemas.microsoft.com/office/drawing/2014/main" id="{3D11BCA9-EA6F-03A2-C260-C6AE69144A9F}"/>
              </a:ext>
            </a:extLst>
          </p:cNvPr>
          <p:cNvSpPr/>
          <p:nvPr/>
        </p:nvSpPr>
        <p:spPr>
          <a:xfrm>
            <a:off x="1078198" y="1040893"/>
            <a:ext cx="4488029" cy="309479"/>
          </a:xfrm>
          <a:prstGeom prst="roundRect">
            <a:avLst>
              <a:gd name="adj" fmla="val 40351"/>
            </a:avLst>
          </a:prstGeom>
          <a:gradFill flip="none" rotWithShape="1">
            <a:gsLst>
              <a:gs pos="0">
                <a:schemeClr val="accent6">
                  <a:lumMod val="20000"/>
                  <a:lumOff val="80000"/>
                </a:schemeClr>
              </a:gs>
              <a:gs pos="0">
                <a:srgbClr val="FFFF99"/>
              </a:gs>
              <a:gs pos="100000">
                <a:srgbClr val="FF9900"/>
              </a:gs>
              <a:gs pos="100000">
                <a:srgbClr val="FF9900"/>
              </a:gs>
            </a:gsLst>
            <a:path path="shape">
              <a:fillToRect l="50000" t="50000" r="50000" b="50000"/>
            </a:path>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各地区の困りごと Ｑ</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&amp;A</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スライド番号プレースホルダー 1">
            <a:extLst>
              <a:ext uri="{FF2B5EF4-FFF2-40B4-BE49-F238E27FC236}">
                <a16:creationId xmlns:a16="http://schemas.microsoft.com/office/drawing/2014/main" id="{140CD78B-B9C0-800A-9557-2C8EBACA213A}"/>
              </a:ext>
            </a:extLst>
          </p:cNvPr>
          <p:cNvSpPr txBox="1">
            <a:spLocks/>
          </p:cNvSpPr>
          <p:nvPr/>
        </p:nvSpPr>
        <p:spPr>
          <a:xfrm>
            <a:off x="2910160" y="8762519"/>
            <a:ext cx="912903" cy="31181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dirty="0">
                <a:solidFill>
                  <a:prstClr val="black"/>
                </a:solidFill>
                <a:latin typeface="Calibri"/>
                <a:ea typeface="ＭＳ Ｐゴシック" panose="020B0600070205080204" pitchFamily="50" charset="-128"/>
              </a:rPr>
              <a:t>-</a:t>
            </a:r>
            <a:r>
              <a:rPr lang="ja-JP" altLang="en-US" dirty="0">
                <a:solidFill>
                  <a:prstClr val="black"/>
                </a:solidFill>
                <a:latin typeface="Calibri"/>
                <a:ea typeface="ＭＳ Ｐゴシック" panose="020B0600070205080204" pitchFamily="50" charset="-128"/>
              </a:rPr>
              <a:t> </a:t>
            </a:r>
            <a:fld id="{0EB90BAD-19D9-453A-8AEB-BE23631B961E}" type="slidenum">
              <a:rPr lang="ja-JP" altLang="en-US" smtClean="0">
                <a:solidFill>
                  <a:prstClr val="black"/>
                </a:solidFill>
                <a:latin typeface="Calibri"/>
                <a:ea typeface="ＭＳ Ｐゴシック" panose="020B0600070205080204" pitchFamily="50" charset="-128"/>
              </a:rPr>
              <a:pPr algn="ctr">
                <a:defRPr/>
              </a:pPr>
              <a:t>6</a:t>
            </a:fld>
            <a:r>
              <a:rPr lang="ja-JP" altLang="en-US" dirty="0">
                <a:solidFill>
                  <a:prstClr val="black"/>
                </a:solidFill>
                <a:latin typeface="Calibri"/>
                <a:ea typeface="ＭＳ Ｐゴシック" panose="020B0600070205080204" pitchFamily="50" charset="-128"/>
              </a:rPr>
              <a:t> </a:t>
            </a:r>
            <a:r>
              <a:rPr lang="en-US" altLang="ja-JP" dirty="0">
                <a:solidFill>
                  <a:prstClr val="black"/>
                </a:solidFill>
                <a:latin typeface="Calibri"/>
                <a:ea typeface="ＭＳ Ｐゴシック" panose="020B0600070205080204" pitchFamily="50" charset="-128"/>
              </a:rPr>
              <a:t>-</a:t>
            </a:r>
            <a:endParaRPr lang="ja-JP" altLang="en-US" dirty="0">
              <a:solidFill>
                <a:prstClr val="black"/>
              </a:solidFill>
              <a:latin typeface="Calibri"/>
              <a:ea typeface="ＭＳ Ｐゴシック" panose="020B0600070205080204" pitchFamily="50" charset="-128"/>
            </a:endParaRPr>
          </a:p>
        </p:txBody>
      </p:sp>
      <p:pic>
        <p:nvPicPr>
          <p:cNvPr id="15" name="図 14">
            <a:extLst>
              <a:ext uri="{FF2B5EF4-FFF2-40B4-BE49-F238E27FC236}">
                <a16:creationId xmlns:a16="http://schemas.microsoft.com/office/drawing/2014/main" id="{A853F2EC-2134-31FB-A1C9-51EE7F5304B5}"/>
              </a:ext>
            </a:extLst>
          </p:cNvPr>
          <p:cNvPicPr>
            <a:picLocks noChangeAspect="1"/>
          </p:cNvPicPr>
          <p:nvPr/>
        </p:nvPicPr>
        <p:blipFill>
          <a:blip r:embed="rId5"/>
          <a:stretch>
            <a:fillRect/>
          </a:stretch>
        </p:blipFill>
        <p:spPr>
          <a:xfrm>
            <a:off x="0" y="1461625"/>
            <a:ext cx="6858000" cy="6848293"/>
          </a:xfrm>
          <a:prstGeom prst="rect">
            <a:avLst/>
          </a:prstGeom>
          <a:solidFill>
            <a:srgbClr val="FFFFFF"/>
          </a:solidFill>
        </p:spPr>
      </p:pic>
    </p:spTree>
    <p:extLst>
      <p:ext uri="{BB962C8B-B14F-4D97-AF65-F5344CB8AC3E}">
        <p14:creationId xmlns:p14="http://schemas.microsoft.com/office/powerpoint/2010/main" val="37893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Effect>
                      <a14:colorTemperature colorTemp="4700"/>
                    </a14:imgEffect>
                    <a14:imgEffect>
                      <a14:saturation sat="400000"/>
                    </a14:imgEffect>
                    <a14:imgEffect>
                      <a14:brightnessContrast bright="20000" contrast="-40000"/>
                    </a14:imgEffect>
                  </a14:imgLayer>
                </a14:imgProps>
              </a:ext>
            </a:extLst>
          </a:blip>
          <a:stretch>
            <a:fillRect/>
          </a:stretch>
        </p:blipFill>
        <p:spPr>
          <a:xfrm>
            <a:off x="-6415" y="-15240"/>
            <a:ext cx="6864415" cy="919480"/>
          </a:xfrm>
          <a:prstGeom prst="rect">
            <a:avLst/>
          </a:prstGeom>
          <a:noFill/>
        </p:spPr>
      </p:pic>
      <p:grpSp>
        <p:nvGrpSpPr>
          <p:cNvPr id="4" name="グループ化 3">
            <a:extLst>
              <a:ext uri="{FF2B5EF4-FFF2-40B4-BE49-F238E27FC236}">
                <a16:creationId xmlns:a16="http://schemas.microsoft.com/office/drawing/2014/main" id="{1552E983-A3B8-BD6C-59BB-2EC4B7F404BB}"/>
              </a:ext>
            </a:extLst>
          </p:cNvPr>
          <p:cNvGrpSpPr/>
          <p:nvPr/>
        </p:nvGrpSpPr>
        <p:grpSpPr>
          <a:xfrm>
            <a:off x="251444" y="-60960"/>
            <a:ext cx="6378374" cy="990600"/>
            <a:chOff x="251444" y="4328160"/>
            <a:chExt cx="6378374" cy="990600"/>
          </a:xfrm>
        </p:grpSpPr>
        <p:sp>
          <p:nvSpPr>
            <p:cNvPr id="24" name="正方形/長方形 23">
              <a:extLst>
                <a:ext uri="{FF2B5EF4-FFF2-40B4-BE49-F238E27FC236}">
                  <a16:creationId xmlns:a16="http://schemas.microsoft.com/office/drawing/2014/main" id="{2094F085-E901-4BBD-D91D-3E74F9E9FC7E}"/>
                </a:ext>
              </a:extLst>
            </p:cNvPr>
            <p:cNvSpPr/>
            <p:nvPr/>
          </p:nvSpPr>
          <p:spPr>
            <a:xfrm>
              <a:off x="1005287" y="4395430"/>
              <a:ext cx="463332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50" normalizeH="0" baseline="0" noProof="0" dirty="0">
                  <a:ln w="9525" cmpd="sng">
                    <a:solidFill>
                      <a:srgbClr val="4F81BD"/>
                    </a:solidFill>
                    <a:prstDash val="solid"/>
                  </a:ln>
                  <a:solidFill>
                    <a:srgbClr val="70AD47">
                      <a:tint val="1000"/>
                    </a:srgbClr>
                  </a:solidFill>
                  <a:effectLst>
                    <a:glow rad="38100">
                      <a:srgbClr val="4F81BD">
                        <a:alpha val="40000"/>
                      </a:srgbClr>
                    </a:glow>
                  </a:effectLst>
                  <a:uLnTx/>
                  <a:uFillTx/>
                  <a:latin typeface="Calibri"/>
                  <a:ea typeface="ＭＳ Ｐゴシック" panose="020B0600070205080204" pitchFamily="50" charset="-128"/>
                  <a:cs typeface="+mn-cs"/>
                </a:rPr>
                <a:t>KANTO’s NEWS</a:t>
              </a:r>
              <a:endParaRPr kumimoji="1" lang="ja-JP" altLang="en-US" sz="5400" b="1" i="0" u="none" strike="noStrike" kern="1200" cap="none" spc="50" normalizeH="0" baseline="0" noProof="0" dirty="0">
                <a:ln w="9525" cmpd="sng">
                  <a:solidFill>
                    <a:srgbClr val="4F81BD"/>
                  </a:solidFill>
                  <a:prstDash val="solid"/>
                </a:ln>
                <a:solidFill>
                  <a:srgbClr val="70AD47">
                    <a:tint val="1000"/>
                  </a:srgbClr>
                </a:solidFill>
                <a:effectLst>
                  <a:glow rad="38100">
                    <a:srgbClr val="4F81BD">
                      <a:alpha val="40000"/>
                    </a:srgbClr>
                  </a:glow>
                </a:effectLst>
                <a:uLnTx/>
                <a:uFillTx/>
                <a:latin typeface="Calibri"/>
                <a:ea typeface="ＭＳ Ｐゴシック" panose="020B0600070205080204" pitchFamily="50" charset="-128"/>
                <a:cs typeface="+mn-cs"/>
              </a:endParaRPr>
            </a:p>
          </p:txBody>
        </p:sp>
        <p:pic>
          <p:nvPicPr>
            <p:cNvPr id="29" name="図 28">
              <a:extLst>
                <a:ext uri="{FF2B5EF4-FFF2-40B4-BE49-F238E27FC236}">
                  <a16:creationId xmlns:a16="http://schemas.microsoft.com/office/drawing/2014/main" id="{812BB750-8A95-433A-C163-46D37B9A50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5432" y="4476267"/>
              <a:ext cx="694386" cy="694386"/>
            </a:xfrm>
            <a:prstGeom prst="rect">
              <a:avLst/>
            </a:prstGeom>
          </p:spPr>
        </p:pic>
        <p:sp>
          <p:nvSpPr>
            <p:cNvPr id="35" name="正方形/長方形 34">
              <a:extLst>
                <a:ext uri="{FF2B5EF4-FFF2-40B4-BE49-F238E27FC236}">
                  <a16:creationId xmlns:a16="http://schemas.microsoft.com/office/drawing/2014/main" id="{EAD42A1B-AD91-6BDD-D1F6-914845B92FD4}"/>
                </a:ext>
              </a:extLst>
            </p:cNvPr>
            <p:cNvSpPr/>
            <p:nvPr/>
          </p:nvSpPr>
          <p:spPr>
            <a:xfrm>
              <a:off x="251444" y="4328160"/>
              <a:ext cx="91403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50" normalizeH="0" baseline="0" noProof="0" dirty="0">
                  <a:ln w="9525" cmpd="sng">
                    <a:solidFill>
                      <a:srgbClr val="4F81BD"/>
                    </a:solidFill>
                    <a:prstDash val="solid"/>
                  </a:ln>
                  <a:solidFill>
                    <a:srgbClr val="FFFF00"/>
                  </a:solidFill>
                  <a:effectLst>
                    <a:glow rad="38100">
                      <a:srgbClr val="4F81BD">
                        <a:alpha val="40000"/>
                      </a:srgbClr>
                    </a:glow>
                  </a:effectLst>
                  <a:uLnTx/>
                  <a:uFillTx/>
                  <a:latin typeface="Calibri"/>
                  <a:ea typeface="ＭＳ Ｐゴシック" panose="020B0600070205080204" pitchFamily="50" charset="-128"/>
                  <a:cs typeface="+mn-cs"/>
                </a:rPr>
                <a:t>The</a:t>
              </a:r>
              <a:endParaRPr kumimoji="1" lang="ja-JP" altLang="en-US" sz="3600" b="1" i="0" u="none" strike="noStrike" kern="1200" cap="none" spc="50" normalizeH="0" baseline="0" noProof="0" dirty="0">
                <a:ln w="9525" cmpd="sng">
                  <a:solidFill>
                    <a:srgbClr val="4F81BD"/>
                  </a:solidFill>
                  <a:prstDash val="solid"/>
                </a:ln>
                <a:solidFill>
                  <a:srgbClr val="FFFF00"/>
                </a:solidFill>
                <a:effectLst>
                  <a:glow rad="38100">
                    <a:srgbClr val="4F81BD">
                      <a:alpha val="40000"/>
                    </a:srgbClr>
                  </a:glow>
                </a:effectLst>
                <a:uLnTx/>
                <a:uFillTx/>
                <a:latin typeface="Calibri"/>
                <a:ea typeface="ＭＳ Ｐゴシック" panose="020B0600070205080204" pitchFamily="50" charset="-128"/>
                <a:cs typeface="+mn-cs"/>
              </a:endParaRPr>
            </a:p>
          </p:txBody>
        </p:sp>
      </p:grpSp>
      <p:sp>
        <p:nvSpPr>
          <p:cNvPr id="2" name="角丸四角形 19">
            <a:extLst>
              <a:ext uri="{FF2B5EF4-FFF2-40B4-BE49-F238E27FC236}">
                <a16:creationId xmlns:a16="http://schemas.microsoft.com/office/drawing/2014/main" id="{3D11BCA9-EA6F-03A2-C260-C6AE69144A9F}"/>
              </a:ext>
            </a:extLst>
          </p:cNvPr>
          <p:cNvSpPr/>
          <p:nvPr/>
        </p:nvSpPr>
        <p:spPr>
          <a:xfrm>
            <a:off x="1078198" y="934213"/>
            <a:ext cx="4488029" cy="309479"/>
          </a:xfrm>
          <a:prstGeom prst="roundRect">
            <a:avLst>
              <a:gd name="adj" fmla="val 40351"/>
            </a:avLst>
          </a:prstGeom>
          <a:gradFill flip="none" rotWithShape="1">
            <a:gsLst>
              <a:gs pos="0">
                <a:schemeClr val="accent6">
                  <a:lumMod val="20000"/>
                  <a:lumOff val="80000"/>
                </a:schemeClr>
              </a:gs>
              <a:gs pos="0">
                <a:srgbClr val="FFFF99"/>
              </a:gs>
              <a:gs pos="100000">
                <a:srgbClr val="FF9900"/>
              </a:gs>
              <a:gs pos="100000">
                <a:srgbClr val="FF9900"/>
              </a:gs>
            </a:gsLst>
            <a:path path="shape">
              <a:fillToRect l="50000" t="50000" r="50000" b="50000"/>
            </a:path>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各地区の困りごと Ｑ</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&amp;A</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スライド番号プレースホルダー 1">
            <a:extLst>
              <a:ext uri="{FF2B5EF4-FFF2-40B4-BE49-F238E27FC236}">
                <a16:creationId xmlns:a16="http://schemas.microsoft.com/office/drawing/2014/main" id="{FEEB2BC3-AFB7-E2BF-348A-EDF7CCDB80B3}"/>
              </a:ext>
            </a:extLst>
          </p:cNvPr>
          <p:cNvSpPr txBox="1">
            <a:spLocks/>
          </p:cNvSpPr>
          <p:nvPr/>
        </p:nvSpPr>
        <p:spPr>
          <a:xfrm>
            <a:off x="2910160" y="8762519"/>
            <a:ext cx="912903" cy="311813"/>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dirty="0">
                <a:solidFill>
                  <a:prstClr val="black"/>
                </a:solidFill>
                <a:latin typeface="Calibri"/>
                <a:ea typeface="ＭＳ Ｐゴシック" panose="020B0600070205080204" pitchFamily="50" charset="-128"/>
              </a:rPr>
              <a:t>-</a:t>
            </a:r>
            <a:r>
              <a:rPr lang="ja-JP" altLang="en-US" dirty="0">
                <a:solidFill>
                  <a:prstClr val="black"/>
                </a:solidFill>
                <a:latin typeface="Calibri"/>
                <a:ea typeface="ＭＳ Ｐゴシック" panose="020B0600070205080204" pitchFamily="50" charset="-128"/>
              </a:rPr>
              <a:t> </a:t>
            </a:r>
            <a:fld id="{0EB90BAD-19D9-453A-8AEB-BE23631B961E}" type="slidenum">
              <a:rPr lang="ja-JP" altLang="en-US" smtClean="0">
                <a:solidFill>
                  <a:prstClr val="black"/>
                </a:solidFill>
                <a:latin typeface="Calibri"/>
                <a:ea typeface="ＭＳ Ｐゴシック" panose="020B0600070205080204" pitchFamily="50" charset="-128"/>
              </a:rPr>
              <a:pPr algn="ctr">
                <a:defRPr/>
              </a:pPr>
              <a:t>7</a:t>
            </a:fld>
            <a:r>
              <a:rPr lang="ja-JP" altLang="en-US" dirty="0">
                <a:solidFill>
                  <a:prstClr val="black"/>
                </a:solidFill>
                <a:latin typeface="Calibri"/>
                <a:ea typeface="ＭＳ Ｐゴシック" panose="020B0600070205080204" pitchFamily="50" charset="-128"/>
              </a:rPr>
              <a:t> </a:t>
            </a:r>
            <a:r>
              <a:rPr lang="en-US" altLang="ja-JP" dirty="0">
                <a:solidFill>
                  <a:prstClr val="black"/>
                </a:solidFill>
                <a:latin typeface="Calibri"/>
                <a:ea typeface="ＭＳ Ｐゴシック" panose="020B0600070205080204" pitchFamily="50" charset="-128"/>
              </a:rPr>
              <a:t>-</a:t>
            </a:r>
            <a:endParaRPr lang="ja-JP" altLang="en-US" dirty="0">
              <a:solidFill>
                <a:prstClr val="black"/>
              </a:solidFill>
              <a:latin typeface="Calibri"/>
              <a:ea typeface="ＭＳ Ｐゴシック" panose="020B0600070205080204" pitchFamily="50" charset="-128"/>
            </a:endParaRPr>
          </a:p>
        </p:txBody>
      </p:sp>
      <p:pic>
        <p:nvPicPr>
          <p:cNvPr id="12" name="図 11">
            <a:extLst>
              <a:ext uri="{FF2B5EF4-FFF2-40B4-BE49-F238E27FC236}">
                <a16:creationId xmlns:a16="http://schemas.microsoft.com/office/drawing/2014/main" id="{89380F45-197C-AF24-7251-B7943BEFFDD1}"/>
              </a:ext>
            </a:extLst>
          </p:cNvPr>
          <p:cNvPicPr>
            <a:picLocks noChangeAspect="1"/>
          </p:cNvPicPr>
          <p:nvPr/>
        </p:nvPicPr>
        <p:blipFill>
          <a:blip r:embed="rId5"/>
          <a:stretch>
            <a:fillRect/>
          </a:stretch>
        </p:blipFill>
        <p:spPr>
          <a:xfrm>
            <a:off x="0" y="1289205"/>
            <a:ext cx="6858000" cy="7542344"/>
          </a:xfrm>
          <a:prstGeom prst="rect">
            <a:avLst/>
          </a:prstGeom>
          <a:solidFill>
            <a:srgbClr val="FFFFFF"/>
          </a:solidFill>
        </p:spPr>
      </p:pic>
    </p:spTree>
    <p:extLst>
      <p:ext uri="{BB962C8B-B14F-4D97-AF65-F5344CB8AC3E}">
        <p14:creationId xmlns:p14="http://schemas.microsoft.com/office/powerpoint/2010/main" val="1704254790"/>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7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シャボン">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シャボン">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シャボン">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14C62DFD5FF1748931F21F4199D4277" ma:contentTypeVersion="10" ma:contentTypeDescription="新しいドキュメントを作成します。" ma:contentTypeScope="" ma:versionID="7410ddc07ed2a5a39cc19a5a6f1c6dc1">
  <xsd:schema xmlns:xsd="http://www.w3.org/2001/XMLSchema" xmlns:xs="http://www.w3.org/2001/XMLSchema" xmlns:p="http://schemas.microsoft.com/office/2006/metadata/properties" xmlns:ns2="9b05dad2-60b1-4274-9a19-c45ca3f79219" xmlns:ns3="396e413c-922e-405f-bdcb-683f83832184" targetNamespace="http://schemas.microsoft.com/office/2006/metadata/properties" ma:root="true" ma:fieldsID="7618bb61bc06a1698222437b496225ca" ns2:_="" ns3:_="">
    <xsd:import namespace="9b05dad2-60b1-4274-9a19-c45ca3f79219"/>
    <xsd:import namespace="396e413c-922e-405f-bdcb-683f8383218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05dad2-60b1-4274-9a19-c45ca3f79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6e413c-922e-405f-bdcb-683f83832184"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ED5606-480C-4CC9-B820-7DC16FD65A5D}">
  <ds:schemaRefs>
    <ds:schemaRef ds:uri="http://schemas.microsoft.com/sharepoint/v3/contenttype/forms"/>
  </ds:schemaRefs>
</ds:datastoreItem>
</file>

<file path=customXml/itemProps2.xml><?xml version="1.0" encoding="utf-8"?>
<ds:datastoreItem xmlns:ds="http://schemas.openxmlformats.org/officeDocument/2006/customXml" ds:itemID="{73BD873B-17CB-498A-9288-B64D2EA142EB}">
  <ds:schemaRefs>
    <ds:schemaRef ds:uri="http://purl.org/dc/elements/1.1/"/>
    <ds:schemaRef ds:uri="http://schemas.microsoft.com/office/2006/metadata/properties"/>
    <ds:schemaRef ds:uri="http://purl.org/dc/term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9b05dad2-60b1-4274-9a19-c45ca3f79219"/>
    <ds:schemaRef ds:uri="http://www.w3.org/XML/1998/namespace"/>
    <ds:schemaRef ds:uri="396e413c-922e-405f-bdcb-683f83832184"/>
  </ds:schemaRefs>
</ds:datastoreItem>
</file>

<file path=customXml/itemProps3.xml><?xml version="1.0" encoding="utf-8"?>
<ds:datastoreItem xmlns:ds="http://schemas.openxmlformats.org/officeDocument/2006/customXml" ds:itemID="{7153A052-6857-4FF9-BD10-C50E7CF51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05dad2-60b1-4274-9a19-c45ca3f79219"/>
    <ds:schemaRef ds:uri="396e413c-922e-405f-bdcb-683f838321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2102</TotalTime>
  <Words>1058</Words>
  <Application>Microsoft Office PowerPoint</Application>
  <PresentationFormat>画面に合わせる (4:3)</PresentationFormat>
  <Paragraphs>101</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4</vt:i4>
      </vt:variant>
      <vt:variant>
        <vt:lpstr>スライド タイトル</vt:lpstr>
      </vt:variant>
      <vt:variant>
        <vt:i4>7</vt:i4>
      </vt:variant>
    </vt:vector>
  </HeadingPairs>
  <TitlesOfParts>
    <vt:vector size="17" baseType="lpstr">
      <vt:lpstr>Meiryo UI</vt:lpstr>
      <vt:lpstr>游ゴシック</vt:lpstr>
      <vt:lpstr>Arial</vt:lpstr>
      <vt:lpstr>Calibri</vt:lpstr>
      <vt:lpstr>Century Gothic</vt:lpstr>
      <vt:lpstr>Garamond</vt:lpstr>
      <vt:lpstr>7_デザインの設定</vt:lpstr>
      <vt:lpstr>デザインの設定</vt:lpstr>
      <vt:lpstr>1_デザインの設定</vt:lpstr>
      <vt:lpstr>シャボン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KODERA, IKUKO</dc:creator>
  <cp:keywords>Alliance;A-I;Alliance Internal</cp:keywords>
  <cp:lastModifiedBy>Onoguchi, Takuya / 小野口　琢也</cp:lastModifiedBy>
  <cp:revision>171</cp:revision>
  <cp:lastPrinted>2023-07-25T05:04:33Z</cp:lastPrinted>
  <dcterms:created xsi:type="dcterms:W3CDTF">2020-02-14T00:28:23Z</dcterms:created>
  <dcterms:modified xsi:type="dcterms:W3CDTF">2023-09-05T08:08:43Z</dcterms:modified>
  <cp:category>A-I</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0x010100E14C62DFD5FF1748931F21F4199D4277</vt:lpwstr>
  </property>
</Properties>
</file>