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307" r:id="rId3"/>
    <p:sldId id="302" r:id="rId4"/>
    <p:sldId id="303" r:id="rId5"/>
    <p:sldId id="304" r:id="rId6"/>
    <p:sldId id="305" r:id="rId7"/>
    <p:sldId id="269" r:id="rId8"/>
    <p:sldId id="300" r:id="rId9"/>
    <p:sldId id="301" r:id="rId10"/>
    <p:sldId id="291" r:id="rId11"/>
    <p:sldId id="294" r:id="rId12"/>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CC"/>
    <a:srgbClr val="FFFF00"/>
    <a:srgbClr val="3333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0" autoAdjust="0"/>
    <p:restoredTop sz="93842" autoAdjust="0"/>
  </p:normalViewPr>
  <p:slideViewPr>
    <p:cSldViewPr snapToGrid="0" showGuides="1">
      <p:cViewPr varScale="1">
        <p:scale>
          <a:sx n="65" d="100"/>
          <a:sy n="65" d="100"/>
        </p:scale>
        <p:origin x="123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489BBB5F-3AA3-4C76-B932-04333710AE77}" type="datetimeFigureOut">
              <a:rPr kumimoji="1" lang="ja-JP" altLang="en-US" smtClean="0"/>
              <a:t>2022/3/18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2DF3F8-5A57-42F3-851E-F37ABEA02FDD}" type="slidenum">
              <a:rPr kumimoji="1" lang="ja-JP" altLang="en-US" smtClean="0"/>
              <a:t>‹#›</a:t>
            </a:fld>
            <a:endParaRPr kumimoji="1" lang="ja-JP" altLang="en-US"/>
          </a:p>
        </p:txBody>
      </p:sp>
      <p:pic>
        <p:nvPicPr>
          <p:cNvPr id="7" name="図 6"/>
          <p:cNvPicPr>
            <a:picLocks noChangeAspect="1"/>
          </p:cNvPicPr>
          <p:nvPr userDrawn="1"/>
        </p:nvPicPr>
        <p:blipFill>
          <a:blip r:embed="rId2"/>
          <a:stretch>
            <a:fillRect/>
          </a:stretch>
        </p:blipFill>
        <p:spPr>
          <a:xfrm>
            <a:off x="7582213" y="564478"/>
            <a:ext cx="1118442" cy="839448"/>
          </a:xfrm>
          <a:prstGeom prst="ellipse">
            <a:avLst/>
          </a:prstGeom>
          <a:ln>
            <a:noFill/>
          </a:ln>
          <a:effectLst>
            <a:softEdge rad="112500"/>
          </a:effectLst>
        </p:spPr>
      </p:pic>
    </p:spTree>
    <p:extLst>
      <p:ext uri="{BB962C8B-B14F-4D97-AF65-F5344CB8AC3E}">
        <p14:creationId xmlns:p14="http://schemas.microsoft.com/office/powerpoint/2010/main" val="146189935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89BBB5F-3AA3-4C76-B932-04333710AE77}" type="datetimeFigureOut">
              <a:rPr kumimoji="1" lang="ja-JP" altLang="en-US" smtClean="0"/>
              <a:t>2022/3/18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2DF3F8-5A57-42F3-851E-F37ABEA02FDD}" type="slidenum">
              <a:rPr kumimoji="1" lang="ja-JP" altLang="en-US" smtClean="0"/>
              <a:t>‹#›</a:t>
            </a:fld>
            <a:endParaRPr kumimoji="1" lang="ja-JP" altLang="en-US"/>
          </a:p>
        </p:txBody>
      </p:sp>
    </p:spTree>
    <p:extLst>
      <p:ext uri="{BB962C8B-B14F-4D97-AF65-F5344CB8AC3E}">
        <p14:creationId xmlns:p14="http://schemas.microsoft.com/office/powerpoint/2010/main" val="829692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489BBB5F-3AA3-4C76-B932-04333710AE77}" type="datetimeFigureOut">
              <a:rPr kumimoji="1" lang="ja-JP" altLang="en-US" smtClean="0"/>
              <a:t>2022/3/18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2DF3F8-5A57-42F3-851E-F37ABEA02FDD}" type="slidenum">
              <a:rPr kumimoji="1" lang="ja-JP" altLang="en-US" smtClean="0"/>
              <a:t>‹#›</a:t>
            </a:fld>
            <a:endParaRPr kumimoji="1" lang="ja-JP" altLang="en-US"/>
          </a:p>
        </p:txBody>
      </p:sp>
    </p:spTree>
    <p:extLst>
      <p:ext uri="{BB962C8B-B14F-4D97-AF65-F5344CB8AC3E}">
        <p14:creationId xmlns:p14="http://schemas.microsoft.com/office/powerpoint/2010/main" val="3265511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89BBB5F-3AA3-4C76-B932-04333710AE77}" type="datetimeFigureOut">
              <a:rPr kumimoji="1" lang="ja-JP" altLang="en-US" smtClean="0"/>
              <a:t>2022/3/18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2DF3F8-5A57-42F3-851E-F37ABEA02FDD}" type="slidenum">
              <a:rPr kumimoji="1" lang="ja-JP" altLang="en-US" smtClean="0"/>
              <a:t>‹#›</a:t>
            </a:fld>
            <a:endParaRPr kumimoji="1" lang="ja-JP" altLang="en-US"/>
          </a:p>
        </p:txBody>
      </p:sp>
    </p:spTree>
    <p:extLst>
      <p:ext uri="{BB962C8B-B14F-4D97-AF65-F5344CB8AC3E}">
        <p14:creationId xmlns:p14="http://schemas.microsoft.com/office/powerpoint/2010/main" val="35004887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89BBB5F-3AA3-4C76-B932-04333710AE77}" type="datetimeFigureOut">
              <a:rPr kumimoji="1" lang="ja-JP" altLang="en-US" smtClean="0"/>
              <a:t>2022/3/18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2DF3F8-5A57-42F3-851E-F37ABEA02FDD}" type="slidenum">
              <a:rPr kumimoji="1" lang="ja-JP" altLang="en-US" smtClean="0"/>
              <a:t>‹#›</a:t>
            </a:fld>
            <a:endParaRPr kumimoji="1" lang="ja-JP" altLang="en-US"/>
          </a:p>
        </p:txBody>
      </p:sp>
    </p:spTree>
    <p:extLst>
      <p:ext uri="{BB962C8B-B14F-4D97-AF65-F5344CB8AC3E}">
        <p14:creationId xmlns:p14="http://schemas.microsoft.com/office/powerpoint/2010/main" val="529054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489BBB5F-3AA3-4C76-B932-04333710AE77}" type="datetimeFigureOut">
              <a:rPr kumimoji="1" lang="ja-JP" altLang="en-US" smtClean="0"/>
              <a:t>2022/3/18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12DF3F8-5A57-42F3-851E-F37ABEA02FDD}" type="slidenum">
              <a:rPr kumimoji="1" lang="ja-JP" altLang="en-US" smtClean="0"/>
              <a:t>‹#›</a:t>
            </a:fld>
            <a:endParaRPr kumimoji="1" lang="ja-JP" altLang="en-US"/>
          </a:p>
        </p:txBody>
      </p:sp>
    </p:spTree>
    <p:extLst>
      <p:ext uri="{BB962C8B-B14F-4D97-AF65-F5344CB8AC3E}">
        <p14:creationId xmlns:p14="http://schemas.microsoft.com/office/powerpoint/2010/main" val="1964775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Date Placeholder 6"/>
          <p:cNvSpPr>
            <a:spLocks noGrp="1"/>
          </p:cNvSpPr>
          <p:nvPr>
            <p:ph type="dt" sz="half" idx="10"/>
          </p:nvPr>
        </p:nvSpPr>
        <p:spPr/>
        <p:txBody>
          <a:bodyPr/>
          <a:lstStyle/>
          <a:p>
            <a:fld id="{489BBB5F-3AA3-4C76-B932-04333710AE77}" type="datetimeFigureOut">
              <a:rPr kumimoji="1" lang="ja-JP" altLang="en-US" smtClean="0"/>
              <a:t>2022/3/18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12DF3F8-5A57-42F3-851E-F37ABEA02FDD}"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smtClean="0"/>
              <a:t>マスター タイトルの書式設定</a:t>
            </a:r>
            <a:endParaRPr lang="en-US" dirty="0"/>
          </a:p>
        </p:txBody>
      </p:sp>
    </p:spTree>
    <p:extLst>
      <p:ext uri="{BB962C8B-B14F-4D97-AF65-F5344CB8AC3E}">
        <p14:creationId xmlns:p14="http://schemas.microsoft.com/office/powerpoint/2010/main" val="935350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89BBB5F-3AA3-4C76-B932-04333710AE77}" type="datetimeFigureOut">
              <a:rPr kumimoji="1" lang="ja-JP" altLang="en-US" smtClean="0"/>
              <a:t>2022/3/18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12DF3F8-5A57-42F3-851E-F37ABEA02FDD}"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smtClean="0"/>
              <a:t>マスター タイトルの書式設定</a:t>
            </a:r>
            <a:endParaRPr lang="en-US"/>
          </a:p>
        </p:txBody>
      </p:sp>
    </p:spTree>
    <p:extLst>
      <p:ext uri="{BB962C8B-B14F-4D97-AF65-F5344CB8AC3E}">
        <p14:creationId xmlns:p14="http://schemas.microsoft.com/office/powerpoint/2010/main" val="888851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9BBB5F-3AA3-4C76-B932-04333710AE77}" type="datetimeFigureOut">
              <a:rPr kumimoji="1" lang="ja-JP" altLang="en-US" smtClean="0"/>
              <a:t>2022/3/18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12DF3F8-5A57-42F3-851E-F37ABEA02FDD}" type="slidenum">
              <a:rPr kumimoji="1" lang="ja-JP" altLang="en-US" smtClean="0"/>
              <a:t>‹#›</a:t>
            </a:fld>
            <a:endParaRPr kumimoji="1" lang="ja-JP" altLang="en-US"/>
          </a:p>
        </p:txBody>
      </p:sp>
    </p:spTree>
    <p:extLst>
      <p:ext uri="{BB962C8B-B14F-4D97-AF65-F5344CB8AC3E}">
        <p14:creationId xmlns:p14="http://schemas.microsoft.com/office/powerpoint/2010/main" val="342927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89BBB5F-3AA3-4C76-B932-04333710AE77}" type="datetimeFigureOut">
              <a:rPr kumimoji="1" lang="ja-JP" altLang="en-US" smtClean="0"/>
              <a:t>2022/3/18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12DF3F8-5A57-42F3-851E-F37ABEA02FDD}" type="slidenum">
              <a:rPr kumimoji="1" lang="ja-JP" altLang="en-US" smtClean="0"/>
              <a:t>‹#›</a:t>
            </a:fld>
            <a:endParaRPr kumimoji="1" lang="ja-JP" altLang="en-US"/>
          </a:p>
        </p:txBody>
      </p:sp>
    </p:spTree>
    <p:extLst>
      <p:ext uri="{BB962C8B-B14F-4D97-AF65-F5344CB8AC3E}">
        <p14:creationId xmlns:p14="http://schemas.microsoft.com/office/powerpoint/2010/main" val="2412587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89BBB5F-3AA3-4C76-B932-04333710AE77}" type="datetimeFigureOut">
              <a:rPr kumimoji="1" lang="ja-JP" altLang="en-US" smtClean="0"/>
              <a:t>2022/3/18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12DF3F8-5A57-42F3-851E-F37ABEA02FDD}" type="slidenum">
              <a:rPr kumimoji="1" lang="ja-JP" altLang="en-US" smtClean="0"/>
              <a:t>‹#›</a:t>
            </a:fld>
            <a:endParaRPr kumimoji="1" lang="ja-JP" altLang="en-US"/>
          </a:p>
        </p:txBody>
      </p:sp>
    </p:spTree>
    <p:extLst>
      <p:ext uri="{BB962C8B-B14F-4D97-AF65-F5344CB8AC3E}">
        <p14:creationId xmlns:p14="http://schemas.microsoft.com/office/powerpoint/2010/main" val="895529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図 6" descr="[フリー写真] キラキラ光るプールの水でアハ体験 - GAHAG | 著作権 ..."/>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489BBB5F-3AA3-4C76-B932-04333710AE77}" type="datetimeFigureOut">
              <a:rPr kumimoji="1" lang="ja-JP" altLang="en-US" smtClean="0"/>
              <a:t>2022/3/18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712DF3F8-5A57-42F3-851E-F37ABEA02FDD}" type="slidenum">
              <a:rPr kumimoji="1" lang="ja-JP" altLang="en-US" smtClean="0"/>
              <a:t>‹#›</a:t>
            </a:fld>
            <a:endParaRPr kumimoji="1" lang="ja-JP" altLang="en-US"/>
          </a:p>
        </p:txBody>
      </p:sp>
      <p:sp>
        <p:nvSpPr>
          <p:cNvPr id="11" name="正方形/長方形 10"/>
          <p:cNvSpPr/>
          <p:nvPr userDrawn="1"/>
        </p:nvSpPr>
        <p:spPr>
          <a:xfrm>
            <a:off x="0" y="0"/>
            <a:ext cx="9144000" cy="68580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048646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s>
</file>

<file path=ppt/slides/_rels/slide1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4.jpeg"/></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01001"/>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613" y="286123"/>
            <a:ext cx="977904" cy="1029340"/>
          </a:xfrm>
          <a:prstGeom prst="rect">
            <a:avLst/>
          </a:prstGeom>
          <a:solidFill>
            <a:schemeClr val="bg1"/>
          </a:solidFill>
          <a:ln w="9525">
            <a:noFill/>
            <a:miter lim="800000"/>
            <a:headEnd/>
            <a:tailEnd/>
          </a:ln>
          <a:extLst/>
        </p:spPr>
      </p:pic>
      <p:grpSp>
        <p:nvGrpSpPr>
          <p:cNvPr id="13" name="グループ化 12"/>
          <p:cNvGrpSpPr/>
          <p:nvPr/>
        </p:nvGrpSpPr>
        <p:grpSpPr>
          <a:xfrm>
            <a:off x="319119" y="358491"/>
            <a:ext cx="8649355" cy="6499509"/>
            <a:chOff x="478909" y="286123"/>
            <a:chExt cx="7767599" cy="6499509"/>
          </a:xfrm>
        </p:grpSpPr>
        <p:sp>
          <p:nvSpPr>
            <p:cNvPr id="14" name="テキスト ボックス 13"/>
            <p:cNvSpPr txBox="1"/>
            <p:nvPr/>
          </p:nvSpPr>
          <p:spPr>
            <a:xfrm>
              <a:off x="1100517" y="286123"/>
              <a:ext cx="3134637" cy="393608"/>
            </a:xfrm>
            <a:prstGeom prst="rect">
              <a:avLst/>
            </a:prstGeom>
            <a:noFill/>
          </p:spPr>
          <p:txBody>
            <a:bodyPr wrap="square" rtlCol="0" anchor="ctr">
              <a:noAutofit/>
            </a:bodyPr>
            <a:lstStyle/>
            <a:p>
              <a:r>
                <a:rPr kumimoji="1" lang="ja-JP" altLang="en-US" sz="2000" b="1" dirty="0">
                  <a:latin typeface="メイリオ" panose="020B0604030504040204" pitchFamily="50" charset="-128"/>
                  <a:ea typeface="メイリオ" panose="020B0604030504040204" pitchFamily="50" charset="-128"/>
                </a:rPr>
                <a:t>第</a:t>
              </a:r>
              <a:r>
                <a:rPr kumimoji="1" lang="en-US" altLang="ja-JP" sz="2000" b="1" dirty="0">
                  <a:latin typeface="メイリオ" panose="020B0604030504040204" pitchFamily="50" charset="-128"/>
                  <a:ea typeface="メイリオ" panose="020B0604030504040204" pitchFamily="50" charset="-128"/>
                </a:rPr>
                <a:t>6335</a:t>
              </a:r>
              <a:r>
                <a:rPr kumimoji="1" lang="ja-JP" altLang="en-US" sz="2000" b="1" dirty="0">
                  <a:latin typeface="メイリオ" panose="020B0604030504040204" pitchFamily="50" charset="-128"/>
                  <a:ea typeface="メイリオ" panose="020B0604030504040204" pitchFamily="50" charset="-128"/>
                </a:rPr>
                <a:t>回</a:t>
              </a:r>
              <a:r>
                <a:rPr kumimoji="1" lang="en-US" altLang="ja-JP" sz="2000" b="1" dirty="0">
                  <a:latin typeface="メイリオ" panose="020B0604030504040204" pitchFamily="50" charset="-128"/>
                  <a:ea typeface="メイリオ" panose="020B0604030504040204" pitchFamily="50" charset="-128"/>
                </a:rPr>
                <a:t>QC</a:t>
              </a:r>
              <a:r>
                <a:rPr kumimoji="1" lang="ja-JP" altLang="en-US" sz="2000" b="1" dirty="0">
                  <a:latin typeface="メイリオ" panose="020B0604030504040204" pitchFamily="50" charset="-128"/>
                  <a:ea typeface="メイリオ" panose="020B0604030504040204" pitchFamily="50" charset="-128"/>
                </a:rPr>
                <a:t>サークル</a:t>
              </a:r>
              <a:r>
                <a:rPr kumimoji="1" lang="ja-JP" altLang="en-US" sz="2000" b="1" dirty="0" smtClean="0">
                  <a:latin typeface="メイリオ" panose="020B0604030504040204" pitchFamily="50" charset="-128"/>
                  <a:ea typeface="メイリオ" panose="020B0604030504040204" pitchFamily="50" charset="-128"/>
                </a:rPr>
                <a:t>大会</a:t>
              </a:r>
              <a:endParaRPr kumimoji="1" lang="ja-JP" altLang="en-US" sz="2000" b="1" dirty="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4157572" y="286123"/>
              <a:ext cx="3490688" cy="393608"/>
            </a:xfrm>
            <a:prstGeom prst="rect">
              <a:avLst/>
            </a:prstGeom>
            <a:noFill/>
          </p:spPr>
          <p:txBody>
            <a:bodyPr wrap="square" rtlCol="0" anchor="ctr">
              <a:noAutofit/>
            </a:bodyPr>
            <a:lstStyle/>
            <a:p>
              <a:r>
                <a:rPr kumimoji="1" lang="ja-JP" altLang="en-US" sz="2000" b="1" dirty="0" smtClean="0">
                  <a:latin typeface="メイリオ" panose="020B0604030504040204" pitchFamily="50" charset="-128"/>
                  <a:ea typeface="メイリオ" panose="020B0604030504040204" pitchFamily="50" charset="-128"/>
                </a:rPr>
                <a:t>第</a:t>
              </a:r>
              <a:r>
                <a:rPr kumimoji="1" lang="en-US" altLang="ja-JP" sz="2000" b="1" dirty="0" smtClean="0">
                  <a:latin typeface="メイリオ" panose="020B0604030504040204" pitchFamily="50" charset="-128"/>
                  <a:ea typeface="メイリオ" panose="020B0604030504040204" pitchFamily="50" charset="-128"/>
                </a:rPr>
                <a:t>15</a:t>
              </a:r>
              <a:r>
                <a:rPr kumimoji="1" lang="ja-JP" altLang="en-US" sz="2000" b="1" dirty="0" smtClean="0">
                  <a:latin typeface="メイリオ" panose="020B0604030504040204" pitchFamily="50" charset="-128"/>
                  <a:ea typeface="メイリオ" panose="020B0604030504040204" pitchFamily="50" charset="-128"/>
                </a:rPr>
                <a:t>回岐阜地区小集団改善活動</a:t>
              </a:r>
              <a:endParaRPr kumimoji="1" lang="ja-JP" altLang="en-US" sz="2000" b="1" dirty="0">
                <a:latin typeface="メイリオ" panose="020B0604030504040204" pitchFamily="50" charset="-128"/>
                <a:ea typeface="メイリオ" panose="020B0604030504040204" pitchFamily="50" charset="-128"/>
              </a:endParaRPr>
            </a:p>
          </p:txBody>
        </p:sp>
        <p:sp>
          <p:nvSpPr>
            <p:cNvPr id="23" name="テキスト ボックス 22"/>
            <p:cNvSpPr txBox="1"/>
            <p:nvPr/>
          </p:nvSpPr>
          <p:spPr>
            <a:xfrm>
              <a:off x="478909" y="6221153"/>
              <a:ext cx="3147447" cy="393608"/>
            </a:xfrm>
            <a:prstGeom prst="rect">
              <a:avLst/>
            </a:prstGeom>
            <a:noFill/>
          </p:spPr>
          <p:txBody>
            <a:bodyPr wrap="square" rtlCol="0" anchor="ctr">
              <a:noAutofit/>
            </a:bodyPr>
            <a:lstStyle/>
            <a:p>
              <a:r>
                <a:rPr kumimoji="1" lang="ja-JP" altLang="en-US" sz="1400" b="1" dirty="0" smtClean="0">
                  <a:latin typeface="メイリオ" panose="020B0604030504040204" pitchFamily="50" charset="-128"/>
                  <a:ea typeface="メイリオ" panose="020B0604030504040204" pitchFamily="50" charset="-128"/>
                </a:rPr>
                <a:t>主催：</a:t>
              </a:r>
              <a:r>
                <a:rPr kumimoji="1" lang="en-US" altLang="ja-JP" sz="1400" b="1" dirty="0" smtClean="0">
                  <a:latin typeface="メイリオ" panose="020B0604030504040204" pitchFamily="50" charset="-128"/>
                  <a:ea typeface="メイリオ" panose="020B0604030504040204" pitchFamily="50" charset="-128"/>
                </a:rPr>
                <a:t>QC</a:t>
              </a:r>
              <a:r>
                <a:rPr kumimoji="1" lang="ja-JP" altLang="en-US" sz="1400" b="1" dirty="0" smtClean="0">
                  <a:latin typeface="メイリオ" panose="020B0604030504040204" pitchFamily="50" charset="-128"/>
                  <a:ea typeface="メイリオ" panose="020B0604030504040204" pitchFamily="50" charset="-128"/>
                </a:rPr>
                <a:t>サークル大会東海支部岐阜地区</a:t>
              </a:r>
              <a:endParaRPr kumimoji="1" lang="en-US" altLang="ja-JP" sz="1400" b="1" dirty="0" smtClean="0">
                <a:latin typeface="メイリオ" panose="020B0604030504040204" pitchFamily="50" charset="-128"/>
                <a:ea typeface="メイリオ" panose="020B0604030504040204" pitchFamily="50" charset="-128"/>
              </a:endParaRPr>
            </a:p>
            <a:p>
              <a:r>
                <a:rPr kumimoji="1" lang="ja-JP" altLang="en-US" sz="1400" b="1" dirty="0" smtClean="0">
                  <a:latin typeface="メイリオ" panose="020B0604030504040204" pitchFamily="50" charset="-128"/>
                  <a:ea typeface="メイリオ" panose="020B0604030504040204" pitchFamily="50" charset="-128"/>
                </a:rPr>
                <a:t>後援：岐阜県、岐阜県商工会議所</a:t>
              </a:r>
              <a:endParaRPr kumimoji="1" lang="ja-JP" altLang="en-US" sz="1400" b="1" dirty="0">
                <a:latin typeface="メイリオ" panose="020B0604030504040204" pitchFamily="50" charset="-128"/>
                <a:ea typeface="メイリオ" panose="020B0604030504040204" pitchFamily="50" charset="-128"/>
              </a:endParaRPr>
            </a:p>
          </p:txBody>
        </p:sp>
        <p:sp>
          <p:nvSpPr>
            <p:cNvPr id="24" name="テキスト ボックス 23"/>
            <p:cNvSpPr txBox="1"/>
            <p:nvPr/>
          </p:nvSpPr>
          <p:spPr>
            <a:xfrm>
              <a:off x="5099061" y="6392024"/>
              <a:ext cx="3147447" cy="393608"/>
            </a:xfrm>
            <a:prstGeom prst="rect">
              <a:avLst/>
            </a:prstGeom>
            <a:noFill/>
          </p:spPr>
          <p:txBody>
            <a:bodyPr wrap="square" rtlCol="0" anchor="ctr">
              <a:noAutofit/>
            </a:bodyPr>
            <a:lstStyle/>
            <a:p>
              <a:r>
                <a:rPr kumimoji="1" lang="en-US" altLang="ja-JP" sz="1400" b="1" dirty="0" smtClean="0">
                  <a:latin typeface="メイリオ" panose="020B0604030504040204" pitchFamily="50" charset="-128"/>
                  <a:ea typeface="メイリオ" panose="020B0604030504040204" pitchFamily="50" charset="-128"/>
                </a:rPr>
                <a:t>2021</a:t>
              </a:r>
              <a:r>
                <a:rPr kumimoji="1" lang="ja-JP" altLang="en-US" sz="1400" b="1" dirty="0" smtClean="0">
                  <a:latin typeface="メイリオ" panose="020B0604030504040204" pitchFamily="50" charset="-128"/>
                  <a:ea typeface="メイリオ" panose="020B0604030504040204" pitchFamily="50" charset="-128"/>
                </a:rPr>
                <a:t>年</a:t>
              </a:r>
              <a:r>
                <a:rPr kumimoji="1" lang="en-US" altLang="ja-JP" sz="1400" b="1" dirty="0" smtClean="0">
                  <a:latin typeface="メイリオ" panose="020B0604030504040204" pitchFamily="50" charset="-128"/>
                  <a:ea typeface="メイリオ" panose="020B0604030504040204" pitchFamily="50" charset="-128"/>
                </a:rPr>
                <a:t>12</a:t>
              </a:r>
              <a:r>
                <a:rPr kumimoji="1" lang="ja-JP" altLang="en-US" sz="1400" b="1" dirty="0" smtClean="0">
                  <a:latin typeface="メイリオ" panose="020B0604030504040204" pitchFamily="50" charset="-128"/>
                  <a:ea typeface="メイリオ" panose="020B0604030504040204" pitchFamily="50" charset="-128"/>
                </a:rPr>
                <a:t>月</a:t>
              </a:r>
              <a:r>
                <a:rPr kumimoji="1" lang="en-US" altLang="ja-JP" sz="1400" b="1" dirty="0" smtClean="0">
                  <a:latin typeface="メイリオ" panose="020B0604030504040204" pitchFamily="50" charset="-128"/>
                  <a:ea typeface="メイリオ" panose="020B0604030504040204" pitchFamily="50" charset="-128"/>
                </a:rPr>
                <a:t>15</a:t>
              </a:r>
              <a:r>
                <a:rPr kumimoji="1" lang="ja-JP" altLang="en-US" sz="1400" b="1" dirty="0" smtClean="0">
                  <a:latin typeface="メイリオ" panose="020B0604030504040204" pitchFamily="50" charset="-128"/>
                  <a:ea typeface="メイリオ" panose="020B0604030504040204" pitchFamily="50" charset="-128"/>
                </a:rPr>
                <a:t>日（水）大垣市情報工房</a:t>
              </a:r>
              <a:endParaRPr kumimoji="1" lang="ja-JP" altLang="en-US" sz="1400" b="1" dirty="0">
                <a:latin typeface="メイリオ" panose="020B0604030504040204" pitchFamily="50" charset="-128"/>
                <a:ea typeface="メイリオ" panose="020B0604030504040204" pitchFamily="50" charset="-128"/>
              </a:endParaRPr>
            </a:p>
          </p:txBody>
        </p:sp>
      </p:grpSp>
      <p:sp>
        <p:nvSpPr>
          <p:cNvPr id="16" name="テキスト ボックス 15"/>
          <p:cNvSpPr txBox="1"/>
          <p:nvPr/>
        </p:nvSpPr>
        <p:spPr>
          <a:xfrm>
            <a:off x="1605793" y="788418"/>
            <a:ext cx="6454927" cy="628864"/>
          </a:xfrm>
          <a:prstGeom prst="rect">
            <a:avLst/>
          </a:prstGeom>
          <a:noFill/>
        </p:spPr>
        <p:txBody>
          <a:bodyPr wrap="square" rtlCol="0" anchor="ctr">
            <a:noAutofit/>
          </a:bodyPr>
          <a:lstStyle/>
          <a:p>
            <a:r>
              <a:rPr kumimoji="1" lang="ja-JP" altLang="en-US" sz="4400" b="1" dirty="0" smtClean="0">
                <a:latin typeface="メイリオ" panose="020B0604030504040204" pitchFamily="50" charset="-128"/>
                <a:ea typeface="メイリオ" panose="020B0604030504040204" pitchFamily="50" charset="-128"/>
              </a:rPr>
              <a:t>若鮎大会 行事結果報告</a:t>
            </a:r>
            <a:endParaRPr kumimoji="1" lang="ja-JP" altLang="en-US" sz="4400" b="1" dirty="0">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1364197" y="1387508"/>
            <a:ext cx="6938118" cy="369332"/>
          </a:xfrm>
          <a:prstGeom prst="rect">
            <a:avLst/>
          </a:prstGeom>
          <a:noFill/>
        </p:spPr>
        <p:txBody>
          <a:bodyPr wrap="none" rtlCol="0">
            <a:spAutoFit/>
          </a:bodyPr>
          <a:lstStyle/>
          <a:p>
            <a:r>
              <a:rPr kumimoji="1" lang="ja-JP" altLang="en-US" dirty="0" smtClean="0"/>
              <a:t>大会テーマ：いつもイキイキ いつもワクワク　全員参加の</a:t>
            </a:r>
            <a:r>
              <a:rPr kumimoji="1" lang="en-US" altLang="ja-JP" dirty="0" smtClean="0"/>
              <a:t>QC</a:t>
            </a:r>
            <a:r>
              <a:rPr kumimoji="1" lang="ja-JP" altLang="en-US" dirty="0" smtClean="0"/>
              <a:t>サークル　</a:t>
            </a:r>
            <a:endParaRPr kumimoji="1" lang="ja-JP" altLang="en-US" dirty="0"/>
          </a:p>
        </p:txBody>
      </p:sp>
      <p:pic>
        <p:nvPicPr>
          <p:cNvPr id="22" name="図 21"/>
          <p:cNvPicPr>
            <a:picLocks noChangeAspect="1"/>
          </p:cNvPicPr>
          <p:nvPr/>
        </p:nvPicPr>
        <p:blipFill rotWithShape="1">
          <a:blip r:embed="rId3" cstate="print">
            <a:extLst>
              <a:ext uri="{28A0092B-C50C-407E-A947-70E740481C1C}">
                <a14:useLocalDpi xmlns:a14="http://schemas.microsoft.com/office/drawing/2010/main" val="0"/>
              </a:ext>
            </a:extLst>
          </a:blip>
          <a:srcRect l="1766" t="17819" r="38121" b="43763"/>
          <a:stretch/>
        </p:blipFill>
        <p:spPr>
          <a:xfrm>
            <a:off x="1042322" y="2392249"/>
            <a:ext cx="6918879" cy="2955637"/>
          </a:xfrm>
          <a:prstGeom prst="rect">
            <a:avLst/>
          </a:prstGeom>
          <a:ln>
            <a:noFill/>
          </a:ln>
          <a:effectLst>
            <a:softEdge rad="112500"/>
          </a:effectLst>
        </p:spPr>
      </p:pic>
      <p:pic>
        <p:nvPicPr>
          <p:cNvPr id="18" name="図 17"/>
          <p:cNvPicPr>
            <a:picLocks noChangeAspect="1"/>
          </p:cNvPicPr>
          <p:nvPr/>
        </p:nvPicPr>
        <p:blipFill rotWithShape="1">
          <a:blip r:embed="rId4" cstate="screen">
            <a:extLst>
              <a:ext uri="{28A0092B-C50C-407E-A947-70E740481C1C}">
                <a14:useLocalDpi xmlns:a14="http://schemas.microsoft.com/office/drawing/2010/main"/>
              </a:ext>
            </a:extLst>
          </a:blip>
          <a:srcRect l="7784" t="4594" r="13384" b="18371"/>
          <a:stretch/>
        </p:blipFill>
        <p:spPr>
          <a:xfrm>
            <a:off x="6253018" y="4470401"/>
            <a:ext cx="2140543" cy="1398148"/>
          </a:xfrm>
          <a:prstGeom prst="rect">
            <a:avLst/>
          </a:prstGeom>
          <a:ln>
            <a:noFill/>
          </a:ln>
          <a:effectLst>
            <a:softEdge rad="112500"/>
          </a:effectLst>
        </p:spPr>
      </p:pic>
      <p:pic>
        <p:nvPicPr>
          <p:cNvPr id="3" name="図 2"/>
          <p:cNvPicPr>
            <a:picLocks noChangeAspect="1"/>
          </p:cNvPicPr>
          <p:nvPr/>
        </p:nvPicPr>
        <p:blipFill rotWithShape="1">
          <a:blip r:embed="rId5" cstate="screen">
            <a:extLst>
              <a:ext uri="{28A0092B-C50C-407E-A947-70E740481C1C}">
                <a14:useLocalDpi xmlns:a14="http://schemas.microsoft.com/office/drawing/2010/main"/>
              </a:ext>
            </a:extLst>
          </a:blip>
          <a:srcRect l="-7144" t="-11975" r="-5342" b="-24796"/>
          <a:stretch/>
        </p:blipFill>
        <p:spPr>
          <a:xfrm>
            <a:off x="100006" y="1671782"/>
            <a:ext cx="2606249" cy="2032000"/>
          </a:xfrm>
          <a:prstGeom prst="rect">
            <a:avLst/>
          </a:prstGeom>
          <a:ln>
            <a:noFill/>
          </a:ln>
          <a:effectLst>
            <a:softEdge rad="112500"/>
          </a:effectLst>
        </p:spPr>
      </p:pic>
      <p:pic>
        <p:nvPicPr>
          <p:cNvPr id="21" name="図 20"/>
          <p:cNvPicPr>
            <a:picLocks noChangeAspect="1"/>
          </p:cNvPicPr>
          <p:nvPr/>
        </p:nvPicPr>
        <p:blipFill rotWithShape="1">
          <a:blip r:embed="rId6" cstate="print">
            <a:extLst>
              <a:ext uri="{28A0092B-C50C-407E-A947-70E740481C1C}">
                <a14:useLocalDpi xmlns:a14="http://schemas.microsoft.com/office/drawing/2010/main" val="0"/>
              </a:ext>
            </a:extLst>
          </a:blip>
          <a:srcRect l="12475" t="2108" r="21868" b="31698"/>
          <a:stretch/>
        </p:blipFill>
        <p:spPr>
          <a:xfrm>
            <a:off x="319119" y="4470401"/>
            <a:ext cx="2151763" cy="1450109"/>
          </a:xfrm>
          <a:prstGeom prst="rect">
            <a:avLst/>
          </a:prstGeom>
          <a:ln>
            <a:noFill/>
          </a:ln>
          <a:effectLst>
            <a:softEdge rad="112500"/>
          </a:effectLst>
        </p:spPr>
      </p:pic>
      <p:pic>
        <p:nvPicPr>
          <p:cNvPr id="20" name="図 19"/>
          <p:cNvPicPr>
            <a:picLocks noChangeAspect="1"/>
          </p:cNvPicPr>
          <p:nvPr/>
        </p:nvPicPr>
        <p:blipFill rotWithShape="1">
          <a:blip r:embed="rId7" cstate="screen">
            <a:extLst>
              <a:ext uri="{28A0092B-C50C-407E-A947-70E740481C1C}">
                <a14:useLocalDpi xmlns:a14="http://schemas.microsoft.com/office/drawing/2010/main"/>
              </a:ext>
            </a:extLst>
          </a:blip>
          <a:srcRect t="-8787" r="5566" b="7947"/>
          <a:stretch/>
        </p:blipFill>
        <p:spPr>
          <a:xfrm>
            <a:off x="6602410" y="1671782"/>
            <a:ext cx="2135155" cy="1524049"/>
          </a:xfrm>
          <a:prstGeom prst="rect">
            <a:avLst/>
          </a:prstGeom>
          <a:ln>
            <a:noFill/>
          </a:ln>
          <a:effectLst>
            <a:softEdge rad="112500"/>
          </a:effectLst>
        </p:spPr>
      </p:pic>
    </p:spTree>
    <p:extLst>
      <p:ext uri="{BB962C8B-B14F-4D97-AF65-F5344CB8AC3E}">
        <p14:creationId xmlns:p14="http://schemas.microsoft.com/office/powerpoint/2010/main" val="31129043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cstate="print">
            <a:extLst>
              <a:ext uri="{28A0092B-C50C-407E-A947-70E740481C1C}">
                <a14:useLocalDpi xmlns:a14="http://schemas.microsoft.com/office/drawing/2010/main" val="0"/>
              </a:ext>
            </a:extLst>
          </a:blip>
          <a:srcRect l="21992" t="3649" r="17804" b="34822"/>
          <a:stretch/>
        </p:blipFill>
        <p:spPr>
          <a:xfrm>
            <a:off x="2660686" y="4902420"/>
            <a:ext cx="1938033" cy="1324015"/>
          </a:xfrm>
          <a:prstGeom prst="rect">
            <a:avLst/>
          </a:prstGeom>
        </p:spPr>
      </p:pic>
      <p:pic>
        <p:nvPicPr>
          <p:cNvPr id="11" name="図 10"/>
          <p:cNvPicPr>
            <a:picLocks noChangeAspect="1"/>
          </p:cNvPicPr>
          <p:nvPr/>
        </p:nvPicPr>
        <p:blipFill rotWithShape="1">
          <a:blip r:embed="rId3" cstate="print">
            <a:extLst>
              <a:ext uri="{28A0092B-C50C-407E-A947-70E740481C1C}">
                <a14:useLocalDpi xmlns:a14="http://schemas.microsoft.com/office/drawing/2010/main" val="0"/>
              </a:ext>
            </a:extLst>
          </a:blip>
          <a:srcRect l="44226" t="15868" r="42498" b="59110"/>
          <a:stretch/>
        </p:blipFill>
        <p:spPr>
          <a:xfrm>
            <a:off x="291121" y="513608"/>
            <a:ext cx="1277253" cy="1609165"/>
          </a:xfrm>
          <a:prstGeom prst="rect">
            <a:avLst/>
          </a:prstGeom>
        </p:spPr>
      </p:pic>
      <p:sp>
        <p:nvSpPr>
          <p:cNvPr id="15" name="テキスト ボックス 14"/>
          <p:cNvSpPr txBox="1"/>
          <p:nvPr/>
        </p:nvSpPr>
        <p:spPr>
          <a:xfrm>
            <a:off x="165015" y="2161657"/>
            <a:ext cx="1369088" cy="399633"/>
          </a:xfrm>
          <a:prstGeom prst="rect">
            <a:avLst/>
          </a:prstGeom>
          <a:noFill/>
        </p:spPr>
        <p:txBody>
          <a:bodyPr wrap="square" rtlCol="0" anchor="ctr">
            <a:noAutofit/>
          </a:bodyPr>
          <a:lstStyle/>
          <a:p>
            <a:r>
              <a:rPr kumimoji="1" lang="ja-JP" altLang="en-US" sz="1200" b="1" dirty="0" smtClean="0">
                <a:latin typeface="メイリオ" panose="020B0604030504040204" pitchFamily="50" charset="-128"/>
                <a:ea typeface="メイリオ" panose="020B0604030504040204" pitchFamily="50" charset="-128"/>
              </a:rPr>
              <a:t>石黒審査委員長</a:t>
            </a:r>
            <a:endParaRPr kumimoji="1" lang="en-US" altLang="ja-JP" sz="1200" b="1" dirty="0" smtClean="0">
              <a:latin typeface="メイリオ" panose="020B0604030504040204" pitchFamily="50" charset="-128"/>
              <a:ea typeface="メイリオ" panose="020B0604030504040204" pitchFamily="50" charset="-128"/>
            </a:endParaRPr>
          </a:p>
          <a:p>
            <a:r>
              <a:rPr kumimoji="1" lang="ja-JP" altLang="en-US" sz="1200" b="1" dirty="0" smtClean="0">
                <a:latin typeface="メイリオ" panose="020B0604030504040204" pitchFamily="50" charset="-128"/>
                <a:ea typeface="メイリオ" panose="020B0604030504040204" pitchFamily="50" charset="-128"/>
              </a:rPr>
              <a:t>総評</a:t>
            </a:r>
            <a:endParaRPr kumimoji="1" lang="ja-JP" altLang="en-US" sz="1200" b="1" dirty="0">
              <a:latin typeface="メイリオ" panose="020B0604030504040204" pitchFamily="50" charset="-128"/>
              <a:ea typeface="メイリオ" panose="020B0604030504040204" pitchFamily="50" charset="-128"/>
            </a:endParaRPr>
          </a:p>
        </p:txBody>
      </p:sp>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l="10496" t="20250" r="9580" b="49374"/>
          <a:stretch/>
        </p:blipFill>
        <p:spPr>
          <a:xfrm>
            <a:off x="1883926" y="485414"/>
            <a:ext cx="6414630" cy="1629702"/>
          </a:xfrm>
          <a:prstGeom prst="rect">
            <a:avLst/>
          </a:prstGeom>
        </p:spPr>
      </p:pic>
      <p:sp>
        <p:nvSpPr>
          <p:cNvPr id="16" name="テキスト ボックス 15"/>
          <p:cNvSpPr txBox="1"/>
          <p:nvPr/>
        </p:nvSpPr>
        <p:spPr>
          <a:xfrm>
            <a:off x="1827230" y="2111317"/>
            <a:ext cx="3225299" cy="399633"/>
          </a:xfrm>
          <a:prstGeom prst="rect">
            <a:avLst/>
          </a:prstGeom>
          <a:noFill/>
        </p:spPr>
        <p:txBody>
          <a:bodyPr wrap="square" rtlCol="0" anchor="ctr">
            <a:noAutofit/>
          </a:bodyPr>
          <a:lstStyle/>
          <a:p>
            <a:r>
              <a:rPr kumimoji="1" lang="ja-JP" altLang="en-US" sz="1200" b="1" dirty="0" smtClean="0">
                <a:latin typeface="メイリオ" panose="020B0604030504040204" pitchFamily="50" charset="-128"/>
                <a:ea typeface="メイリオ" panose="020B0604030504040204" pitchFamily="50" charset="-128"/>
              </a:rPr>
              <a:t>表彰式。壇上に並んだ発表者の皆さん</a:t>
            </a:r>
            <a:endParaRPr kumimoji="1" lang="ja-JP" altLang="en-US" sz="1200" b="1" dirty="0">
              <a:latin typeface="メイリオ" panose="020B0604030504040204" pitchFamily="50" charset="-128"/>
              <a:ea typeface="メイリオ" panose="020B0604030504040204" pitchFamily="50" charset="-128"/>
            </a:endParaRPr>
          </a:p>
        </p:txBody>
      </p:sp>
      <p:pic>
        <p:nvPicPr>
          <p:cNvPr id="9" name="図 8"/>
          <p:cNvPicPr>
            <a:picLocks noChangeAspect="1"/>
          </p:cNvPicPr>
          <p:nvPr/>
        </p:nvPicPr>
        <p:blipFill rotWithShape="1">
          <a:blip r:embed="rId5" cstate="print">
            <a:extLst>
              <a:ext uri="{28A0092B-C50C-407E-A947-70E740481C1C}">
                <a14:useLocalDpi xmlns:a14="http://schemas.microsoft.com/office/drawing/2010/main" val="0"/>
              </a:ext>
            </a:extLst>
          </a:blip>
          <a:srcRect l="22453" t="5720" r="23869" b="38522"/>
          <a:stretch/>
        </p:blipFill>
        <p:spPr>
          <a:xfrm>
            <a:off x="254489" y="2645886"/>
            <a:ext cx="2314099" cy="1606770"/>
          </a:xfrm>
          <a:prstGeom prst="rect">
            <a:avLst/>
          </a:prstGeom>
        </p:spPr>
      </p:pic>
      <p:sp>
        <p:nvSpPr>
          <p:cNvPr id="17" name="テキスト ボックス 16"/>
          <p:cNvSpPr txBox="1"/>
          <p:nvPr/>
        </p:nvSpPr>
        <p:spPr>
          <a:xfrm>
            <a:off x="54182" y="4280823"/>
            <a:ext cx="3029528" cy="531344"/>
          </a:xfrm>
          <a:prstGeom prst="rect">
            <a:avLst/>
          </a:prstGeom>
          <a:noFill/>
        </p:spPr>
        <p:txBody>
          <a:bodyPr wrap="square" rtlCol="0" anchor="ctr">
            <a:noAutofit/>
          </a:bodyPr>
          <a:lstStyle/>
          <a:p>
            <a:r>
              <a:rPr kumimoji="1" lang="ja-JP" altLang="en-US" sz="1200" b="1" dirty="0" smtClean="0">
                <a:latin typeface="メイリオ" panose="020B0604030504040204" pitchFamily="50" charset="-128"/>
                <a:ea typeface="メイリオ" panose="020B0604030504040204" pitchFamily="50" charset="-128"/>
              </a:rPr>
              <a:t>岐阜県知事賞受賞 イビデン㈱・雑草魂。</a:t>
            </a:r>
            <a:endParaRPr kumimoji="1" lang="en-US" altLang="ja-JP" sz="1200" b="1" dirty="0" smtClean="0">
              <a:latin typeface="メイリオ" panose="020B0604030504040204" pitchFamily="50" charset="-128"/>
              <a:ea typeface="メイリオ" panose="020B0604030504040204" pitchFamily="50" charset="-128"/>
            </a:endParaRPr>
          </a:p>
          <a:p>
            <a:r>
              <a:rPr kumimoji="1" lang="ja-JP" altLang="en-US" sz="1200" b="1" dirty="0" smtClean="0">
                <a:latin typeface="メイリオ" panose="020B0604030504040204" pitchFamily="50" charset="-128"/>
                <a:ea typeface="メイリオ" panose="020B0604030504040204" pitchFamily="50" charset="-128"/>
              </a:rPr>
              <a:t>プレゼンテーターは岐阜県商工労働部</a:t>
            </a:r>
            <a:endParaRPr kumimoji="1" lang="en-US" altLang="ja-JP" sz="1200" b="1" dirty="0" smtClean="0">
              <a:latin typeface="メイリオ" panose="020B0604030504040204" pitchFamily="50" charset="-128"/>
              <a:ea typeface="メイリオ" panose="020B0604030504040204" pitchFamily="50" charset="-128"/>
            </a:endParaRPr>
          </a:p>
          <a:p>
            <a:r>
              <a:rPr kumimoji="1" lang="ja-JP" altLang="en-US" sz="1200" b="1" dirty="0" smtClean="0">
                <a:latin typeface="メイリオ" panose="020B0604030504040204" pitchFamily="50" charset="-128"/>
                <a:ea typeface="メイリオ" panose="020B0604030504040204" pitchFamily="50" charset="-128"/>
              </a:rPr>
              <a:t>森島様</a:t>
            </a:r>
            <a:endParaRPr kumimoji="1" lang="ja-JP" altLang="en-US" sz="1200" b="1" dirty="0">
              <a:latin typeface="メイリオ" panose="020B0604030504040204" pitchFamily="50" charset="-128"/>
              <a:ea typeface="メイリオ" panose="020B0604030504040204" pitchFamily="50" charset="-128"/>
            </a:endParaRPr>
          </a:p>
        </p:txBody>
      </p:sp>
      <p:pic>
        <p:nvPicPr>
          <p:cNvPr id="18" name="図 17"/>
          <p:cNvPicPr>
            <a:picLocks noChangeAspect="1"/>
          </p:cNvPicPr>
          <p:nvPr/>
        </p:nvPicPr>
        <p:blipFill rotWithShape="1">
          <a:blip r:embed="rId6" cstate="print">
            <a:extLst>
              <a:ext uri="{28A0092B-C50C-407E-A947-70E740481C1C}">
                <a14:useLocalDpi xmlns:a14="http://schemas.microsoft.com/office/drawing/2010/main" val="0"/>
              </a:ext>
            </a:extLst>
          </a:blip>
          <a:srcRect l="25996" t="7538" r="22654" b="39265"/>
          <a:stretch/>
        </p:blipFill>
        <p:spPr>
          <a:xfrm>
            <a:off x="2953782" y="2645886"/>
            <a:ext cx="2301091" cy="1593572"/>
          </a:xfrm>
          <a:prstGeom prst="rect">
            <a:avLst/>
          </a:prstGeom>
        </p:spPr>
      </p:pic>
      <p:sp>
        <p:nvSpPr>
          <p:cNvPr id="19" name="テキスト ボックス 18"/>
          <p:cNvSpPr txBox="1"/>
          <p:nvPr/>
        </p:nvSpPr>
        <p:spPr>
          <a:xfrm>
            <a:off x="2930381" y="4280823"/>
            <a:ext cx="2347892" cy="399633"/>
          </a:xfrm>
          <a:prstGeom prst="rect">
            <a:avLst/>
          </a:prstGeom>
          <a:noFill/>
        </p:spPr>
        <p:txBody>
          <a:bodyPr wrap="square" rtlCol="0" anchor="ctr">
            <a:noAutofit/>
          </a:bodyPr>
          <a:lstStyle/>
          <a:p>
            <a:r>
              <a:rPr kumimoji="1" lang="en-US" altLang="ja-JP" sz="1200" b="1" dirty="0" smtClean="0">
                <a:latin typeface="メイリオ" panose="020B0604030504040204" pitchFamily="50" charset="-128"/>
                <a:ea typeface="メイリオ" panose="020B0604030504040204" pitchFamily="50" charset="-128"/>
              </a:rPr>
              <a:t>JHS</a:t>
            </a:r>
            <a:r>
              <a:rPr kumimoji="1" lang="ja-JP" altLang="en-US" sz="1200" b="1" dirty="0" smtClean="0">
                <a:latin typeface="メイリオ" panose="020B0604030504040204" pitchFamily="50" charset="-128"/>
                <a:ea typeface="メイリオ" panose="020B0604030504040204" pitchFamily="50" charset="-128"/>
              </a:rPr>
              <a:t>部門金賞</a:t>
            </a:r>
            <a:endParaRPr kumimoji="1" lang="en-US" altLang="ja-JP" sz="1200" b="1" dirty="0" smtClean="0">
              <a:latin typeface="メイリオ" panose="020B0604030504040204" pitchFamily="50" charset="-128"/>
              <a:ea typeface="メイリオ" panose="020B0604030504040204" pitchFamily="50" charset="-128"/>
            </a:endParaRPr>
          </a:p>
          <a:p>
            <a:r>
              <a:rPr kumimoji="1" lang="ja-JP" altLang="en-US" sz="1200" b="1" dirty="0" smtClean="0">
                <a:latin typeface="メイリオ" panose="020B0604030504040204" pitchFamily="50" charset="-128"/>
                <a:ea typeface="メイリオ" panose="020B0604030504040204" pitchFamily="50" charset="-128"/>
              </a:rPr>
              <a:t> ㈱オーツカ・ソフトクレーム</a:t>
            </a:r>
            <a:endParaRPr kumimoji="1" lang="ja-JP" altLang="en-US" sz="1200" b="1" dirty="0">
              <a:latin typeface="メイリオ" panose="020B0604030504040204" pitchFamily="50" charset="-128"/>
              <a:ea typeface="メイリオ" panose="020B0604030504040204" pitchFamily="50" charset="-128"/>
            </a:endParaRPr>
          </a:p>
        </p:txBody>
      </p:sp>
      <p:pic>
        <p:nvPicPr>
          <p:cNvPr id="20" name="図 19"/>
          <p:cNvPicPr>
            <a:picLocks noChangeAspect="1"/>
          </p:cNvPicPr>
          <p:nvPr/>
        </p:nvPicPr>
        <p:blipFill rotWithShape="1">
          <a:blip r:embed="rId7" cstate="print">
            <a:extLst>
              <a:ext uri="{28A0092B-C50C-407E-A947-70E740481C1C}">
                <a14:useLocalDpi xmlns:a14="http://schemas.microsoft.com/office/drawing/2010/main" val="0"/>
              </a:ext>
            </a:extLst>
          </a:blip>
          <a:srcRect l="8880" t="8751" r="12251" b="26800"/>
          <a:stretch/>
        </p:blipFill>
        <p:spPr>
          <a:xfrm>
            <a:off x="5640067" y="2636623"/>
            <a:ext cx="2934368" cy="1602835"/>
          </a:xfrm>
          <a:prstGeom prst="rect">
            <a:avLst/>
          </a:prstGeom>
        </p:spPr>
      </p:pic>
      <p:sp>
        <p:nvSpPr>
          <p:cNvPr id="21" name="テキスト ボックス 20"/>
          <p:cNvSpPr txBox="1"/>
          <p:nvPr/>
        </p:nvSpPr>
        <p:spPr>
          <a:xfrm>
            <a:off x="5536760" y="4289060"/>
            <a:ext cx="3320914" cy="523106"/>
          </a:xfrm>
          <a:prstGeom prst="rect">
            <a:avLst/>
          </a:prstGeom>
          <a:noFill/>
        </p:spPr>
        <p:txBody>
          <a:bodyPr wrap="square" rtlCol="0" anchor="ctr">
            <a:noAutofit/>
          </a:bodyPr>
          <a:lstStyle/>
          <a:p>
            <a:r>
              <a:rPr kumimoji="1" lang="ja-JP" altLang="en-US" sz="1200" b="1" dirty="0" smtClean="0">
                <a:latin typeface="メイリオ" panose="020B0604030504040204" pitchFamily="50" charset="-128"/>
                <a:ea typeface="メイリオ" panose="020B0604030504040204" pitchFamily="50" charset="-128"/>
              </a:rPr>
              <a:t>製造部門金賞　岐阜車体工業㈱・令和。</a:t>
            </a:r>
            <a:endParaRPr kumimoji="1" lang="en-US" altLang="ja-JP" sz="1200" b="1" dirty="0" smtClean="0">
              <a:latin typeface="メイリオ" panose="020B0604030504040204" pitchFamily="50" charset="-128"/>
              <a:ea typeface="メイリオ" panose="020B0604030504040204" pitchFamily="50" charset="-128"/>
            </a:endParaRPr>
          </a:p>
          <a:p>
            <a:r>
              <a:rPr kumimoji="1" lang="ja-JP" altLang="en-US" sz="1200" b="1" dirty="0" smtClean="0">
                <a:latin typeface="メイリオ" panose="020B0604030504040204" pitchFamily="50" charset="-128"/>
                <a:ea typeface="メイリオ" panose="020B0604030504040204" pitchFamily="50" charset="-128"/>
              </a:rPr>
              <a:t>映像参加のためスクリーンに向かい表彰状が</a:t>
            </a:r>
            <a:endParaRPr kumimoji="1" lang="en-US" altLang="ja-JP" sz="1200" b="1" dirty="0" smtClean="0">
              <a:latin typeface="メイリオ" panose="020B0604030504040204" pitchFamily="50" charset="-128"/>
              <a:ea typeface="メイリオ" panose="020B0604030504040204" pitchFamily="50" charset="-128"/>
            </a:endParaRPr>
          </a:p>
          <a:p>
            <a:r>
              <a:rPr kumimoji="1" lang="ja-JP" altLang="en-US" sz="1200" b="1" dirty="0" smtClean="0">
                <a:latin typeface="メイリオ" panose="020B0604030504040204" pitchFamily="50" charset="-128"/>
                <a:ea typeface="メイリオ" panose="020B0604030504040204" pitchFamily="50" charset="-128"/>
              </a:rPr>
              <a:t>授与されました</a:t>
            </a:r>
            <a:endParaRPr kumimoji="1" lang="ja-JP" altLang="en-US" sz="1200" b="1" dirty="0">
              <a:latin typeface="メイリオ" panose="020B0604030504040204" pitchFamily="50" charset="-128"/>
              <a:ea typeface="メイリオ" panose="020B0604030504040204" pitchFamily="50" charset="-128"/>
            </a:endParaRPr>
          </a:p>
        </p:txBody>
      </p:sp>
      <p:sp>
        <p:nvSpPr>
          <p:cNvPr id="22" name="テキスト ボックス 21"/>
          <p:cNvSpPr txBox="1"/>
          <p:nvPr/>
        </p:nvSpPr>
        <p:spPr>
          <a:xfrm>
            <a:off x="2568588" y="6223333"/>
            <a:ext cx="2796381" cy="598260"/>
          </a:xfrm>
          <a:prstGeom prst="rect">
            <a:avLst/>
          </a:prstGeom>
          <a:noFill/>
        </p:spPr>
        <p:txBody>
          <a:bodyPr wrap="square" rtlCol="0" anchor="ctr">
            <a:noAutofit/>
          </a:bodyPr>
          <a:lstStyle/>
          <a:p>
            <a:r>
              <a:rPr kumimoji="1" lang="ja-JP" altLang="en-US" sz="1200" b="1" dirty="0" smtClean="0">
                <a:latin typeface="メイリオ" panose="020B0604030504040204" pitchFamily="50" charset="-128"/>
                <a:ea typeface="メイリオ" panose="020B0604030504040204" pitchFamily="50" charset="-128"/>
              </a:rPr>
              <a:t>製造部門銀賞 ㈱デンソーテン</a:t>
            </a:r>
            <a:endParaRPr kumimoji="1" lang="en-US" altLang="ja-JP" sz="1200" b="1" dirty="0" smtClean="0">
              <a:latin typeface="メイリオ" panose="020B0604030504040204" pitchFamily="50" charset="-128"/>
              <a:ea typeface="メイリオ" panose="020B0604030504040204" pitchFamily="50" charset="-128"/>
            </a:endParaRPr>
          </a:p>
          <a:p>
            <a:r>
              <a:rPr kumimoji="1" lang="ja-JP" altLang="en-US" sz="1200" b="1" dirty="0" smtClean="0">
                <a:latin typeface="メイリオ" panose="020B0604030504040204" pitchFamily="50" charset="-128"/>
                <a:ea typeface="メイリオ" panose="020B0604030504040204" pitchFamily="50" charset="-128"/>
              </a:rPr>
              <a:t>中津川制作所・アストロズ</a:t>
            </a:r>
            <a:endParaRPr kumimoji="1" lang="ja-JP" altLang="en-US" sz="1200" b="1" dirty="0">
              <a:latin typeface="メイリオ" panose="020B0604030504040204" pitchFamily="50" charset="-128"/>
              <a:ea typeface="メイリオ" panose="020B0604030504040204" pitchFamily="50" charset="-128"/>
            </a:endParaRPr>
          </a:p>
        </p:txBody>
      </p:sp>
      <p:sp>
        <p:nvSpPr>
          <p:cNvPr id="23" name="テキスト ボックス 22"/>
          <p:cNvSpPr txBox="1"/>
          <p:nvPr/>
        </p:nvSpPr>
        <p:spPr>
          <a:xfrm>
            <a:off x="4879013" y="6246904"/>
            <a:ext cx="2020552" cy="598260"/>
          </a:xfrm>
          <a:prstGeom prst="rect">
            <a:avLst/>
          </a:prstGeom>
          <a:noFill/>
        </p:spPr>
        <p:txBody>
          <a:bodyPr wrap="square" rtlCol="0" anchor="ctr">
            <a:noAutofit/>
          </a:bodyPr>
          <a:lstStyle/>
          <a:p>
            <a:r>
              <a:rPr kumimoji="1" lang="ja-JP" altLang="en-US" sz="1200" b="1" dirty="0" smtClean="0">
                <a:latin typeface="メイリオ" panose="020B0604030504040204" pitchFamily="50" charset="-128"/>
                <a:ea typeface="メイリオ" panose="020B0604030504040204" pitchFamily="50" charset="-128"/>
              </a:rPr>
              <a:t>製造部門銀賞</a:t>
            </a:r>
            <a:endParaRPr kumimoji="1" lang="en-US" altLang="ja-JP" sz="1200" b="1" dirty="0" smtClean="0">
              <a:latin typeface="メイリオ" panose="020B0604030504040204" pitchFamily="50" charset="-128"/>
              <a:ea typeface="メイリオ" panose="020B0604030504040204" pitchFamily="50" charset="-128"/>
            </a:endParaRPr>
          </a:p>
          <a:p>
            <a:r>
              <a:rPr kumimoji="1" lang="ja-JP" altLang="en-US" sz="1200" b="1" dirty="0" smtClean="0">
                <a:latin typeface="メイリオ" panose="020B0604030504040204" pitchFamily="50" charset="-128"/>
                <a:ea typeface="メイリオ" panose="020B0604030504040204" pitchFamily="50" charset="-128"/>
              </a:rPr>
              <a:t> ㈱ｲﾋﾞﾃﾞﾝｷｬﾘｱ・ｸﾘｴｲﾄ</a:t>
            </a:r>
            <a:endParaRPr kumimoji="1" lang="en-US" altLang="ja-JP" sz="1200" b="1" dirty="0" smtClean="0">
              <a:latin typeface="メイリオ" panose="020B0604030504040204" pitchFamily="50" charset="-128"/>
              <a:ea typeface="メイリオ" panose="020B0604030504040204" pitchFamily="50" charset="-128"/>
            </a:endParaRPr>
          </a:p>
          <a:p>
            <a:r>
              <a:rPr kumimoji="1" lang="ja-JP" altLang="en-US" sz="1200" b="1" dirty="0">
                <a:latin typeface="メイリオ" panose="020B0604030504040204" pitchFamily="50" charset="-128"/>
                <a:ea typeface="メイリオ" panose="020B0604030504040204" pitchFamily="50" charset="-128"/>
              </a:rPr>
              <a:t>デロリアン</a:t>
            </a:r>
          </a:p>
        </p:txBody>
      </p:sp>
      <p:pic>
        <p:nvPicPr>
          <p:cNvPr id="24" name="図 23"/>
          <p:cNvPicPr>
            <a:picLocks noChangeAspect="1"/>
          </p:cNvPicPr>
          <p:nvPr/>
        </p:nvPicPr>
        <p:blipFill rotWithShape="1">
          <a:blip r:embed="rId8" cstate="print">
            <a:extLst>
              <a:ext uri="{28A0092B-C50C-407E-A947-70E740481C1C}">
                <a14:useLocalDpi xmlns:a14="http://schemas.microsoft.com/office/drawing/2010/main" val="0"/>
              </a:ext>
            </a:extLst>
          </a:blip>
          <a:srcRect l="29041" t="3412" r="12709" b="37792"/>
          <a:stretch/>
        </p:blipFill>
        <p:spPr>
          <a:xfrm>
            <a:off x="4879012" y="4896378"/>
            <a:ext cx="1935754" cy="1306102"/>
          </a:xfrm>
          <a:prstGeom prst="rect">
            <a:avLst/>
          </a:prstGeom>
        </p:spPr>
      </p:pic>
      <p:pic>
        <p:nvPicPr>
          <p:cNvPr id="25" name="図 24"/>
          <p:cNvPicPr>
            <a:picLocks noChangeAspect="1"/>
          </p:cNvPicPr>
          <p:nvPr/>
        </p:nvPicPr>
        <p:blipFill rotWithShape="1">
          <a:blip r:embed="rId9" cstate="print">
            <a:extLst>
              <a:ext uri="{28A0092B-C50C-407E-A947-70E740481C1C}">
                <a14:useLocalDpi xmlns:a14="http://schemas.microsoft.com/office/drawing/2010/main" val="0"/>
              </a:ext>
            </a:extLst>
          </a:blip>
          <a:srcRect l="10906" t="10719" r="15666" b="26375"/>
          <a:stretch/>
        </p:blipFill>
        <p:spPr>
          <a:xfrm>
            <a:off x="54182" y="4902420"/>
            <a:ext cx="2326211" cy="1332123"/>
          </a:xfrm>
          <a:prstGeom prst="rect">
            <a:avLst/>
          </a:prstGeom>
        </p:spPr>
      </p:pic>
      <p:sp>
        <p:nvSpPr>
          <p:cNvPr id="26" name="テキスト ボックス 25"/>
          <p:cNvSpPr txBox="1"/>
          <p:nvPr/>
        </p:nvSpPr>
        <p:spPr>
          <a:xfrm>
            <a:off x="0" y="6322647"/>
            <a:ext cx="2347892" cy="399633"/>
          </a:xfrm>
          <a:prstGeom prst="rect">
            <a:avLst/>
          </a:prstGeom>
          <a:noFill/>
        </p:spPr>
        <p:txBody>
          <a:bodyPr wrap="square" rtlCol="0" anchor="ctr">
            <a:noAutofit/>
          </a:bodyPr>
          <a:lstStyle/>
          <a:p>
            <a:r>
              <a:rPr kumimoji="1" lang="en-US" altLang="ja-JP" sz="1200" b="1" dirty="0" smtClean="0">
                <a:latin typeface="メイリオ" panose="020B0604030504040204" pitchFamily="50" charset="-128"/>
                <a:ea typeface="メイリオ" panose="020B0604030504040204" pitchFamily="50" charset="-128"/>
              </a:rPr>
              <a:t>JHS</a:t>
            </a:r>
            <a:r>
              <a:rPr kumimoji="1" lang="ja-JP" altLang="en-US" sz="1200" b="1" dirty="0" smtClean="0">
                <a:latin typeface="メイリオ" panose="020B0604030504040204" pitchFamily="50" charset="-128"/>
                <a:ea typeface="メイリオ" panose="020B0604030504040204" pitchFamily="50" charset="-128"/>
              </a:rPr>
              <a:t>部門銀賞</a:t>
            </a:r>
            <a:endParaRPr kumimoji="1" lang="en-US" altLang="ja-JP" sz="1200" b="1" dirty="0" smtClean="0">
              <a:latin typeface="メイリオ" panose="020B0604030504040204" pitchFamily="50" charset="-128"/>
              <a:ea typeface="メイリオ" panose="020B0604030504040204" pitchFamily="50" charset="-128"/>
            </a:endParaRPr>
          </a:p>
          <a:p>
            <a:r>
              <a:rPr kumimoji="1" lang="ja-JP" altLang="en-US" sz="1200" b="1" dirty="0" smtClean="0">
                <a:latin typeface="メイリオ" panose="020B0604030504040204" pitchFamily="50" charset="-128"/>
                <a:ea typeface="メイリオ" panose="020B0604030504040204" pitchFamily="50" charset="-128"/>
              </a:rPr>
              <a:t> メイラ㈱　ケイケイクラブ</a:t>
            </a:r>
            <a:endParaRPr kumimoji="1" lang="ja-JP" altLang="en-US" sz="1200" b="1" dirty="0">
              <a:latin typeface="メイリオ" panose="020B0604030504040204" pitchFamily="50" charset="-128"/>
              <a:ea typeface="メイリオ" panose="020B0604030504040204" pitchFamily="50" charset="-128"/>
            </a:endParaRPr>
          </a:p>
        </p:txBody>
      </p:sp>
      <p:pic>
        <p:nvPicPr>
          <p:cNvPr id="30" name="図 29"/>
          <p:cNvPicPr>
            <a:picLocks noChangeAspect="1"/>
          </p:cNvPicPr>
          <p:nvPr/>
        </p:nvPicPr>
        <p:blipFill rotWithShape="1">
          <a:blip r:embed="rId10" cstate="screen">
            <a:extLst>
              <a:ext uri="{28A0092B-C50C-407E-A947-70E740481C1C}">
                <a14:useLocalDpi xmlns:a14="http://schemas.microsoft.com/office/drawing/2010/main"/>
              </a:ext>
            </a:extLst>
          </a:blip>
          <a:srcRect l="8532" r="2378" b="11539"/>
          <a:stretch/>
        </p:blipFill>
        <p:spPr>
          <a:xfrm>
            <a:off x="7213599" y="4854066"/>
            <a:ext cx="1237673" cy="1371242"/>
          </a:xfrm>
          <a:prstGeom prst="rect">
            <a:avLst/>
          </a:prstGeom>
        </p:spPr>
      </p:pic>
      <p:sp>
        <p:nvSpPr>
          <p:cNvPr id="31" name="テキスト ボックス 30"/>
          <p:cNvSpPr txBox="1"/>
          <p:nvPr/>
        </p:nvSpPr>
        <p:spPr>
          <a:xfrm>
            <a:off x="7210755" y="6246904"/>
            <a:ext cx="1568092" cy="399633"/>
          </a:xfrm>
          <a:prstGeom prst="rect">
            <a:avLst/>
          </a:prstGeom>
          <a:noFill/>
        </p:spPr>
        <p:txBody>
          <a:bodyPr wrap="square" rtlCol="0" anchor="ctr">
            <a:noAutofit/>
          </a:bodyPr>
          <a:lstStyle/>
          <a:p>
            <a:r>
              <a:rPr kumimoji="1" lang="ja-JP" altLang="en-US" sz="1200" b="1" dirty="0" smtClean="0">
                <a:latin typeface="メイリオ" panose="020B0604030504040204" pitchFamily="50" charset="-128"/>
                <a:ea typeface="メイリオ" panose="020B0604030504040204" pitchFamily="50" charset="-128"/>
              </a:rPr>
              <a:t>児玉副地区長</a:t>
            </a:r>
            <a:endParaRPr kumimoji="1" lang="en-US" altLang="ja-JP" sz="1200" b="1" dirty="0" smtClean="0">
              <a:latin typeface="メイリオ" panose="020B0604030504040204" pitchFamily="50" charset="-128"/>
              <a:ea typeface="メイリオ" panose="020B0604030504040204" pitchFamily="50" charset="-128"/>
            </a:endParaRPr>
          </a:p>
          <a:p>
            <a:r>
              <a:rPr kumimoji="1" lang="ja-JP" altLang="en-US" sz="1200" b="1" dirty="0" smtClean="0">
                <a:latin typeface="メイリオ" panose="020B0604030504040204" pitchFamily="50" charset="-128"/>
                <a:ea typeface="メイリオ" panose="020B0604030504040204" pitchFamily="50" charset="-128"/>
              </a:rPr>
              <a:t>閉会宣言</a:t>
            </a:r>
            <a:endParaRPr kumimoji="1" lang="ja-JP" altLang="en-US" sz="1200" b="1" dirty="0">
              <a:latin typeface="メイリオ" panose="020B0604030504040204" pitchFamily="50" charset="-128"/>
              <a:ea typeface="メイリオ" panose="020B0604030504040204" pitchFamily="50" charset="-128"/>
            </a:endParaRPr>
          </a:p>
        </p:txBody>
      </p:sp>
      <p:sp>
        <p:nvSpPr>
          <p:cNvPr id="33" name="テキスト ボックス 32"/>
          <p:cNvSpPr txBox="1"/>
          <p:nvPr/>
        </p:nvSpPr>
        <p:spPr>
          <a:xfrm>
            <a:off x="-1" y="0"/>
            <a:ext cx="5052529" cy="724556"/>
          </a:xfrm>
          <a:prstGeom prst="rect">
            <a:avLst/>
          </a:prstGeom>
          <a:noFill/>
        </p:spPr>
        <p:txBody>
          <a:bodyPr wrap="square" rtlCol="0" anchor="ctr">
            <a:noAutofit/>
          </a:bodyPr>
          <a:lstStyle/>
          <a:p>
            <a:r>
              <a:rPr kumimoji="1" lang="en-US" altLang="ja-JP" sz="2800" b="1" dirty="0" smtClean="0">
                <a:latin typeface="メイリオ" panose="020B0604030504040204" pitchFamily="50" charset="-128"/>
                <a:ea typeface="メイリオ" panose="020B0604030504040204" pitchFamily="50" charset="-128"/>
              </a:rPr>
              <a:t>【</a:t>
            </a:r>
            <a:r>
              <a:rPr kumimoji="1" lang="ja-JP" altLang="en-US" sz="2800" b="1" dirty="0" smtClean="0">
                <a:latin typeface="メイリオ" panose="020B0604030504040204" pitchFamily="50" charset="-128"/>
                <a:ea typeface="メイリオ" panose="020B0604030504040204" pitchFamily="50" charset="-128"/>
              </a:rPr>
              <a:t>総評・表彰式・閉会宣言</a:t>
            </a:r>
            <a:r>
              <a:rPr kumimoji="1" lang="en-US" altLang="ja-JP" sz="2800" b="1" dirty="0" smtClean="0">
                <a:latin typeface="メイリオ" panose="020B0604030504040204" pitchFamily="50" charset="-128"/>
                <a:ea typeface="メイリオ" panose="020B0604030504040204" pitchFamily="50" charset="-128"/>
              </a:rPr>
              <a:t>】</a:t>
            </a:r>
            <a:endParaRPr kumimoji="1" lang="ja-JP" altLang="en-US" sz="28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946826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cstate="print">
            <a:extLst>
              <a:ext uri="{28A0092B-C50C-407E-A947-70E740481C1C}">
                <a14:useLocalDpi xmlns:a14="http://schemas.microsoft.com/office/drawing/2010/main" val="0"/>
              </a:ext>
            </a:extLst>
          </a:blip>
          <a:srcRect l="2600" t="13902" r="1994" b="16704"/>
          <a:stretch/>
        </p:blipFill>
        <p:spPr>
          <a:xfrm>
            <a:off x="125642" y="1348508"/>
            <a:ext cx="8833630" cy="4294909"/>
          </a:xfrm>
          <a:prstGeom prst="rect">
            <a:avLst/>
          </a:prstGeom>
        </p:spPr>
      </p:pic>
      <p:sp>
        <p:nvSpPr>
          <p:cNvPr id="13" name="テキスト ボックス 12"/>
          <p:cNvSpPr txBox="1"/>
          <p:nvPr/>
        </p:nvSpPr>
        <p:spPr>
          <a:xfrm>
            <a:off x="1348509" y="455909"/>
            <a:ext cx="6970829" cy="628864"/>
          </a:xfrm>
          <a:prstGeom prst="rect">
            <a:avLst/>
          </a:prstGeom>
          <a:noFill/>
        </p:spPr>
        <p:txBody>
          <a:bodyPr wrap="square" rtlCol="0" anchor="ctr">
            <a:noAutofit/>
          </a:bodyPr>
          <a:lstStyle/>
          <a:p>
            <a:pPr algn="ctr"/>
            <a:r>
              <a:rPr kumimoji="1" lang="ja-JP" altLang="en-US" sz="4400" b="1" dirty="0" smtClean="0">
                <a:latin typeface="メイリオ" panose="020B0604030504040204" pitchFamily="50" charset="-128"/>
                <a:ea typeface="メイリオ" panose="020B0604030504040204" pitchFamily="50" charset="-128"/>
              </a:rPr>
              <a:t>第</a:t>
            </a:r>
            <a:r>
              <a:rPr kumimoji="1" lang="en-US" altLang="ja-JP" sz="4400" b="1" dirty="0" smtClean="0">
                <a:latin typeface="メイリオ" panose="020B0604030504040204" pitchFamily="50" charset="-128"/>
                <a:ea typeface="メイリオ" panose="020B0604030504040204" pitchFamily="50" charset="-128"/>
              </a:rPr>
              <a:t>15</a:t>
            </a:r>
            <a:r>
              <a:rPr kumimoji="1" lang="ja-JP" altLang="en-US" sz="4400" b="1" dirty="0" smtClean="0">
                <a:latin typeface="メイリオ" panose="020B0604030504040204" pitchFamily="50" charset="-128"/>
                <a:ea typeface="メイリオ" panose="020B0604030504040204" pitchFamily="50" charset="-128"/>
              </a:rPr>
              <a:t>回 若鮎大会 記念撮影</a:t>
            </a:r>
            <a:endParaRPr kumimoji="1" lang="ja-JP" altLang="en-US" sz="4400" b="1" dirty="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541640" y="5754256"/>
            <a:ext cx="7931410" cy="628864"/>
          </a:xfrm>
          <a:prstGeom prst="rect">
            <a:avLst/>
          </a:prstGeom>
          <a:noFill/>
        </p:spPr>
        <p:txBody>
          <a:bodyPr wrap="square" rtlCol="0" anchor="ctr">
            <a:noAutofit/>
          </a:bodyPr>
          <a:lstStyle/>
          <a:p>
            <a:pPr algn="ctr"/>
            <a:r>
              <a:rPr kumimoji="1" lang="ja-JP" altLang="en-US" sz="2400" b="1" dirty="0" smtClean="0">
                <a:latin typeface="メイリオ" panose="020B0604030504040204" pitchFamily="50" charset="-128"/>
                <a:ea typeface="メイリオ" panose="020B0604030504040204" pitchFamily="50" charset="-128"/>
              </a:rPr>
              <a:t>発表者の皆さん ありがとうございました</a:t>
            </a:r>
            <a:endParaRPr kumimoji="1" lang="ja-JP" altLang="en-US" sz="24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858429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0"/>
            <a:ext cx="3371850" cy="497773"/>
          </a:xfrm>
          <a:prstGeom prst="rect">
            <a:avLst/>
          </a:prstGeom>
          <a:noFill/>
        </p:spPr>
        <p:txBody>
          <a:bodyPr wrap="square" rtlCol="0" anchor="ctr">
            <a:noAutofit/>
          </a:bodyPr>
          <a:lstStyle/>
          <a:p>
            <a:r>
              <a:rPr kumimoji="1" lang="en-US" altLang="ja-JP" sz="2000" b="1" dirty="0" smtClean="0">
                <a:latin typeface="メイリオ" panose="020B0604030504040204" pitchFamily="50" charset="-128"/>
                <a:ea typeface="メイリオ" panose="020B0604030504040204" pitchFamily="50" charset="-128"/>
              </a:rPr>
              <a:t>【</a:t>
            </a:r>
            <a:r>
              <a:rPr kumimoji="1" lang="ja-JP" altLang="en-US" sz="2000" b="1" dirty="0" smtClean="0">
                <a:latin typeface="メイリオ" panose="020B0604030504040204" pitchFamily="50" charset="-128"/>
                <a:ea typeface="メイリオ" panose="020B0604030504040204" pitchFamily="50" charset="-128"/>
              </a:rPr>
              <a:t>大会プログラム</a:t>
            </a:r>
            <a:r>
              <a:rPr kumimoji="1" lang="en-US" altLang="ja-JP" sz="2000" b="1" dirty="0" smtClean="0">
                <a:latin typeface="メイリオ" panose="020B0604030504040204" pitchFamily="50" charset="-128"/>
                <a:ea typeface="メイリオ" panose="020B0604030504040204" pitchFamily="50" charset="-128"/>
              </a:rPr>
              <a:t>】</a:t>
            </a:r>
            <a:endParaRPr kumimoji="1" lang="ja-JP" altLang="en-US" sz="2000" b="1" dirty="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rotWithShape="1">
          <a:blip r:embed="rId2"/>
          <a:srcRect l="880" t="592" r="662" b="1195"/>
          <a:stretch/>
        </p:blipFill>
        <p:spPr>
          <a:xfrm>
            <a:off x="10862" y="582627"/>
            <a:ext cx="9084586" cy="6020474"/>
          </a:xfrm>
          <a:prstGeom prst="rect">
            <a:avLst/>
          </a:prstGeom>
        </p:spPr>
      </p:pic>
    </p:spTree>
    <p:extLst>
      <p:ext uri="{BB962C8B-B14F-4D97-AF65-F5344CB8AC3E}">
        <p14:creationId xmlns:p14="http://schemas.microsoft.com/office/powerpoint/2010/main" val="36639911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2"/>
          <a:stretch>
            <a:fillRect/>
          </a:stretch>
        </p:blipFill>
        <p:spPr>
          <a:xfrm>
            <a:off x="623135" y="689020"/>
            <a:ext cx="3600962" cy="2700722"/>
          </a:xfrm>
          <a:prstGeom prst="rect">
            <a:avLst/>
          </a:prstGeom>
        </p:spPr>
      </p:pic>
      <p:pic>
        <p:nvPicPr>
          <p:cNvPr id="13" name="図 12"/>
          <p:cNvPicPr>
            <a:picLocks noChangeAspect="1"/>
          </p:cNvPicPr>
          <p:nvPr/>
        </p:nvPicPr>
        <p:blipFill>
          <a:blip r:embed="rId3"/>
          <a:stretch>
            <a:fillRect/>
          </a:stretch>
        </p:blipFill>
        <p:spPr>
          <a:xfrm>
            <a:off x="4844155" y="689020"/>
            <a:ext cx="3600962" cy="2700722"/>
          </a:xfrm>
          <a:prstGeom prst="rect">
            <a:avLst/>
          </a:prstGeom>
        </p:spPr>
      </p:pic>
      <p:pic>
        <p:nvPicPr>
          <p:cNvPr id="14" name="図 13"/>
          <p:cNvPicPr>
            <a:picLocks noChangeAspect="1"/>
          </p:cNvPicPr>
          <p:nvPr/>
        </p:nvPicPr>
        <p:blipFill>
          <a:blip r:embed="rId4"/>
          <a:stretch>
            <a:fillRect/>
          </a:stretch>
        </p:blipFill>
        <p:spPr>
          <a:xfrm>
            <a:off x="623135" y="3770261"/>
            <a:ext cx="3568953" cy="2676715"/>
          </a:xfrm>
          <a:prstGeom prst="rect">
            <a:avLst/>
          </a:prstGeom>
        </p:spPr>
      </p:pic>
      <p:pic>
        <p:nvPicPr>
          <p:cNvPr id="15" name="図 14"/>
          <p:cNvPicPr>
            <a:picLocks noChangeAspect="1"/>
          </p:cNvPicPr>
          <p:nvPr/>
        </p:nvPicPr>
        <p:blipFill>
          <a:blip r:embed="rId5"/>
          <a:stretch>
            <a:fillRect/>
          </a:stretch>
        </p:blipFill>
        <p:spPr>
          <a:xfrm>
            <a:off x="4844155" y="3770262"/>
            <a:ext cx="3568951" cy="2676714"/>
          </a:xfrm>
          <a:prstGeom prst="rect">
            <a:avLst/>
          </a:prstGeom>
        </p:spPr>
      </p:pic>
      <p:sp>
        <p:nvSpPr>
          <p:cNvPr id="17" name="テキスト ボックス 16"/>
          <p:cNvSpPr txBox="1"/>
          <p:nvPr/>
        </p:nvSpPr>
        <p:spPr>
          <a:xfrm>
            <a:off x="0" y="0"/>
            <a:ext cx="3306618" cy="724556"/>
          </a:xfrm>
          <a:prstGeom prst="rect">
            <a:avLst/>
          </a:prstGeom>
          <a:noFill/>
        </p:spPr>
        <p:txBody>
          <a:bodyPr wrap="square" rtlCol="0" anchor="ctr">
            <a:noAutofit/>
          </a:bodyPr>
          <a:lstStyle/>
          <a:p>
            <a:r>
              <a:rPr kumimoji="1" lang="en-US" altLang="ja-JP" sz="2800" b="1" dirty="0" smtClean="0">
                <a:latin typeface="メイリオ" panose="020B0604030504040204" pitchFamily="50" charset="-128"/>
                <a:ea typeface="メイリオ" panose="020B0604030504040204" pitchFamily="50" charset="-128"/>
              </a:rPr>
              <a:t>【</a:t>
            </a:r>
            <a:r>
              <a:rPr kumimoji="1" lang="ja-JP" altLang="en-US" sz="2800" b="1" dirty="0" smtClean="0">
                <a:latin typeface="メイリオ" panose="020B0604030504040204" pitchFamily="50" charset="-128"/>
                <a:ea typeface="メイリオ" panose="020B0604030504040204" pitchFamily="50" charset="-128"/>
              </a:rPr>
              <a:t>改善事例発表</a:t>
            </a:r>
            <a:r>
              <a:rPr kumimoji="1" lang="en-US" altLang="ja-JP" sz="2800" b="1" dirty="0" smtClean="0">
                <a:latin typeface="メイリオ" panose="020B0604030504040204" pitchFamily="50" charset="-128"/>
                <a:ea typeface="メイリオ" panose="020B0604030504040204" pitchFamily="50" charset="-128"/>
              </a:rPr>
              <a:t>】</a:t>
            </a:r>
            <a:endParaRPr kumimoji="1" lang="ja-JP" altLang="en-US" sz="28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785125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p:cNvPicPr>
            <a:picLocks noGrp="1" noChangeAspect="1"/>
          </p:cNvPicPr>
          <p:nvPr>
            <p:ph idx="1"/>
          </p:nvPr>
        </p:nvPicPr>
        <p:blipFill>
          <a:blip r:embed="rId2"/>
          <a:stretch>
            <a:fillRect/>
          </a:stretch>
        </p:blipFill>
        <p:spPr>
          <a:xfrm>
            <a:off x="629354" y="705215"/>
            <a:ext cx="3609145" cy="2700762"/>
          </a:xfrm>
          <a:prstGeom prst="rect">
            <a:avLst/>
          </a:prstGeom>
        </p:spPr>
      </p:pic>
      <p:pic>
        <p:nvPicPr>
          <p:cNvPr id="7" name="図 6"/>
          <p:cNvPicPr>
            <a:picLocks noChangeAspect="1"/>
          </p:cNvPicPr>
          <p:nvPr/>
        </p:nvPicPr>
        <p:blipFill>
          <a:blip r:embed="rId3"/>
          <a:stretch>
            <a:fillRect/>
          </a:stretch>
        </p:blipFill>
        <p:spPr>
          <a:xfrm>
            <a:off x="4890336" y="705215"/>
            <a:ext cx="3601015" cy="2700762"/>
          </a:xfrm>
          <a:prstGeom prst="rect">
            <a:avLst/>
          </a:prstGeom>
        </p:spPr>
      </p:pic>
      <p:pic>
        <p:nvPicPr>
          <p:cNvPr id="8" name="図 7"/>
          <p:cNvPicPr>
            <a:picLocks noChangeAspect="1"/>
          </p:cNvPicPr>
          <p:nvPr/>
        </p:nvPicPr>
        <p:blipFill>
          <a:blip r:embed="rId4"/>
          <a:stretch>
            <a:fillRect/>
          </a:stretch>
        </p:blipFill>
        <p:spPr>
          <a:xfrm>
            <a:off x="629354" y="3884805"/>
            <a:ext cx="3564017" cy="2673013"/>
          </a:xfrm>
          <a:prstGeom prst="rect">
            <a:avLst/>
          </a:prstGeom>
        </p:spPr>
      </p:pic>
      <p:pic>
        <p:nvPicPr>
          <p:cNvPr id="9" name="図 8"/>
          <p:cNvPicPr>
            <a:picLocks noChangeAspect="1"/>
          </p:cNvPicPr>
          <p:nvPr/>
        </p:nvPicPr>
        <p:blipFill>
          <a:blip r:embed="rId5"/>
          <a:stretch>
            <a:fillRect/>
          </a:stretch>
        </p:blipFill>
        <p:spPr>
          <a:xfrm>
            <a:off x="4890336" y="3884806"/>
            <a:ext cx="3601015" cy="2700762"/>
          </a:xfrm>
          <a:prstGeom prst="rect">
            <a:avLst/>
          </a:prstGeom>
        </p:spPr>
      </p:pic>
    </p:spTree>
    <p:extLst>
      <p:ext uri="{BB962C8B-B14F-4D97-AF65-F5344CB8AC3E}">
        <p14:creationId xmlns:p14="http://schemas.microsoft.com/office/powerpoint/2010/main" val="22518479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6" name="コンテンツ プレースホルダー 5"/>
          <p:cNvPicPr>
            <a:picLocks noGrp="1" noChangeAspect="1"/>
          </p:cNvPicPr>
          <p:nvPr>
            <p:ph idx="1"/>
          </p:nvPr>
        </p:nvPicPr>
        <p:blipFill>
          <a:blip r:embed="rId2"/>
          <a:stretch>
            <a:fillRect/>
          </a:stretch>
        </p:blipFill>
        <p:spPr>
          <a:xfrm>
            <a:off x="633845" y="742161"/>
            <a:ext cx="3609145" cy="2700762"/>
          </a:xfrm>
          <a:prstGeom prst="rect">
            <a:avLst/>
          </a:prstGeom>
        </p:spPr>
      </p:pic>
      <p:pic>
        <p:nvPicPr>
          <p:cNvPr id="7" name="図 6"/>
          <p:cNvPicPr>
            <a:picLocks noChangeAspect="1"/>
          </p:cNvPicPr>
          <p:nvPr/>
        </p:nvPicPr>
        <p:blipFill>
          <a:blip r:embed="rId3"/>
          <a:stretch>
            <a:fillRect/>
          </a:stretch>
        </p:blipFill>
        <p:spPr>
          <a:xfrm>
            <a:off x="4714845" y="742162"/>
            <a:ext cx="3607119" cy="2705340"/>
          </a:xfrm>
          <a:prstGeom prst="rect">
            <a:avLst/>
          </a:prstGeom>
        </p:spPr>
      </p:pic>
      <p:pic>
        <p:nvPicPr>
          <p:cNvPr id="8" name="図 7"/>
          <p:cNvPicPr>
            <a:picLocks noChangeAspect="1"/>
          </p:cNvPicPr>
          <p:nvPr/>
        </p:nvPicPr>
        <p:blipFill>
          <a:blip r:embed="rId4"/>
          <a:stretch>
            <a:fillRect/>
          </a:stretch>
        </p:blipFill>
        <p:spPr>
          <a:xfrm>
            <a:off x="633845" y="3819324"/>
            <a:ext cx="3609145" cy="2706859"/>
          </a:xfrm>
          <a:prstGeom prst="rect">
            <a:avLst/>
          </a:prstGeom>
        </p:spPr>
      </p:pic>
      <p:pic>
        <p:nvPicPr>
          <p:cNvPr id="9" name="図 8"/>
          <p:cNvPicPr>
            <a:picLocks noChangeAspect="1"/>
          </p:cNvPicPr>
          <p:nvPr/>
        </p:nvPicPr>
        <p:blipFill>
          <a:blip r:embed="rId5"/>
          <a:stretch>
            <a:fillRect/>
          </a:stretch>
        </p:blipFill>
        <p:spPr>
          <a:xfrm>
            <a:off x="4714845" y="3819324"/>
            <a:ext cx="3609145" cy="2706859"/>
          </a:xfrm>
          <a:prstGeom prst="rect">
            <a:avLst/>
          </a:prstGeom>
        </p:spPr>
      </p:pic>
    </p:spTree>
    <p:extLst>
      <p:ext uri="{BB962C8B-B14F-4D97-AF65-F5344CB8AC3E}">
        <p14:creationId xmlns:p14="http://schemas.microsoft.com/office/powerpoint/2010/main" val="3835657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6" name="コンテンツ プレースホルダー 5"/>
          <p:cNvPicPr>
            <a:picLocks noGrp="1" noChangeAspect="1"/>
          </p:cNvPicPr>
          <p:nvPr>
            <p:ph idx="1"/>
          </p:nvPr>
        </p:nvPicPr>
        <p:blipFill>
          <a:blip r:embed="rId2"/>
          <a:stretch>
            <a:fillRect/>
          </a:stretch>
        </p:blipFill>
        <p:spPr>
          <a:xfrm>
            <a:off x="633845" y="640561"/>
            <a:ext cx="3596952" cy="2700762"/>
          </a:xfrm>
          <a:prstGeom prst="rect">
            <a:avLst/>
          </a:prstGeom>
        </p:spPr>
      </p:pic>
    </p:spTree>
    <p:extLst>
      <p:ext uri="{BB962C8B-B14F-4D97-AF65-F5344CB8AC3E}">
        <p14:creationId xmlns:p14="http://schemas.microsoft.com/office/powerpoint/2010/main" val="567857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950668217"/>
              </p:ext>
            </p:extLst>
          </p:nvPr>
        </p:nvGraphicFramePr>
        <p:xfrm>
          <a:off x="43661" y="567618"/>
          <a:ext cx="9048960" cy="6183001"/>
        </p:xfrm>
        <a:graphic>
          <a:graphicData uri="http://schemas.openxmlformats.org/drawingml/2006/table">
            <a:tbl>
              <a:tblPr firstRow="1">
                <a:tableStyleId>{5C22544A-7EE6-4342-B048-85BDC9FD1C3A}</a:tableStyleId>
              </a:tblPr>
              <a:tblGrid>
                <a:gridCol w="308007">
                  <a:extLst>
                    <a:ext uri="{9D8B030D-6E8A-4147-A177-3AD203B41FA5}">
                      <a16:colId xmlns:a16="http://schemas.microsoft.com/office/drawing/2014/main" val="3485212398"/>
                    </a:ext>
                  </a:extLst>
                </a:gridCol>
                <a:gridCol w="308007">
                  <a:extLst>
                    <a:ext uri="{9D8B030D-6E8A-4147-A177-3AD203B41FA5}">
                      <a16:colId xmlns:a16="http://schemas.microsoft.com/office/drawing/2014/main" val="2795683535"/>
                    </a:ext>
                  </a:extLst>
                </a:gridCol>
                <a:gridCol w="4244834">
                  <a:extLst>
                    <a:ext uri="{9D8B030D-6E8A-4147-A177-3AD203B41FA5}">
                      <a16:colId xmlns:a16="http://schemas.microsoft.com/office/drawing/2014/main" val="621231826"/>
                    </a:ext>
                  </a:extLst>
                </a:gridCol>
                <a:gridCol w="1754909">
                  <a:extLst>
                    <a:ext uri="{9D8B030D-6E8A-4147-A177-3AD203B41FA5}">
                      <a16:colId xmlns:a16="http://schemas.microsoft.com/office/drawing/2014/main" val="1861499944"/>
                    </a:ext>
                  </a:extLst>
                </a:gridCol>
                <a:gridCol w="1468469">
                  <a:extLst>
                    <a:ext uri="{9D8B030D-6E8A-4147-A177-3AD203B41FA5}">
                      <a16:colId xmlns:a16="http://schemas.microsoft.com/office/drawing/2014/main" val="2975720620"/>
                    </a:ext>
                  </a:extLst>
                </a:gridCol>
                <a:gridCol w="964734">
                  <a:extLst>
                    <a:ext uri="{9D8B030D-6E8A-4147-A177-3AD203B41FA5}">
                      <a16:colId xmlns:a16="http://schemas.microsoft.com/office/drawing/2014/main" val="2733442719"/>
                    </a:ext>
                  </a:extLst>
                </a:gridCol>
              </a:tblGrid>
              <a:tr h="311846">
                <a:tc gridSpan="2">
                  <a:txBody>
                    <a:bodyPr/>
                    <a:lstStyle/>
                    <a:p>
                      <a:pPr algn="ctr"/>
                      <a:r>
                        <a:rPr kumimoji="1" lang="en-US" altLang="ja-JP" dirty="0" smtClean="0">
                          <a:solidFill>
                            <a:schemeClr val="bg1"/>
                          </a:solidFill>
                          <a:latin typeface="Meiryo UI" panose="020B0604030504040204" pitchFamily="50" charset="-128"/>
                          <a:ea typeface="Meiryo UI" panose="020B0604030504040204" pitchFamily="50" charset="-128"/>
                        </a:rPr>
                        <a:t>No.</a:t>
                      </a:r>
                      <a:endParaRPr kumimoji="1" lang="ja-JP" altLang="en-US" dirty="0">
                        <a:solidFill>
                          <a:schemeClr val="bg1"/>
                        </a:solidFill>
                        <a:latin typeface="Meiryo UI" panose="020B0604030504040204" pitchFamily="50" charset="-128"/>
                        <a:ea typeface="Meiryo UI" panose="020B0604030504040204" pitchFamily="50" charset="-128"/>
                      </a:endParaRPr>
                    </a:p>
                  </a:txBody>
                  <a:tcPr marL="0" marR="0" marT="36000" marB="36000" anchor="ctr">
                    <a:lnL w="19050" cap="flat" cmpd="sng" algn="ctr">
                      <a:solidFill>
                        <a:srgbClr val="3333FF"/>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rgbClr val="3333FF"/>
                      </a:solidFill>
                      <a:prstDash val="solid"/>
                      <a:round/>
                      <a:headEnd type="none" w="med" len="med"/>
                      <a:tailEnd type="none" w="med" len="med"/>
                    </a:lnT>
                    <a:lnB w="6350" cap="flat" cmpd="sng" algn="ctr">
                      <a:solidFill>
                        <a:srgbClr val="5F9BD5"/>
                      </a:solidFill>
                      <a:prstDash val="solid"/>
                      <a:round/>
                      <a:headEnd type="none" w="med" len="med"/>
                      <a:tailEnd type="none" w="med" len="med"/>
                    </a:lnB>
                    <a:solidFill>
                      <a:srgbClr val="3333FF"/>
                    </a:solidFill>
                  </a:tcPr>
                </a:tc>
                <a:tc hMerge="1">
                  <a:txBody>
                    <a:bodyPr/>
                    <a:lstStyle/>
                    <a:p>
                      <a:endParaRPr kumimoji="1" lang="ja-JP" altLang="en-US"/>
                    </a:p>
                  </a:txBody>
                  <a:tcPr/>
                </a:tc>
                <a:tc>
                  <a:txBody>
                    <a:bodyPr/>
                    <a:lstStyle/>
                    <a:p>
                      <a:pPr algn="ctr"/>
                      <a:r>
                        <a:rPr kumimoji="1" lang="ja-JP" altLang="en-US" dirty="0" smtClean="0">
                          <a:solidFill>
                            <a:schemeClr val="bg1"/>
                          </a:solidFill>
                          <a:latin typeface="Meiryo UI" panose="020B0604030504040204" pitchFamily="50" charset="-128"/>
                          <a:ea typeface="Meiryo UI" panose="020B0604030504040204" pitchFamily="50" charset="-128"/>
                        </a:rPr>
                        <a:t>発表テーマ</a:t>
                      </a:r>
                      <a:endParaRPr kumimoji="1" lang="ja-JP" altLang="en-US" dirty="0">
                        <a:solidFill>
                          <a:schemeClr val="bg1"/>
                        </a:solidFill>
                        <a:latin typeface="Meiryo UI" panose="020B0604030504040204" pitchFamily="50" charset="-128"/>
                        <a:ea typeface="Meiryo UI" panose="020B0604030504040204" pitchFamily="50" charset="-128"/>
                      </a:endParaRPr>
                    </a:p>
                  </a:txBody>
                  <a:tcPr marL="0" marR="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rgbClr val="3333FF"/>
                      </a:solidFill>
                      <a:prstDash val="solid"/>
                      <a:round/>
                      <a:headEnd type="none" w="med" len="med"/>
                      <a:tailEnd type="none" w="med" len="med"/>
                    </a:lnT>
                    <a:lnB w="6350" cap="flat" cmpd="sng" algn="ctr">
                      <a:solidFill>
                        <a:srgbClr val="5F9BD5"/>
                      </a:solidFill>
                      <a:prstDash val="solid"/>
                      <a:round/>
                      <a:headEnd type="none" w="med" len="med"/>
                      <a:tailEnd type="none" w="med" len="med"/>
                    </a:lnB>
                    <a:solidFill>
                      <a:srgbClr val="3333FF"/>
                    </a:solidFill>
                  </a:tcPr>
                </a:tc>
                <a:tc>
                  <a:txBody>
                    <a:bodyPr/>
                    <a:lstStyle/>
                    <a:p>
                      <a:pPr algn="ctr"/>
                      <a:r>
                        <a:rPr kumimoji="1" lang="ja-JP" altLang="en-US" dirty="0" smtClean="0">
                          <a:solidFill>
                            <a:schemeClr val="bg1"/>
                          </a:solidFill>
                          <a:latin typeface="Meiryo UI" panose="020B0604030504040204" pitchFamily="50" charset="-128"/>
                          <a:ea typeface="Meiryo UI" panose="020B0604030504040204" pitchFamily="50" charset="-128"/>
                        </a:rPr>
                        <a:t>会社名</a:t>
                      </a:r>
                      <a:endParaRPr kumimoji="1" lang="ja-JP" altLang="en-US" dirty="0">
                        <a:solidFill>
                          <a:schemeClr val="bg1"/>
                        </a:solidFill>
                        <a:latin typeface="Meiryo UI" panose="020B0604030504040204" pitchFamily="50" charset="-128"/>
                        <a:ea typeface="Meiryo UI" panose="020B0604030504040204" pitchFamily="50" charset="-128"/>
                      </a:endParaRPr>
                    </a:p>
                  </a:txBody>
                  <a:tcPr marL="0" marR="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rgbClr val="3333FF"/>
                      </a:solidFill>
                      <a:prstDash val="solid"/>
                      <a:round/>
                      <a:headEnd type="none" w="med" len="med"/>
                      <a:tailEnd type="none" w="med" len="med"/>
                    </a:lnT>
                    <a:lnB w="6350" cap="flat" cmpd="sng" algn="ctr">
                      <a:solidFill>
                        <a:srgbClr val="5F9BD5"/>
                      </a:solidFill>
                      <a:prstDash val="solid"/>
                      <a:round/>
                      <a:headEnd type="none" w="med" len="med"/>
                      <a:tailEnd type="none" w="med" len="med"/>
                    </a:lnB>
                    <a:solidFill>
                      <a:srgbClr val="3333FF"/>
                    </a:solidFill>
                  </a:tcPr>
                </a:tc>
                <a:tc>
                  <a:txBody>
                    <a:bodyPr/>
                    <a:lstStyle/>
                    <a:p>
                      <a:pPr algn="ctr"/>
                      <a:r>
                        <a:rPr kumimoji="1" lang="ja-JP" altLang="en-US" dirty="0" smtClean="0">
                          <a:solidFill>
                            <a:schemeClr val="bg1"/>
                          </a:solidFill>
                          <a:latin typeface="Meiryo UI" panose="020B0604030504040204" pitchFamily="50" charset="-128"/>
                          <a:ea typeface="Meiryo UI" panose="020B0604030504040204" pitchFamily="50" charset="-128"/>
                        </a:rPr>
                        <a:t>サークル名</a:t>
                      </a:r>
                      <a:endParaRPr kumimoji="1" lang="ja-JP" altLang="en-US" dirty="0">
                        <a:solidFill>
                          <a:schemeClr val="bg1"/>
                        </a:solidFill>
                        <a:latin typeface="Meiryo UI" panose="020B0604030504040204" pitchFamily="50" charset="-128"/>
                        <a:ea typeface="Meiryo UI" panose="020B0604030504040204" pitchFamily="50" charset="-128"/>
                      </a:endParaRPr>
                    </a:p>
                  </a:txBody>
                  <a:tcPr marL="0" marR="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rgbClr val="3333FF"/>
                      </a:solidFill>
                      <a:prstDash val="solid"/>
                      <a:round/>
                      <a:headEnd type="none" w="med" len="med"/>
                      <a:tailEnd type="none" w="med" len="med"/>
                    </a:lnT>
                    <a:lnB w="6350" cap="flat" cmpd="sng" algn="ctr">
                      <a:solidFill>
                        <a:srgbClr val="5F9BD5"/>
                      </a:solidFill>
                      <a:prstDash val="solid"/>
                      <a:round/>
                      <a:headEnd type="none" w="med" len="med"/>
                      <a:tailEnd type="none" w="med" len="med"/>
                    </a:lnB>
                    <a:solidFill>
                      <a:srgbClr val="3333FF"/>
                    </a:solidFill>
                  </a:tcPr>
                </a:tc>
                <a:tc>
                  <a:txBody>
                    <a:bodyPr/>
                    <a:lstStyle/>
                    <a:p>
                      <a:pPr algn="ctr"/>
                      <a:r>
                        <a:rPr kumimoji="1" lang="ja-JP" altLang="en-US" dirty="0" smtClean="0">
                          <a:solidFill>
                            <a:schemeClr val="bg1"/>
                          </a:solidFill>
                          <a:latin typeface="Meiryo UI" panose="020B0604030504040204" pitchFamily="50" charset="-128"/>
                          <a:ea typeface="Meiryo UI" panose="020B0604030504040204" pitchFamily="50" charset="-128"/>
                        </a:rPr>
                        <a:t>結果</a:t>
                      </a:r>
                      <a:endParaRPr kumimoji="1" lang="ja-JP" altLang="en-US" dirty="0">
                        <a:solidFill>
                          <a:schemeClr val="bg1"/>
                        </a:solidFill>
                        <a:latin typeface="Meiryo UI" panose="020B0604030504040204" pitchFamily="50" charset="-128"/>
                        <a:ea typeface="Meiryo UI" panose="020B0604030504040204" pitchFamily="50" charset="-128"/>
                      </a:endParaRPr>
                    </a:p>
                  </a:txBody>
                  <a:tcPr marL="0" marR="0" marT="36000" marB="36000" anchor="ctr">
                    <a:lnL w="6350" cap="flat" cmpd="sng" algn="ctr">
                      <a:solidFill>
                        <a:schemeClr val="bg1"/>
                      </a:solidFill>
                      <a:prstDash val="solid"/>
                      <a:round/>
                      <a:headEnd type="none" w="med" len="med"/>
                      <a:tailEnd type="none" w="med" len="med"/>
                    </a:lnL>
                    <a:lnR w="19050" cap="flat" cmpd="sng" algn="ctr">
                      <a:solidFill>
                        <a:srgbClr val="3333FF"/>
                      </a:solidFill>
                      <a:prstDash val="solid"/>
                      <a:round/>
                      <a:headEnd type="none" w="med" len="med"/>
                      <a:tailEnd type="none" w="med" len="med"/>
                    </a:lnR>
                    <a:lnT w="19050" cap="flat" cmpd="sng" algn="ctr">
                      <a:solidFill>
                        <a:srgbClr val="3333FF"/>
                      </a:solidFill>
                      <a:prstDash val="solid"/>
                      <a:round/>
                      <a:headEnd type="none" w="med" len="med"/>
                      <a:tailEnd type="none" w="med" len="med"/>
                    </a:lnT>
                    <a:lnB w="6350" cap="flat" cmpd="sng" algn="ctr">
                      <a:solidFill>
                        <a:srgbClr val="5F9BD5"/>
                      </a:solidFill>
                      <a:prstDash val="solid"/>
                      <a:round/>
                      <a:headEnd type="none" w="med" len="med"/>
                      <a:tailEnd type="none" w="med" len="med"/>
                    </a:lnB>
                    <a:solidFill>
                      <a:srgbClr val="3333FF"/>
                    </a:solidFill>
                  </a:tcPr>
                </a:tc>
                <a:extLst>
                  <a:ext uri="{0D108BD9-81ED-4DB2-BD59-A6C34878D82A}">
                    <a16:rowId xmlns:a16="http://schemas.microsoft.com/office/drawing/2014/main" val="314428985"/>
                  </a:ext>
                </a:extLst>
              </a:tr>
              <a:tr h="333756">
                <a:tc rowSpan="3">
                  <a:txBody>
                    <a:bodyPr/>
                    <a:lstStyle/>
                    <a:p>
                      <a:pPr algn="ctr"/>
                      <a:r>
                        <a:rPr lang="en-US" altLang="ja-JP" dirty="0" smtClean="0"/>
                        <a:t>JHS</a:t>
                      </a:r>
                    </a:p>
                    <a:p>
                      <a:pPr algn="ctr"/>
                      <a:r>
                        <a:rPr lang="ja-JP" altLang="en-US" dirty="0" smtClean="0"/>
                        <a:t>部門</a:t>
                      </a:r>
                      <a:endParaRPr lang="ja-JP" altLang="en-US" dirty="0"/>
                    </a:p>
                  </a:txBody>
                  <a:tcPr marL="0" marR="0" marT="36000" marB="36000" anchor="ctr">
                    <a:lnL w="19050" cap="flat" cmpd="sng" algn="ctr">
                      <a:solidFill>
                        <a:srgbClr val="3333FF"/>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6350" cap="flat" cmpd="sng" algn="ctr">
                      <a:solidFill>
                        <a:srgbClr val="5F9BD5"/>
                      </a:solidFill>
                      <a:prstDash val="solid"/>
                      <a:round/>
                      <a:headEnd type="none" w="med" len="med"/>
                      <a:tailEnd type="none" w="med" len="med"/>
                    </a:lnT>
                    <a:lnB w="57150" cap="flat" cmpd="sng" algn="ctr">
                      <a:solidFill>
                        <a:schemeClr val="accent1">
                          <a:lumMod val="40000"/>
                          <a:lumOff val="60000"/>
                        </a:schemeClr>
                      </a:solidFill>
                      <a:prstDash val="solid"/>
                      <a:round/>
                      <a:headEnd type="none" w="med" len="med"/>
                      <a:tailEnd type="none" w="med" len="med"/>
                    </a:lnB>
                    <a:solidFill>
                      <a:srgbClr val="FFFFCC"/>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rPr>
                        <a:t>1</a:t>
                      </a:r>
                      <a:endParaRPr kumimoji="1" lang="ja-JP" altLang="en-US" sz="1400" dirty="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accent1">
                          <a:lumMod val="40000"/>
                          <a:lumOff val="60000"/>
                        </a:schemeClr>
                      </a:solidFill>
                      <a:prstDash val="solid"/>
                      <a:round/>
                      <a:headEnd type="none" w="med" len="med"/>
                      <a:tailEnd type="none" w="med" len="med"/>
                    </a:lnL>
                    <a:lnR w="6350" cap="flat" cmpd="sng" algn="ctr">
                      <a:solidFill>
                        <a:srgbClr val="5F9BD5"/>
                      </a:solidFill>
                      <a:prstDash val="solid"/>
                      <a:round/>
                      <a:headEnd type="none" w="med" len="med"/>
                      <a:tailEnd type="none" w="med" len="med"/>
                    </a:lnR>
                    <a:lnT w="6350" cap="flat" cmpd="sng" algn="ctr">
                      <a:solidFill>
                        <a:srgbClr val="5F9BD5"/>
                      </a:solidFill>
                      <a:prstDash val="solid"/>
                      <a:round/>
                      <a:headEnd type="none" w="med" len="med"/>
                      <a:tailEnd type="none" w="med" len="med"/>
                    </a:lnT>
                    <a:lnB w="6350" cap="flat" cmpd="sng" algn="ctr">
                      <a:solidFill>
                        <a:srgbClr val="5F9BD5"/>
                      </a:solidFill>
                      <a:prstDash val="solid"/>
                      <a:round/>
                      <a:headEnd type="none" w="med" len="med"/>
                      <a:tailEnd type="none" w="med" len="med"/>
                    </a:lnB>
                    <a:solidFill>
                      <a:srgbClr val="FFFFCC"/>
                    </a:solidFill>
                  </a:tcPr>
                </a:tc>
                <a:tc>
                  <a:txBody>
                    <a:bodyPr/>
                    <a:lstStyle/>
                    <a:p>
                      <a:r>
                        <a:rPr kumimoji="1" lang="ja-JP" altLang="en-US" sz="1400" dirty="0" smtClean="0">
                          <a:latin typeface="Meiryo UI" panose="020B0604030504040204" pitchFamily="50" charset="-128"/>
                          <a:ea typeface="Meiryo UI" panose="020B0604030504040204" pitchFamily="50" charset="-128"/>
                        </a:rPr>
                        <a:t>燃焼試験後の作業改善　　</a:t>
                      </a:r>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担当者の負担を減らそう</a:t>
                      </a:r>
                      <a:r>
                        <a:rPr kumimoji="1" lang="en-US" altLang="ja-JP" sz="1400" dirty="0" smtClean="0">
                          <a:latin typeface="Meiryo UI" panose="020B0604030504040204" pitchFamily="50" charset="-128"/>
                          <a:ea typeface="Meiryo UI" panose="020B0604030504040204" pitchFamily="50" charset="-128"/>
                        </a:rPr>
                        <a:t>~</a:t>
                      </a:r>
                      <a:endParaRPr kumimoji="1" lang="ja-JP" altLang="en-US" sz="1400" dirty="0" smtClean="0">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5F9BD5"/>
                      </a:solidFill>
                      <a:prstDash val="solid"/>
                      <a:round/>
                      <a:headEnd type="none" w="med" len="med"/>
                      <a:tailEnd type="none" w="med" len="med"/>
                    </a:lnL>
                    <a:lnR w="6350" cap="flat" cmpd="sng" algn="ctr">
                      <a:solidFill>
                        <a:srgbClr val="5F9BD5"/>
                      </a:solidFill>
                      <a:prstDash val="solid"/>
                      <a:round/>
                      <a:headEnd type="none" w="med" len="med"/>
                      <a:tailEnd type="none" w="med" len="med"/>
                    </a:lnR>
                    <a:lnT w="6350" cap="flat" cmpd="sng" algn="ctr">
                      <a:solidFill>
                        <a:srgbClr val="5F9BD5"/>
                      </a:solidFill>
                      <a:prstDash val="solid"/>
                      <a:round/>
                      <a:headEnd type="none" w="med" len="med"/>
                      <a:tailEnd type="none" w="med" len="med"/>
                    </a:lnT>
                    <a:lnB w="6350" cap="flat" cmpd="sng" algn="ctr">
                      <a:solidFill>
                        <a:srgbClr val="5F9BD5"/>
                      </a:solidFill>
                      <a:prstDash val="solid"/>
                      <a:round/>
                      <a:headEnd type="none" w="med" len="med"/>
                      <a:tailEnd type="none" w="med" len="med"/>
                    </a:lnB>
                    <a:solidFill>
                      <a:srgbClr val="FFFFFF"/>
                    </a:solidFill>
                  </a:tcPr>
                </a:tc>
                <a:tc>
                  <a:txBody>
                    <a:bodyPr/>
                    <a:lstStyle/>
                    <a:p>
                      <a:r>
                        <a:rPr kumimoji="1" lang="ja-JP" altLang="en-US" sz="1400" dirty="0" smtClean="0">
                          <a:latin typeface="Meiryo UI" panose="020B0604030504040204" pitchFamily="50" charset="-128"/>
                          <a:ea typeface="Meiryo UI" panose="020B0604030504040204" pitchFamily="50" charset="-128"/>
                        </a:rPr>
                        <a:t>株式会社オーツカ</a:t>
                      </a:r>
                      <a:endParaRPr kumimoji="1" lang="ja-JP" altLang="en-US" sz="1400" dirty="0">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5F9BD5"/>
                      </a:solidFill>
                      <a:prstDash val="solid"/>
                      <a:round/>
                      <a:headEnd type="none" w="med" len="med"/>
                      <a:tailEnd type="none" w="med" len="med"/>
                    </a:lnL>
                    <a:lnR w="6350" cap="flat" cmpd="sng" algn="ctr">
                      <a:solidFill>
                        <a:srgbClr val="5F9BD5"/>
                      </a:solidFill>
                      <a:prstDash val="solid"/>
                      <a:round/>
                      <a:headEnd type="none" w="med" len="med"/>
                      <a:tailEnd type="none" w="med" len="med"/>
                    </a:lnR>
                    <a:lnT w="6350" cap="flat" cmpd="sng" algn="ctr">
                      <a:solidFill>
                        <a:srgbClr val="5F9BD5"/>
                      </a:solidFill>
                      <a:prstDash val="solid"/>
                      <a:round/>
                      <a:headEnd type="none" w="med" len="med"/>
                      <a:tailEnd type="none" w="med" len="med"/>
                    </a:lnT>
                    <a:lnB w="6350" cap="flat" cmpd="sng" algn="ctr">
                      <a:solidFill>
                        <a:srgbClr val="5F9BD5"/>
                      </a:solidFill>
                      <a:prstDash val="solid"/>
                      <a:round/>
                      <a:headEnd type="none" w="med" len="med"/>
                      <a:tailEnd type="none" w="med" len="med"/>
                    </a:lnB>
                    <a:solidFill>
                      <a:srgbClr val="FFFFFF"/>
                    </a:solidFill>
                  </a:tcPr>
                </a:tc>
                <a:tc>
                  <a:txBody>
                    <a:bodyPr/>
                    <a:lstStyle/>
                    <a:p>
                      <a:r>
                        <a:rPr kumimoji="1" lang="ja-JP" altLang="en-US" sz="1400" dirty="0" smtClean="0">
                          <a:latin typeface="Meiryo UI" panose="020B0604030504040204" pitchFamily="50" charset="-128"/>
                          <a:ea typeface="Meiryo UI" panose="020B0604030504040204" pitchFamily="50" charset="-128"/>
                        </a:rPr>
                        <a:t>ソフトクレーム</a:t>
                      </a:r>
                      <a:endParaRPr kumimoji="1" lang="en-US" altLang="ja-JP" sz="1400" dirty="0" smtClean="0">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5F9BD5"/>
                      </a:solidFill>
                      <a:prstDash val="solid"/>
                      <a:round/>
                      <a:headEnd type="none" w="med" len="med"/>
                      <a:tailEnd type="none" w="med" len="med"/>
                    </a:lnL>
                    <a:lnR w="6350" cap="flat" cmpd="sng" algn="ctr">
                      <a:solidFill>
                        <a:srgbClr val="5F9BD5"/>
                      </a:solidFill>
                      <a:prstDash val="solid"/>
                      <a:round/>
                      <a:headEnd type="none" w="med" len="med"/>
                      <a:tailEnd type="none" w="med" len="med"/>
                    </a:lnR>
                    <a:lnT w="6350" cap="flat" cmpd="sng" algn="ctr">
                      <a:solidFill>
                        <a:srgbClr val="5F9BD5"/>
                      </a:solidFill>
                      <a:prstDash val="solid"/>
                      <a:round/>
                      <a:headEnd type="none" w="med" len="med"/>
                      <a:tailEnd type="none" w="med" len="med"/>
                    </a:lnT>
                    <a:lnB w="6350" cap="flat" cmpd="sng" algn="ctr">
                      <a:solidFill>
                        <a:srgbClr val="5F9BD5"/>
                      </a:solidFill>
                      <a:prstDash val="solid"/>
                      <a:round/>
                      <a:headEnd type="none" w="med" len="med"/>
                      <a:tailEnd type="none" w="med" len="med"/>
                    </a:lnB>
                    <a:solidFill>
                      <a:srgbClr val="FFFFFF"/>
                    </a:solidFill>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5F9BD5"/>
                      </a:solidFill>
                      <a:prstDash val="solid"/>
                      <a:round/>
                      <a:headEnd type="none" w="med" len="med"/>
                      <a:tailEnd type="none" w="med" len="med"/>
                    </a:lnL>
                    <a:lnR w="19050" cap="flat" cmpd="sng" algn="ctr">
                      <a:solidFill>
                        <a:srgbClr val="3333FF"/>
                      </a:solidFill>
                      <a:prstDash val="solid"/>
                      <a:round/>
                      <a:headEnd type="none" w="med" len="med"/>
                      <a:tailEnd type="none" w="med" len="med"/>
                    </a:lnR>
                    <a:lnT w="6350" cap="flat" cmpd="sng" algn="ctr">
                      <a:solidFill>
                        <a:srgbClr val="5F9BD5"/>
                      </a:solidFill>
                      <a:prstDash val="solid"/>
                      <a:round/>
                      <a:headEnd type="none" w="med" len="med"/>
                      <a:tailEnd type="none" w="med" len="med"/>
                    </a:lnT>
                    <a:lnB w="6350" cap="flat" cmpd="sng" algn="ctr">
                      <a:solidFill>
                        <a:srgbClr val="5F9BD5"/>
                      </a:solidFill>
                      <a:prstDash val="solid"/>
                      <a:round/>
                      <a:headEnd type="none" w="med" len="med"/>
                      <a:tailEnd type="none" w="med" len="med"/>
                    </a:lnB>
                    <a:solidFill>
                      <a:srgbClr val="FFFF00"/>
                    </a:solidFill>
                  </a:tcPr>
                </a:tc>
                <a:extLst>
                  <a:ext uri="{0D108BD9-81ED-4DB2-BD59-A6C34878D82A}">
                    <a16:rowId xmlns:a16="http://schemas.microsoft.com/office/drawing/2014/main" val="2169210239"/>
                  </a:ext>
                </a:extLst>
              </a:tr>
              <a:tr h="333756">
                <a:tc vMerge="1">
                  <a:txBody>
                    <a:bodyPr/>
                    <a:lstStyle/>
                    <a:p>
                      <a:endParaRPr lang="ja-JP" altLang="en-US" dirty="0"/>
                    </a:p>
                  </a:txBody>
                  <a:tcPr marL="0" marR="0" marT="36000" marB="36000" anchor="ctr">
                    <a:lnL w="19050" cap="flat" cmpd="sng" algn="ctr">
                      <a:solidFill>
                        <a:srgbClr val="3333FF"/>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6350" cap="flat" cmpd="sng" algn="ctr">
                      <a:solidFill>
                        <a:srgbClr val="5F9BD5"/>
                      </a:solidFill>
                      <a:prstDash val="solid"/>
                      <a:round/>
                      <a:headEnd type="none" w="med" len="med"/>
                      <a:tailEnd type="none" w="med" len="med"/>
                    </a:lnT>
                    <a:lnB w="6350" cap="flat" cmpd="sng" algn="ctr">
                      <a:solidFill>
                        <a:srgbClr val="5F9BD5"/>
                      </a:solidFill>
                      <a:prstDash val="solid"/>
                      <a:round/>
                      <a:headEnd type="none" w="med" len="med"/>
                      <a:tailEnd type="none" w="med" len="med"/>
                    </a:lnB>
                    <a:solidFill>
                      <a:srgbClr val="FFFFCC"/>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rPr>
                        <a:t>2</a:t>
                      </a:r>
                      <a:endParaRPr kumimoji="1" lang="ja-JP" altLang="en-US" sz="1400" dirty="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accent1">
                          <a:lumMod val="40000"/>
                          <a:lumOff val="60000"/>
                        </a:schemeClr>
                      </a:solidFill>
                      <a:prstDash val="solid"/>
                      <a:round/>
                      <a:headEnd type="none" w="med" len="med"/>
                      <a:tailEnd type="none" w="med" len="med"/>
                    </a:lnL>
                    <a:lnR w="6350" cap="flat" cmpd="sng" algn="ctr">
                      <a:solidFill>
                        <a:srgbClr val="5F9BD5"/>
                      </a:solidFill>
                      <a:prstDash val="solid"/>
                      <a:round/>
                      <a:headEnd type="none" w="med" len="med"/>
                      <a:tailEnd type="none" w="med" len="med"/>
                    </a:lnR>
                    <a:lnT w="6350" cap="flat" cmpd="sng" algn="ctr">
                      <a:solidFill>
                        <a:srgbClr val="5F9BD5"/>
                      </a:solidFill>
                      <a:prstDash val="solid"/>
                      <a:round/>
                      <a:headEnd type="none" w="med" len="med"/>
                      <a:tailEnd type="none" w="med" len="med"/>
                    </a:lnT>
                    <a:lnB w="6350" cap="flat" cmpd="sng" algn="ctr">
                      <a:solidFill>
                        <a:srgbClr val="5F9BD5"/>
                      </a:solidFill>
                      <a:prstDash val="solid"/>
                      <a:round/>
                      <a:headEnd type="none" w="med" len="med"/>
                      <a:tailEnd type="none" w="med" len="med"/>
                    </a:lnB>
                    <a:solidFill>
                      <a:srgbClr val="FFFFCC"/>
                    </a:solidFill>
                  </a:tcPr>
                </a:tc>
                <a:tc>
                  <a:txBody>
                    <a:bodyPr/>
                    <a:lstStyle/>
                    <a:p>
                      <a:r>
                        <a:rPr kumimoji="1" lang="ja-JP" altLang="en-US" sz="1400" dirty="0" smtClean="0">
                          <a:latin typeface="Meiryo UI" panose="020B0604030504040204" pitchFamily="50" charset="-128"/>
                          <a:ea typeface="Meiryo UI" panose="020B0604030504040204" pitchFamily="50" charset="-128"/>
                        </a:rPr>
                        <a:t>自動検収ラインのラベル誤添付防止</a:t>
                      </a:r>
                      <a:endParaRPr kumimoji="1" lang="ja-JP" altLang="en-US" sz="1400" dirty="0">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5F9BD5"/>
                      </a:solidFill>
                      <a:prstDash val="solid"/>
                      <a:round/>
                      <a:headEnd type="none" w="med" len="med"/>
                      <a:tailEnd type="none" w="med" len="med"/>
                    </a:lnL>
                    <a:lnR w="6350" cap="flat" cmpd="sng" algn="ctr">
                      <a:solidFill>
                        <a:srgbClr val="5F9BD5"/>
                      </a:solidFill>
                      <a:prstDash val="solid"/>
                      <a:round/>
                      <a:headEnd type="none" w="med" len="med"/>
                      <a:tailEnd type="none" w="med" len="med"/>
                    </a:lnR>
                    <a:lnT w="6350" cap="flat" cmpd="sng" algn="ctr">
                      <a:solidFill>
                        <a:srgbClr val="5F9BD5"/>
                      </a:solidFill>
                      <a:prstDash val="solid"/>
                      <a:round/>
                      <a:headEnd type="none" w="med" len="med"/>
                      <a:tailEnd type="none" w="med" len="med"/>
                    </a:lnT>
                    <a:lnB w="6350" cap="flat" cmpd="sng" algn="ctr">
                      <a:solidFill>
                        <a:srgbClr val="5F9BD5"/>
                      </a:solidFill>
                      <a:prstDash val="solid"/>
                      <a:round/>
                      <a:headEnd type="none" w="med" len="med"/>
                      <a:tailEnd type="none" w="med" len="med"/>
                    </a:lnB>
                    <a:solidFill>
                      <a:srgbClr val="FFFFFF"/>
                    </a:solidFill>
                  </a:tcPr>
                </a:tc>
                <a:tc>
                  <a:txBody>
                    <a:bodyPr/>
                    <a:lstStyle/>
                    <a:p>
                      <a:r>
                        <a:rPr kumimoji="1" lang="ja-JP" altLang="en-US" sz="1400" dirty="0" smtClean="0">
                          <a:latin typeface="Meiryo UI" panose="020B0604030504040204" pitchFamily="50" charset="-128"/>
                          <a:ea typeface="Meiryo UI" panose="020B0604030504040204" pitchFamily="50" charset="-128"/>
                        </a:rPr>
                        <a:t>メイラ株式会社</a:t>
                      </a:r>
                      <a:endParaRPr kumimoji="1" lang="ja-JP" altLang="en-US" sz="1400" dirty="0">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5F9BD5"/>
                      </a:solidFill>
                      <a:prstDash val="solid"/>
                      <a:round/>
                      <a:headEnd type="none" w="med" len="med"/>
                      <a:tailEnd type="none" w="med" len="med"/>
                    </a:lnL>
                    <a:lnR w="6350" cap="flat" cmpd="sng" algn="ctr">
                      <a:solidFill>
                        <a:srgbClr val="5F9BD5"/>
                      </a:solidFill>
                      <a:prstDash val="solid"/>
                      <a:round/>
                      <a:headEnd type="none" w="med" len="med"/>
                      <a:tailEnd type="none" w="med" len="med"/>
                    </a:lnR>
                    <a:lnT w="6350" cap="flat" cmpd="sng" algn="ctr">
                      <a:solidFill>
                        <a:srgbClr val="5F9BD5"/>
                      </a:solidFill>
                      <a:prstDash val="solid"/>
                      <a:round/>
                      <a:headEnd type="none" w="med" len="med"/>
                      <a:tailEnd type="none" w="med" len="med"/>
                    </a:lnT>
                    <a:lnB w="6350" cap="flat" cmpd="sng" algn="ctr">
                      <a:solidFill>
                        <a:srgbClr val="5F9BD5"/>
                      </a:solidFill>
                      <a:prstDash val="solid"/>
                      <a:round/>
                      <a:headEnd type="none" w="med" len="med"/>
                      <a:tailEnd type="none" w="med" len="med"/>
                    </a:lnB>
                    <a:solidFill>
                      <a:srgbClr val="FFFFFF"/>
                    </a:solidFill>
                  </a:tcPr>
                </a:tc>
                <a:tc>
                  <a:txBody>
                    <a:bodyPr/>
                    <a:lstStyle/>
                    <a:p>
                      <a:r>
                        <a:rPr kumimoji="1" lang="ja-JP" altLang="en-US" sz="1400" dirty="0" smtClean="0">
                          <a:latin typeface="Meiryo UI" panose="020B0604030504040204" pitchFamily="50" charset="-128"/>
                          <a:ea typeface="Meiryo UI" panose="020B0604030504040204" pitchFamily="50" charset="-128"/>
                        </a:rPr>
                        <a:t>ケイケイクラブ</a:t>
                      </a:r>
                      <a:endParaRPr kumimoji="1" lang="ja-JP" altLang="en-US" sz="1400" dirty="0">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5F9BD5"/>
                      </a:solidFill>
                      <a:prstDash val="solid"/>
                      <a:round/>
                      <a:headEnd type="none" w="med" len="med"/>
                      <a:tailEnd type="none" w="med" len="med"/>
                    </a:lnL>
                    <a:lnR w="6350" cap="flat" cmpd="sng" algn="ctr">
                      <a:solidFill>
                        <a:srgbClr val="5F9BD5"/>
                      </a:solidFill>
                      <a:prstDash val="solid"/>
                      <a:round/>
                      <a:headEnd type="none" w="med" len="med"/>
                      <a:tailEnd type="none" w="med" len="med"/>
                    </a:lnR>
                    <a:lnT w="6350" cap="flat" cmpd="sng" algn="ctr">
                      <a:solidFill>
                        <a:srgbClr val="5F9BD5"/>
                      </a:solidFill>
                      <a:prstDash val="solid"/>
                      <a:round/>
                      <a:headEnd type="none" w="med" len="med"/>
                      <a:tailEnd type="none" w="med" len="med"/>
                    </a:lnT>
                    <a:lnB w="6350" cap="flat" cmpd="sng" algn="ctr">
                      <a:solidFill>
                        <a:srgbClr val="5F9BD5"/>
                      </a:solidFill>
                      <a:prstDash val="solid"/>
                      <a:round/>
                      <a:headEnd type="none" w="med" len="med"/>
                      <a:tailEnd type="none" w="med" len="med"/>
                    </a:lnB>
                    <a:solidFill>
                      <a:srgbClr val="FFFFFF"/>
                    </a:solidFill>
                  </a:tcPr>
                </a:tc>
                <a:tc>
                  <a:txBody>
                    <a:bodyPr/>
                    <a:lstStyle/>
                    <a:p>
                      <a:endParaRPr kumimoji="1" lang="en-US" altLang="ja-JP" sz="1400" dirty="0" smtClean="0">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5F9BD5"/>
                      </a:solidFill>
                      <a:prstDash val="solid"/>
                      <a:round/>
                      <a:headEnd type="none" w="med" len="med"/>
                      <a:tailEnd type="none" w="med" len="med"/>
                    </a:lnL>
                    <a:lnR w="19050" cap="flat" cmpd="sng" algn="ctr">
                      <a:solidFill>
                        <a:srgbClr val="3333FF"/>
                      </a:solidFill>
                      <a:prstDash val="solid"/>
                      <a:round/>
                      <a:headEnd type="none" w="med" len="med"/>
                      <a:tailEnd type="none" w="med" len="med"/>
                    </a:lnR>
                    <a:lnT w="6350" cap="flat" cmpd="sng" algn="ctr">
                      <a:solidFill>
                        <a:srgbClr val="5F9BD5"/>
                      </a:solidFill>
                      <a:prstDash val="solid"/>
                      <a:round/>
                      <a:headEnd type="none" w="med" len="med"/>
                      <a:tailEnd type="none" w="med" len="med"/>
                    </a:lnT>
                    <a:lnB w="6350" cap="flat" cmpd="sng" algn="ctr">
                      <a:solidFill>
                        <a:srgbClr val="5F9BD5"/>
                      </a:solidFill>
                      <a:prstDash val="solid"/>
                      <a:round/>
                      <a:headEnd type="none" w="med" len="med"/>
                      <a:tailEnd type="none" w="med" len="med"/>
                    </a:lnB>
                    <a:solidFill>
                      <a:srgbClr val="FFFF00"/>
                    </a:solidFill>
                  </a:tcPr>
                </a:tc>
                <a:extLst>
                  <a:ext uri="{0D108BD9-81ED-4DB2-BD59-A6C34878D82A}">
                    <a16:rowId xmlns:a16="http://schemas.microsoft.com/office/drawing/2014/main" val="2559000556"/>
                  </a:ext>
                </a:extLst>
              </a:tr>
              <a:tr h="523332">
                <a:tc vMerge="1">
                  <a:txBody>
                    <a:bodyPr/>
                    <a:lstStyle/>
                    <a:p>
                      <a:endParaRPr lang="ja-JP" altLang="en-US" dirty="0"/>
                    </a:p>
                  </a:txBody>
                  <a:tcPr marL="0" marR="0" marT="36000" marB="36000" anchor="ctr">
                    <a:lnL w="19050" cap="flat" cmpd="sng" algn="ctr">
                      <a:solidFill>
                        <a:srgbClr val="3333FF"/>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6350" cap="flat" cmpd="sng" algn="ctr">
                      <a:solidFill>
                        <a:srgbClr val="5F9BD5"/>
                      </a:solidFill>
                      <a:prstDash val="solid"/>
                      <a:round/>
                      <a:headEnd type="none" w="med" len="med"/>
                      <a:tailEnd type="none" w="med" len="med"/>
                    </a:lnT>
                    <a:lnB w="6350" cap="flat" cmpd="sng" algn="ctr">
                      <a:solidFill>
                        <a:srgbClr val="5F9BD5"/>
                      </a:solidFill>
                      <a:prstDash val="solid"/>
                      <a:round/>
                      <a:headEnd type="none" w="med" len="med"/>
                      <a:tailEnd type="none" w="med" len="med"/>
                    </a:lnB>
                    <a:solidFill>
                      <a:srgbClr val="FFFFCC"/>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rPr>
                        <a:t>3</a:t>
                      </a:r>
                      <a:endParaRPr kumimoji="1" lang="ja-JP" altLang="en-US" sz="1400" dirty="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accent1">
                          <a:lumMod val="40000"/>
                          <a:lumOff val="60000"/>
                        </a:schemeClr>
                      </a:solidFill>
                      <a:prstDash val="solid"/>
                      <a:round/>
                      <a:headEnd type="none" w="med" len="med"/>
                      <a:tailEnd type="none" w="med" len="med"/>
                    </a:lnL>
                    <a:lnR w="6350" cap="flat" cmpd="sng" algn="ctr">
                      <a:solidFill>
                        <a:srgbClr val="5F9BD5"/>
                      </a:solidFill>
                      <a:prstDash val="solid"/>
                      <a:round/>
                      <a:headEnd type="none" w="med" len="med"/>
                      <a:tailEnd type="none" w="med" len="med"/>
                    </a:lnR>
                    <a:lnT w="6350" cap="flat" cmpd="sng" algn="ctr">
                      <a:solidFill>
                        <a:srgbClr val="5F9BD5"/>
                      </a:solidFill>
                      <a:prstDash val="solid"/>
                      <a:round/>
                      <a:headEnd type="none" w="med" len="med"/>
                      <a:tailEnd type="none" w="med" len="med"/>
                    </a:lnT>
                    <a:lnB w="57150" cap="flat" cmpd="sng" algn="ctr">
                      <a:solidFill>
                        <a:schemeClr val="accent1">
                          <a:lumMod val="40000"/>
                          <a:lumOff val="60000"/>
                        </a:schemeClr>
                      </a:solidFill>
                      <a:prstDash val="solid"/>
                      <a:round/>
                      <a:headEnd type="none" w="med" len="med"/>
                      <a:tailEnd type="none" w="med" len="med"/>
                    </a:lnB>
                    <a:solidFill>
                      <a:srgbClr val="FFFFCC"/>
                    </a:solidFill>
                  </a:tcPr>
                </a:tc>
                <a:tc>
                  <a:txBody>
                    <a:bodyPr/>
                    <a:lstStyle/>
                    <a:p>
                      <a:pPr algn="l"/>
                      <a:r>
                        <a:rPr lang="ja-JP" altLang="en-US" sz="1400" dirty="0" smtClean="0">
                          <a:latin typeface="Meiryo UI" panose="020B0604030504040204" pitchFamily="50" charset="-128"/>
                          <a:ea typeface="Meiryo UI" panose="020B0604030504040204" pitchFamily="50" charset="-128"/>
                        </a:rPr>
                        <a:t>全員参加の活動でレベルアップ 習熟度</a:t>
                      </a:r>
                      <a:r>
                        <a:rPr lang="en-US" altLang="ja-JP" sz="1400" dirty="0" smtClean="0">
                          <a:latin typeface="Meiryo UI" panose="020B0604030504040204" pitchFamily="50" charset="-128"/>
                          <a:ea typeface="Meiryo UI" panose="020B0604030504040204" pitchFamily="50" charset="-128"/>
                        </a:rPr>
                        <a:t>40</a:t>
                      </a:r>
                      <a:r>
                        <a:rPr lang="ja-JP" altLang="en-US" sz="1400" dirty="0" smtClean="0">
                          <a:latin typeface="Meiryo UI" panose="020B0604030504040204" pitchFamily="50" charset="-128"/>
                          <a:ea typeface="Meiryo UI" panose="020B0604030504040204" pitchFamily="50" charset="-128"/>
                        </a:rPr>
                        <a:t>％を目指して</a:t>
                      </a:r>
                      <a:endParaRPr lang="en-US" altLang="ja-JP" sz="1400" dirty="0" smtClean="0">
                        <a:latin typeface="Meiryo UI" panose="020B0604030504040204" pitchFamily="50" charset="-128"/>
                        <a:ea typeface="Meiryo UI" panose="020B0604030504040204" pitchFamily="50" charset="-128"/>
                      </a:endParaRPr>
                    </a:p>
                    <a:p>
                      <a:pPr algn="l"/>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小集団活動の独自ルールの作成</a:t>
                      </a:r>
                      <a:r>
                        <a:rPr lang="en-US" altLang="ja-JP" sz="1400" dirty="0" smtClean="0">
                          <a:latin typeface="Meiryo UI" panose="020B0604030504040204" pitchFamily="50" charset="-128"/>
                          <a:ea typeface="Meiryo UI" panose="020B0604030504040204" pitchFamily="50" charset="-128"/>
                        </a:rPr>
                        <a:t>~</a:t>
                      </a:r>
                      <a:endParaRPr lang="ja-JP" altLang="en-US" sz="1400" dirty="0" smtClean="0">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5F9BD5"/>
                      </a:solidFill>
                      <a:prstDash val="solid"/>
                      <a:round/>
                      <a:headEnd type="none" w="med" len="med"/>
                      <a:tailEnd type="none" w="med" len="med"/>
                    </a:lnL>
                    <a:lnR w="6350" cap="flat" cmpd="sng" algn="ctr">
                      <a:solidFill>
                        <a:srgbClr val="5F9BD5"/>
                      </a:solidFill>
                      <a:prstDash val="solid"/>
                      <a:round/>
                      <a:headEnd type="none" w="med" len="med"/>
                      <a:tailEnd type="none" w="med" len="med"/>
                    </a:lnR>
                    <a:lnT w="6350" cap="flat" cmpd="sng" algn="ctr">
                      <a:solidFill>
                        <a:srgbClr val="5F9BD5"/>
                      </a:solidFill>
                      <a:prstDash val="solid"/>
                      <a:round/>
                      <a:headEnd type="none" w="med" len="med"/>
                      <a:tailEnd type="none" w="med" len="med"/>
                    </a:lnT>
                    <a:lnB w="57150" cap="flat" cmpd="sng" algn="ctr">
                      <a:solidFill>
                        <a:schemeClr val="accent1">
                          <a:lumMod val="40000"/>
                          <a:lumOff val="60000"/>
                        </a:schemeClr>
                      </a:solidFill>
                      <a:prstDash val="solid"/>
                      <a:round/>
                      <a:headEnd type="none" w="med" len="med"/>
                      <a:tailEnd type="none" w="med" len="med"/>
                    </a:lnB>
                    <a:solidFill>
                      <a:srgbClr val="FFFFFF"/>
                    </a:solidFill>
                  </a:tcPr>
                </a:tc>
                <a:tc>
                  <a:txBody>
                    <a:bodyPr/>
                    <a:lstStyle/>
                    <a:p>
                      <a:r>
                        <a:rPr kumimoji="1" lang="ja-JP" altLang="en-US" sz="1400" dirty="0" smtClean="0">
                          <a:latin typeface="Meiryo UI" panose="020B0604030504040204" pitchFamily="50" charset="-128"/>
                          <a:ea typeface="Meiryo UI" panose="020B0604030504040204" pitchFamily="50" charset="-128"/>
                        </a:rPr>
                        <a:t>株式会社</a:t>
                      </a:r>
                      <a:r>
                        <a:rPr kumimoji="1" lang="en-US" altLang="ja-JP" sz="1400" dirty="0" smtClean="0">
                          <a:latin typeface="Meiryo UI" panose="020B0604030504040204" pitchFamily="50" charset="-128"/>
                          <a:ea typeface="Meiryo UI" panose="020B0604030504040204" pitchFamily="50" charset="-128"/>
                        </a:rPr>
                        <a:t>TYK</a:t>
                      </a:r>
                      <a:endParaRPr kumimoji="1" lang="ja-JP" altLang="en-US" sz="1400" dirty="0">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5F9BD5"/>
                      </a:solidFill>
                      <a:prstDash val="solid"/>
                      <a:round/>
                      <a:headEnd type="none" w="med" len="med"/>
                      <a:tailEnd type="none" w="med" len="med"/>
                    </a:lnL>
                    <a:lnR w="6350" cap="flat" cmpd="sng" algn="ctr">
                      <a:solidFill>
                        <a:srgbClr val="5F9BD5"/>
                      </a:solidFill>
                      <a:prstDash val="solid"/>
                      <a:round/>
                      <a:headEnd type="none" w="med" len="med"/>
                      <a:tailEnd type="none" w="med" len="med"/>
                    </a:lnR>
                    <a:lnT w="6350" cap="flat" cmpd="sng" algn="ctr">
                      <a:solidFill>
                        <a:srgbClr val="5F9BD5"/>
                      </a:solidFill>
                      <a:prstDash val="solid"/>
                      <a:round/>
                      <a:headEnd type="none" w="med" len="med"/>
                      <a:tailEnd type="none" w="med" len="med"/>
                    </a:lnT>
                    <a:lnB w="57150" cap="flat" cmpd="sng" algn="ctr">
                      <a:solidFill>
                        <a:schemeClr val="accent1">
                          <a:lumMod val="40000"/>
                          <a:lumOff val="60000"/>
                        </a:schemeClr>
                      </a:solidFill>
                      <a:prstDash val="solid"/>
                      <a:round/>
                      <a:headEnd type="none" w="med" len="med"/>
                      <a:tailEnd type="none" w="med" len="med"/>
                    </a:lnB>
                    <a:solidFill>
                      <a:srgbClr val="FFFFFF"/>
                    </a:solidFill>
                  </a:tcPr>
                </a:tc>
                <a:tc>
                  <a:txBody>
                    <a:bodyPr/>
                    <a:lstStyle/>
                    <a:p>
                      <a:r>
                        <a:rPr kumimoji="1" lang="ja-JP" altLang="en-US" sz="1400" dirty="0" smtClean="0">
                          <a:latin typeface="Meiryo UI" panose="020B0604030504040204" pitchFamily="50" charset="-128"/>
                          <a:ea typeface="Meiryo UI" panose="020B0604030504040204" pitchFamily="50" charset="-128"/>
                        </a:rPr>
                        <a:t>クオリティー</a:t>
                      </a:r>
                      <a:endParaRPr kumimoji="1" lang="ja-JP" altLang="en-US" sz="1400" dirty="0">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5F9BD5"/>
                      </a:solidFill>
                      <a:prstDash val="solid"/>
                      <a:round/>
                      <a:headEnd type="none" w="med" len="med"/>
                      <a:tailEnd type="none" w="med" len="med"/>
                    </a:lnL>
                    <a:lnR w="6350" cap="flat" cmpd="sng" algn="ctr">
                      <a:solidFill>
                        <a:srgbClr val="5F9BD5"/>
                      </a:solidFill>
                      <a:prstDash val="solid"/>
                      <a:round/>
                      <a:headEnd type="none" w="med" len="med"/>
                      <a:tailEnd type="none" w="med" len="med"/>
                    </a:lnR>
                    <a:lnT w="6350" cap="flat" cmpd="sng" algn="ctr">
                      <a:solidFill>
                        <a:srgbClr val="5F9BD5"/>
                      </a:solidFill>
                      <a:prstDash val="solid"/>
                      <a:round/>
                      <a:headEnd type="none" w="med" len="med"/>
                      <a:tailEnd type="none" w="med" len="med"/>
                    </a:lnT>
                    <a:lnB w="57150" cap="flat" cmpd="sng" algn="ctr">
                      <a:solidFill>
                        <a:schemeClr val="accent1">
                          <a:lumMod val="40000"/>
                          <a:lumOff val="60000"/>
                        </a:schemeClr>
                      </a:solidFill>
                      <a:prstDash val="solid"/>
                      <a:round/>
                      <a:headEnd type="none" w="med" len="med"/>
                      <a:tailEnd type="none" w="med" len="med"/>
                    </a:lnB>
                    <a:solidFill>
                      <a:srgbClr val="FFFFFF"/>
                    </a:solidFill>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5F9BD5"/>
                      </a:solidFill>
                      <a:prstDash val="solid"/>
                      <a:round/>
                      <a:headEnd type="none" w="med" len="med"/>
                      <a:tailEnd type="none" w="med" len="med"/>
                    </a:lnL>
                    <a:lnR w="19050" cap="flat" cmpd="sng" algn="ctr">
                      <a:solidFill>
                        <a:srgbClr val="3333FF"/>
                      </a:solidFill>
                      <a:prstDash val="solid"/>
                      <a:round/>
                      <a:headEnd type="none" w="med" len="med"/>
                      <a:tailEnd type="none" w="med" len="med"/>
                    </a:lnR>
                    <a:lnT w="6350" cap="flat" cmpd="sng" algn="ctr">
                      <a:solidFill>
                        <a:srgbClr val="5F9BD5"/>
                      </a:solidFill>
                      <a:prstDash val="solid"/>
                      <a:round/>
                      <a:headEnd type="none" w="med" len="med"/>
                      <a:tailEnd type="none" w="med" len="med"/>
                    </a:lnT>
                    <a:lnB w="57150" cap="flat" cmpd="sng" algn="ctr">
                      <a:solidFill>
                        <a:schemeClr val="accent1">
                          <a:lumMod val="40000"/>
                          <a:lumOff val="6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val="1762155793"/>
                  </a:ext>
                </a:extLst>
              </a:tr>
              <a:tr h="523332">
                <a:tc rowSpan="10">
                  <a:txBody>
                    <a:bodyPr/>
                    <a:lstStyle/>
                    <a:p>
                      <a:pPr algn="ctr"/>
                      <a:r>
                        <a:rPr lang="ja-JP" altLang="en-US" dirty="0" smtClean="0"/>
                        <a:t>製</a:t>
                      </a:r>
                      <a:endParaRPr lang="en-US" altLang="ja-JP" dirty="0" smtClean="0"/>
                    </a:p>
                    <a:p>
                      <a:pPr algn="ctr"/>
                      <a:r>
                        <a:rPr lang="ja-JP" altLang="en-US" dirty="0" smtClean="0"/>
                        <a:t>造</a:t>
                      </a:r>
                      <a:endParaRPr lang="en-US" altLang="ja-JP" dirty="0" smtClean="0"/>
                    </a:p>
                    <a:p>
                      <a:pPr algn="ctr"/>
                      <a:r>
                        <a:rPr lang="ja-JP" altLang="en-US" dirty="0" smtClean="0"/>
                        <a:t>部</a:t>
                      </a:r>
                      <a:endParaRPr lang="en-US" altLang="ja-JP" dirty="0" smtClean="0"/>
                    </a:p>
                    <a:p>
                      <a:pPr algn="ctr"/>
                      <a:r>
                        <a:rPr lang="ja-JP" altLang="en-US" dirty="0" smtClean="0"/>
                        <a:t>門</a:t>
                      </a:r>
                      <a:endParaRPr lang="ja-JP" altLang="en-US" dirty="0"/>
                    </a:p>
                  </a:txBody>
                  <a:tcPr marL="0" marR="0" marT="36000" marB="36000" anchor="ctr">
                    <a:lnL w="19050" cap="flat" cmpd="sng" algn="ctr">
                      <a:solidFill>
                        <a:srgbClr val="3333FF"/>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57150" cap="flat" cmpd="sng" algn="ctr">
                      <a:solidFill>
                        <a:schemeClr val="accent1">
                          <a:lumMod val="40000"/>
                          <a:lumOff val="60000"/>
                        </a:schemeClr>
                      </a:solidFill>
                      <a:prstDash val="solid"/>
                      <a:round/>
                      <a:headEnd type="none" w="med" len="med"/>
                      <a:tailEnd type="none" w="med" len="med"/>
                    </a:lnT>
                    <a:lnB w="19050" cap="flat" cmpd="sng" algn="ctr">
                      <a:solidFill>
                        <a:srgbClr val="3333FF"/>
                      </a:solidFill>
                      <a:prstDash val="solid"/>
                      <a:round/>
                      <a:headEnd type="none" w="med" len="med"/>
                      <a:tailEnd type="none" w="med" len="med"/>
                    </a:lnB>
                    <a:solidFill>
                      <a:srgbClr val="FFFFCC"/>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rPr>
                        <a:t>4</a:t>
                      </a:r>
                      <a:endParaRPr kumimoji="1" lang="ja-JP" altLang="en-US" sz="1400" dirty="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accent1">
                          <a:lumMod val="40000"/>
                          <a:lumOff val="60000"/>
                        </a:schemeClr>
                      </a:solidFill>
                      <a:prstDash val="solid"/>
                      <a:round/>
                      <a:headEnd type="none" w="med" len="med"/>
                      <a:tailEnd type="none" w="med" len="med"/>
                    </a:lnL>
                    <a:lnR w="6350" cap="flat" cmpd="sng" algn="ctr">
                      <a:solidFill>
                        <a:srgbClr val="5F9BD5"/>
                      </a:solidFill>
                      <a:prstDash val="solid"/>
                      <a:round/>
                      <a:headEnd type="none" w="med" len="med"/>
                      <a:tailEnd type="none" w="med" len="med"/>
                    </a:lnR>
                    <a:lnT w="57150" cap="flat" cmpd="sng" algn="ctr">
                      <a:solidFill>
                        <a:schemeClr val="accent1">
                          <a:lumMod val="40000"/>
                          <a:lumOff val="60000"/>
                        </a:schemeClr>
                      </a:solidFill>
                      <a:prstDash val="solid"/>
                      <a:round/>
                      <a:headEnd type="none" w="med" len="med"/>
                      <a:tailEnd type="none" w="med" len="med"/>
                    </a:lnT>
                    <a:lnB w="6350" cap="flat" cmpd="sng" algn="ctr">
                      <a:solidFill>
                        <a:srgbClr val="5F9BD5"/>
                      </a:solidFill>
                      <a:prstDash val="solid"/>
                      <a:round/>
                      <a:headEnd type="none" w="med" len="med"/>
                      <a:tailEnd type="none" w="med" len="med"/>
                    </a:lnB>
                    <a:solidFill>
                      <a:srgbClr val="FF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Meiryo UI" panose="020B0604030504040204" pitchFamily="50" charset="-128"/>
                          <a:ea typeface="Meiryo UI" panose="020B0604030504040204" pitchFamily="50" charset="-128"/>
                        </a:rPr>
                        <a:t>ドア補給工程整備改善による工数の低減</a:t>
                      </a:r>
                      <a:endParaRPr lang="en-US" altLang="ja-JP" sz="140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受け治具段取り仕掛け替え改善</a:t>
                      </a:r>
                      <a:r>
                        <a:rPr lang="en-US" altLang="ja-JP" sz="1400" dirty="0" smtClean="0">
                          <a:latin typeface="Meiryo UI" panose="020B0604030504040204" pitchFamily="50" charset="-128"/>
                          <a:ea typeface="Meiryo UI" panose="020B0604030504040204" pitchFamily="50" charset="-128"/>
                        </a:rPr>
                        <a:t>~</a:t>
                      </a:r>
                    </a:p>
                  </a:txBody>
                  <a:tcPr marL="36000" marR="36000" marT="36000" marB="36000" anchor="ctr">
                    <a:lnL w="6350" cap="flat" cmpd="sng" algn="ctr">
                      <a:solidFill>
                        <a:srgbClr val="5F9BD5"/>
                      </a:solidFill>
                      <a:prstDash val="solid"/>
                      <a:round/>
                      <a:headEnd type="none" w="med" len="med"/>
                      <a:tailEnd type="none" w="med" len="med"/>
                    </a:lnL>
                    <a:lnR w="6350" cap="flat" cmpd="sng" algn="ctr">
                      <a:solidFill>
                        <a:srgbClr val="5F9BD5"/>
                      </a:solidFill>
                      <a:prstDash val="solid"/>
                      <a:round/>
                      <a:headEnd type="none" w="med" len="med"/>
                      <a:tailEnd type="none" w="med" len="med"/>
                    </a:lnR>
                    <a:lnT w="57150" cap="flat" cmpd="sng" algn="ctr">
                      <a:solidFill>
                        <a:schemeClr val="accent1">
                          <a:lumMod val="40000"/>
                          <a:lumOff val="60000"/>
                        </a:schemeClr>
                      </a:solidFill>
                      <a:prstDash val="solid"/>
                      <a:round/>
                      <a:headEnd type="none" w="med" len="med"/>
                      <a:tailEnd type="none" w="med" len="med"/>
                    </a:lnT>
                    <a:lnB w="6350" cap="flat" cmpd="sng" algn="ctr">
                      <a:solidFill>
                        <a:srgbClr val="5F9BD5"/>
                      </a:solidFill>
                      <a:prstDash val="solid"/>
                      <a:round/>
                      <a:headEnd type="none" w="med" len="med"/>
                      <a:tailEnd type="none" w="med" len="med"/>
                    </a:lnB>
                    <a:solidFill>
                      <a:srgbClr val="FFFFFF"/>
                    </a:solidFill>
                  </a:tcPr>
                </a:tc>
                <a:tc>
                  <a:txBody>
                    <a:bodyPr/>
                    <a:lstStyle/>
                    <a:p>
                      <a:r>
                        <a:rPr kumimoji="1" lang="ja-JP" altLang="en-US" sz="1400" dirty="0" smtClean="0">
                          <a:latin typeface="Meiryo UI" panose="020B0604030504040204" pitchFamily="50" charset="-128"/>
                          <a:ea typeface="Meiryo UI" panose="020B0604030504040204" pitchFamily="50" charset="-128"/>
                        </a:rPr>
                        <a:t>トヨタ紡織株式会社</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大口岐阜工場</a:t>
                      </a:r>
                      <a:endParaRPr kumimoji="1" lang="ja-JP" altLang="en-US" sz="1400" dirty="0">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5F9BD5"/>
                      </a:solidFill>
                      <a:prstDash val="solid"/>
                      <a:round/>
                      <a:headEnd type="none" w="med" len="med"/>
                      <a:tailEnd type="none" w="med" len="med"/>
                    </a:lnL>
                    <a:lnR w="6350" cap="flat" cmpd="sng" algn="ctr">
                      <a:solidFill>
                        <a:srgbClr val="5F9BD5"/>
                      </a:solidFill>
                      <a:prstDash val="solid"/>
                      <a:round/>
                      <a:headEnd type="none" w="med" len="med"/>
                      <a:tailEnd type="none" w="med" len="med"/>
                    </a:lnR>
                    <a:lnT w="57150" cap="flat" cmpd="sng" algn="ctr">
                      <a:solidFill>
                        <a:schemeClr val="accent1">
                          <a:lumMod val="40000"/>
                          <a:lumOff val="60000"/>
                        </a:schemeClr>
                      </a:solidFill>
                      <a:prstDash val="solid"/>
                      <a:round/>
                      <a:headEnd type="none" w="med" len="med"/>
                      <a:tailEnd type="none" w="med" len="med"/>
                    </a:lnT>
                    <a:lnB w="6350" cap="flat" cmpd="sng" algn="ctr">
                      <a:solidFill>
                        <a:srgbClr val="5F9BD5"/>
                      </a:solidFill>
                      <a:prstDash val="solid"/>
                      <a:round/>
                      <a:headEnd type="none" w="med" len="med"/>
                      <a:tailEnd type="none" w="med" len="med"/>
                    </a:lnB>
                    <a:solidFill>
                      <a:srgbClr val="FFFFFF"/>
                    </a:solidFill>
                  </a:tcPr>
                </a:tc>
                <a:tc>
                  <a:txBody>
                    <a:bodyPr/>
                    <a:lstStyle/>
                    <a:p>
                      <a:r>
                        <a:rPr kumimoji="1" lang="ja-JP" altLang="en-US" sz="1400" dirty="0" smtClean="0">
                          <a:latin typeface="Meiryo UI" panose="020B0604030504040204" pitchFamily="50" charset="-128"/>
                          <a:ea typeface="Meiryo UI" panose="020B0604030504040204" pitchFamily="50" charset="-128"/>
                        </a:rPr>
                        <a:t>ウェビング</a:t>
                      </a:r>
                      <a:endParaRPr kumimoji="1" lang="ja-JP" altLang="en-US" sz="1400" dirty="0">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5F9BD5"/>
                      </a:solidFill>
                      <a:prstDash val="solid"/>
                      <a:round/>
                      <a:headEnd type="none" w="med" len="med"/>
                      <a:tailEnd type="none" w="med" len="med"/>
                    </a:lnL>
                    <a:lnR w="6350" cap="flat" cmpd="sng" algn="ctr">
                      <a:solidFill>
                        <a:srgbClr val="5F9BD5"/>
                      </a:solidFill>
                      <a:prstDash val="solid"/>
                      <a:round/>
                      <a:headEnd type="none" w="med" len="med"/>
                      <a:tailEnd type="none" w="med" len="med"/>
                    </a:lnR>
                    <a:lnT w="57150" cap="flat" cmpd="sng" algn="ctr">
                      <a:solidFill>
                        <a:schemeClr val="accent1">
                          <a:lumMod val="40000"/>
                          <a:lumOff val="60000"/>
                        </a:schemeClr>
                      </a:solidFill>
                      <a:prstDash val="solid"/>
                      <a:round/>
                      <a:headEnd type="none" w="med" len="med"/>
                      <a:tailEnd type="none" w="med" len="med"/>
                    </a:lnT>
                    <a:lnB w="6350" cap="flat" cmpd="sng" algn="ctr">
                      <a:solidFill>
                        <a:srgbClr val="5F9BD5"/>
                      </a:solidFill>
                      <a:prstDash val="solid"/>
                      <a:round/>
                      <a:headEnd type="none" w="med" len="med"/>
                      <a:tailEnd type="none" w="med" len="med"/>
                    </a:lnB>
                    <a:solidFill>
                      <a:srgbClr val="FFFFFF"/>
                    </a:solidFill>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5F9BD5"/>
                      </a:solidFill>
                      <a:prstDash val="solid"/>
                      <a:round/>
                      <a:headEnd type="none" w="med" len="med"/>
                      <a:tailEnd type="none" w="med" len="med"/>
                    </a:lnL>
                    <a:lnR w="19050" cap="flat" cmpd="sng" algn="ctr">
                      <a:solidFill>
                        <a:srgbClr val="3333FF"/>
                      </a:solidFill>
                      <a:prstDash val="solid"/>
                      <a:round/>
                      <a:headEnd type="none" w="med" len="med"/>
                      <a:tailEnd type="none" w="med" len="med"/>
                    </a:lnR>
                    <a:lnT w="57150" cap="flat" cmpd="sng" algn="ctr">
                      <a:solidFill>
                        <a:schemeClr val="accent1">
                          <a:lumMod val="40000"/>
                          <a:lumOff val="60000"/>
                        </a:schemeClr>
                      </a:solidFill>
                      <a:prstDash val="solid"/>
                      <a:round/>
                      <a:headEnd type="none" w="med" len="med"/>
                      <a:tailEnd type="none" w="med" len="med"/>
                    </a:lnT>
                    <a:lnB w="6350" cap="flat" cmpd="sng" algn="ctr">
                      <a:solidFill>
                        <a:srgbClr val="5F9BD5"/>
                      </a:solidFill>
                      <a:prstDash val="solid"/>
                      <a:round/>
                      <a:headEnd type="none" w="med" len="med"/>
                      <a:tailEnd type="none" w="med" len="med"/>
                    </a:lnB>
                    <a:solidFill>
                      <a:srgbClr val="FFFF00"/>
                    </a:solidFill>
                  </a:tcPr>
                </a:tc>
                <a:extLst>
                  <a:ext uri="{0D108BD9-81ED-4DB2-BD59-A6C34878D82A}">
                    <a16:rowId xmlns:a16="http://schemas.microsoft.com/office/drawing/2014/main" val="3781341235"/>
                  </a:ext>
                </a:extLst>
              </a:tr>
              <a:tr h="523332">
                <a:tc vMerge="1">
                  <a:txBody>
                    <a:bodyPr/>
                    <a:lstStyle/>
                    <a:p>
                      <a:endParaRPr lang="ja-JP" altLang="en-US" dirty="0"/>
                    </a:p>
                  </a:txBody>
                  <a:tcPr marL="0" marR="0" marT="36000" marB="36000" anchor="ctr">
                    <a:lnL w="19050" cap="flat" cmpd="sng" algn="ctr">
                      <a:solidFill>
                        <a:srgbClr val="3333FF"/>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6350" cap="flat" cmpd="sng" algn="ctr">
                      <a:solidFill>
                        <a:srgbClr val="5F9BD5"/>
                      </a:solidFill>
                      <a:prstDash val="solid"/>
                      <a:round/>
                      <a:headEnd type="none" w="med" len="med"/>
                      <a:tailEnd type="none" w="med" len="med"/>
                    </a:lnT>
                    <a:lnB w="6350" cap="flat" cmpd="sng" algn="ctr">
                      <a:solidFill>
                        <a:srgbClr val="5F9BD5"/>
                      </a:solidFill>
                      <a:prstDash val="solid"/>
                      <a:round/>
                      <a:headEnd type="none" w="med" len="med"/>
                      <a:tailEnd type="none" w="med" len="med"/>
                    </a:lnB>
                    <a:solidFill>
                      <a:srgbClr val="FFFFCC"/>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rPr>
                        <a:t>5</a:t>
                      </a:r>
                      <a:endParaRPr kumimoji="1" lang="ja-JP" altLang="en-US" sz="1400" dirty="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accent1">
                          <a:lumMod val="40000"/>
                          <a:lumOff val="60000"/>
                        </a:schemeClr>
                      </a:solidFill>
                      <a:prstDash val="solid"/>
                      <a:round/>
                      <a:headEnd type="none" w="med" len="med"/>
                      <a:tailEnd type="none" w="med" len="med"/>
                    </a:lnL>
                    <a:lnR w="6350" cap="flat" cmpd="sng" algn="ctr">
                      <a:solidFill>
                        <a:srgbClr val="5F9BD5"/>
                      </a:solidFill>
                      <a:prstDash val="solid"/>
                      <a:round/>
                      <a:headEnd type="none" w="med" len="med"/>
                      <a:tailEnd type="none" w="med" len="med"/>
                    </a:lnR>
                    <a:lnT w="6350" cap="flat" cmpd="sng" algn="ctr">
                      <a:solidFill>
                        <a:srgbClr val="5F9BD5"/>
                      </a:solidFill>
                      <a:prstDash val="solid"/>
                      <a:round/>
                      <a:headEnd type="none" w="med" len="med"/>
                      <a:tailEnd type="none" w="med" len="med"/>
                    </a:lnT>
                    <a:lnB w="6350" cap="flat" cmpd="sng" algn="ctr">
                      <a:solidFill>
                        <a:srgbClr val="5F9BD5"/>
                      </a:solidFill>
                      <a:prstDash val="solid"/>
                      <a:round/>
                      <a:headEnd type="none" w="med" len="med"/>
                      <a:tailEnd type="none" w="med" len="med"/>
                    </a:lnB>
                    <a:solidFill>
                      <a:srgbClr val="FFFFCC"/>
                    </a:solidFill>
                  </a:tcPr>
                </a:tc>
                <a:tc>
                  <a:txBody>
                    <a:bodyPr/>
                    <a:lstStyle/>
                    <a:p>
                      <a:pPr algn="l"/>
                      <a:r>
                        <a:rPr lang="ja-JP" altLang="en-US" sz="1400" dirty="0" smtClean="0">
                          <a:latin typeface="Meiryo UI" panose="020B0604030504040204" pitchFamily="50" charset="-128"/>
                          <a:ea typeface="Meiryo UI" panose="020B0604030504040204" pitchFamily="50" charset="-128"/>
                        </a:rPr>
                        <a:t>作業訓練期間の短縮　</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覚えにくい</a:t>
                      </a:r>
                      <a:r>
                        <a:rPr lang="en-US" altLang="ja-JP" sz="1400" dirty="0" smtClean="0">
                          <a:latin typeface="Meiryo UI" panose="020B0604030504040204" pitchFamily="50" charset="-128"/>
                          <a:ea typeface="Meiryo UI" panose="020B0604030504040204" pitchFamily="50" charset="-128"/>
                        </a:rPr>
                        <a:t>』</a:t>
                      </a:r>
                      <a:r>
                        <a:rPr lang="ja-JP" altLang="en-US" sz="1400" dirty="0" err="1" smtClean="0">
                          <a:latin typeface="Meiryo UI" panose="020B0604030504040204" pitchFamily="50" charset="-128"/>
                          <a:ea typeface="Meiryo UI" panose="020B0604030504040204" pitchFamily="50" charset="-128"/>
                        </a:rPr>
                        <a:t>を簡</a:t>
                      </a:r>
                      <a:r>
                        <a:rPr lang="ja-JP" altLang="en-US" sz="1400" dirty="0" smtClean="0">
                          <a:latin typeface="Meiryo UI" panose="020B0604030504040204" pitchFamily="50" charset="-128"/>
                          <a:ea typeface="Meiryo UI" panose="020B0604030504040204" pitchFamily="50" charset="-128"/>
                        </a:rPr>
                        <a:t>単に</a:t>
                      </a:r>
                      <a:endParaRPr lang="en-US" altLang="ja-JP" sz="1400" dirty="0" smtClean="0">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5F9BD5"/>
                      </a:solidFill>
                      <a:prstDash val="solid"/>
                      <a:round/>
                      <a:headEnd type="none" w="med" len="med"/>
                      <a:tailEnd type="none" w="med" len="med"/>
                    </a:lnL>
                    <a:lnR w="6350" cap="flat" cmpd="sng" algn="ctr">
                      <a:solidFill>
                        <a:srgbClr val="5F9BD5"/>
                      </a:solidFill>
                      <a:prstDash val="solid"/>
                      <a:round/>
                      <a:headEnd type="none" w="med" len="med"/>
                      <a:tailEnd type="none" w="med" len="med"/>
                    </a:lnR>
                    <a:lnT w="6350" cap="flat" cmpd="sng" algn="ctr">
                      <a:solidFill>
                        <a:srgbClr val="5F9BD5"/>
                      </a:solidFill>
                      <a:prstDash val="solid"/>
                      <a:round/>
                      <a:headEnd type="none" w="med" len="med"/>
                      <a:tailEnd type="none" w="med" len="med"/>
                    </a:lnT>
                    <a:lnB w="6350" cap="flat" cmpd="sng" algn="ctr">
                      <a:solidFill>
                        <a:srgbClr val="5F9BD5"/>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Meiryo UI" panose="020B0604030504040204" pitchFamily="50" charset="-128"/>
                          <a:ea typeface="Meiryo UI" panose="020B0604030504040204" pitchFamily="50" charset="-128"/>
                        </a:rPr>
                        <a:t>岐阜車体工業</a:t>
                      </a:r>
                      <a:endParaRPr lang="en-US" altLang="ja-JP" sz="140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Meiryo UI" panose="020B0604030504040204" pitchFamily="50" charset="-128"/>
                          <a:ea typeface="Meiryo UI" panose="020B0604030504040204" pitchFamily="50" charset="-128"/>
                        </a:rPr>
                        <a:t>株式会社</a:t>
                      </a:r>
                      <a:endParaRPr lang="en-US" altLang="ja-JP" sz="1400" dirty="0" smtClean="0">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5F9BD5"/>
                      </a:solidFill>
                      <a:prstDash val="solid"/>
                      <a:round/>
                      <a:headEnd type="none" w="med" len="med"/>
                      <a:tailEnd type="none" w="med" len="med"/>
                    </a:lnL>
                    <a:lnR w="6350" cap="flat" cmpd="sng" algn="ctr">
                      <a:solidFill>
                        <a:srgbClr val="5F9BD5"/>
                      </a:solidFill>
                      <a:prstDash val="solid"/>
                      <a:round/>
                      <a:headEnd type="none" w="med" len="med"/>
                      <a:tailEnd type="none" w="med" len="med"/>
                    </a:lnR>
                    <a:lnT w="6350" cap="flat" cmpd="sng" algn="ctr">
                      <a:solidFill>
                        <a:srgbClr val="5F9BD5"/>
                      </a:solidFill>
                      <a:prstDash val="solid"/>
                      <a:round/>
                      <a:headEnd type="none" w="med" len="med"/>
                      <a:tailEnd type="none" w="med" len="med"/>
                    </a:lnT>
                    <a:lnB w="6350" cap="flat" cmpd="sng" algn="ctr">
                      <a:solidFill>
                        <a:srgbClr val="5F9BD5"/>
                      </a:solidFill>
                      <a:prstDash val="solid"/>
                      <a:round/>
                      <a:headEnd type="none" w="med" len="med"/>
                      <a:tailEnd type="none" w="med" len="med"/>
                    </a:lnB>
                    <a:solidFill>
                      <a:srgbClr val="FFFFFF"/>
                    </a:solidFill>
                  </a:tcPr>
                </a:tc>
                <a:tc>
                  <a:txBody>
                    <a:bodyPr/>
                    <a:lstStyle/>
                    <a:p>
                      <a:r>
                        <a:rPr kumimoji="1" lang="ja-JP" altLang="en-US" sz="1400" dirty="0" smtClean="0">
                          <a:latin typeface="Meiryo UI" panose="020B0604030504040204" pitchFamily="50" charset="-128"/>
                          <a:ea typeface="Meiryo UI" panose="020B0604030504040204" pitchFamily="50" charset="-128"/>
                        </a:rPr>
                        <a:t>令和</a:t>
                      </a:r>
                      <a:endParaRPr kumimoji="1" lang="ja-JP" altLang="en-US" sz="1400" dirty="0">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5F9BD5"/>
                      </a:solidFill>
                      <a:prstDash val="solid"/>
                      <a:round/>
                      <a:headEnd type="none" w="med" len="med"/>
                      <a:tailEnd type="none" w="med" len="med"/>
                    </a:lnL>
                    <a:lnR w="6350" cap="flat" cmpd="sng" algn="ctr">
                      <a:solidFill>
                        <a:srgbClr val="5F9BD5"/>
                      </a:solidFill>
                      <a:prstDash val="solid"/>
                      <a:round/>
                      <a:headEnd type="none" w="med" len="med"/>
                      <a:tailEnd type="none" w="med" len="med"/>
                    </a:lnR>
                    <a:lnT w="6350" cap="flat" cmpd="sng" algn="ctr">
                      <a:solidFill>
                        <a:srgbClr val="5F9BD5"/>
                      </a:solidFill>
                      <a:prstDash val="solid"/>
                      <a:round/>
                      <a:headEnd type="none" w="med" len="med"/>
                      <a:tailEnd type="none" w="med" len="med"/>
                    </a:lnT>
                    <a:lnB w="6350" cap="flat" cmpd="sng" algn="ctr">
                      <a:solidFill>
                        <a:srgbClr val="5F9BD5"/>
                      </a:solidFill>
                      <a:prstDash val="solid"/>
                      <a:round/>
                      <a:headEnd type="none" w="med" len="med"/>
                      <a:tailEnd type="none" w="med" len="med"/>
                    </a:lnB>
                    <a:solidFill>
                      <a:srgbClr val="FFFFFF"/>
                    </a:solidFill>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5F9BD5"/>
                      </a:solidFill>
                      <a:prstDash val="solid"/>
                      <a:round/>
                      <a:headEnd type="none" w="med" len="med"/>
                      <a:tailEnd type="none" w="med" len="med"/>
                    </a:lnL>
                    <a:lnR w="19050" cap="flat" cmpd="sng" algn="ctr">
                      <a:solidFill>
                        <a:srgbClr val="3333FF"/>
                      </a:solidFill>
                      <a:prstDash val="solid"/>
                      <a:round/>
                      <a:headEnd type="none" w="med" len="med"/>
                      <a:tailEnd type="none" w="med" len="med"/>
                    </a:lnR>
                    <a:lnT w="6350" cap="flat" cmpd="sng" algn="ctr">
                      <a:solidFill>
                        <a:srgbClr val="5F9BD5"/>
                      </a:solidFill>
                      <a:prstDash val="solid"/>
                      <a:round/>
                      <a:headEnd type="none" w="med" len="med"/>
                      <a:tailEnd type="none" w="med" len="med"/>
                    </a:lnT>
                    <a:lnB w="6350" cap="flat" cmpd="sng" algn="ctr">
                      <a:solidFill>
                        <a:srgbClr val="5F9BD5"/>
                      </a:solidFill>
                      <a:prstDash val="solid"/>
                      <a:round/>
                      <a:headEnd type="none" w="med" len="med"/>
                      <a:tailEnd type="none" w="med" len="med"/>
                    </a:lnB>
                    <a:solidFill>
                      <a:srgbClr val="FFFF00"/>
                    </a:solidFill>
                  </a:tcPr>
                </a:tc>
                <a:extLst>
                  <a:ext uri="{0D108BD9-81ED-4DB2-BD59-A6C34878D82A}">
                    <a16:rowId xmlns:a16="http://schemas.microsoft.com/office/drawing/2014/main" val="704328837"/>
                  </a:ext>
                </a:extLst>
              </a:tr>
              <a:tr h="349475">
                <a:tc vMerge="1">
                  <a:txBody>
                    <a:bodyPr/>
                    <a:lstStyle/>
                    <a:p>
                      <a:endParaRPr lang="ja-JP" altLang="en-US" dirty="0"/>
                    </a:p>
                  </a:txBody>
                  <a:tcPr marL="0" marR="0" marT="36000" marB="36000" anchor="ctr">
                    <a:lnL w="19050" cap="flat" cmpd="sng" algn="ctr">
                      <a:solidFill>
                        <a:srgbClr val="3333FF"/>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6350" cap="flat" cmpd="sng" algn="ctr">
                      <a:solidFill>
                        <a:srgbClr val="5F9BD5"/>
                      </a:solidFill>
                      <a:prstDash val="solid"/>
                      <a:round/>
                      <a:headEnd type="none" w="med" len="med"/>
                      <a:tailEnd type="none" w="med" len="med"/>
                    </a:lnT>
                    <a:lnB w="6350" cap="flat" cmpd="sng" algn="ctr">
                      <a:solidFill>
                        <a:srgbClr val="5F9BD5"/>
                      </a:solidFill>
                      <a:prstDash val="solid"/>
                      <a:round/>
                      <a:headEnd type="none" w="med" len="med"/>
                      <a:tailEnd type="none" w="med" len="med"/>
                    </a:lnB>
                    <a:solidFill>
                      <a:srgbClr val="FFFFCC"/>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rPr>
                        <a:t>6</a:t>
                      </a:r>
                      <a:endParaRPr kumimoji="1" lang="ja-JP" altLang="en-US" sz="1400" dirty="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accent1">
                          <a:lumMod val="40000"/>
                          <a:lumOff val="60000"/>
                        </a:schemeClr>
                      </a:solidFill>
                      <a:prstDash val="solid"/>
                      <a:round/>
                      <a:headEnd type="none" w="med" len="med"/>
                      <a:tailEnd type="none" w="med" len="med"/>
                    </a:lnL>
                    <a:lnR w="6350" cap="flat" cmpd="sng" algn="ctr">
                      <a:solidFill>
                        <a:srgbClr val="5F9BD5"/>
                      </a:solidFill>
                      <a:prstDash val="solid"/>
                      <a:round/>
                      <a:headEnd type="none" w="med" len="med"/>
                      <a:tailEnd type="none" w="med" len="med"/>
                    </a:lnR>
                    <a:lnT w="6350" cap="flat" cmpd="sng" algn="ctr">
                      <a:solidFill>
                        <a:srgbClr val="5F9BD5"/>
                      </a:solidFill>
                      <a:prstDash val="solid"/>
                      <a:round/>
                      <a:headEnd type="none" w="med" len="med"/>
                      <a:tailEnd type="none" w="med" len="med"/>
                    </a:lnT>
                    <a:lnB w="6350" cap="flat" cmpd="sng" algn="ctr">
                      <a:solidFill>
                        <a:srgbClr val="5F9BD5"/>
                      </a:solidFill>
                      <a:prstDash val="solid"/>
                      <a:round/>
                      <a:headEnd type="none" w="med" len="med"/>
                      <a:tailEnd type="none" w="med" len="med"/>
                    </a:lnB>
                    <a:solidFill>
                      <a:srgbClr val="FFFFCC"/>
                    </a:solidFill>
                  </a:tcPr>
                </a:tc>
                <a:tc>
                  <a:txBody>
                    <a:bodyPr/>
                    <a:lstStyle/>
                    <a:p>
                      <a:pPr algn="l"/>
                      <a:r>
                        <a:rPr lang="ja-JP" altLang="en-US" sz="1400" dirty="0" smtClean="0">
                          <a:latin typeface="Meiryo UI" panose="020B0604030504040204" pitchFamily="50" charset="-128"/>
                          <a:ea typeface="Meiryo UI" panose="020B0604030504040204" pitchFamily="50" charset="-128"/>
                        </a:rPr>
                        <a:t>電気銅めっき工程におけるなだらか凹み不良の撲滅</a:t>
                      </a:r>
                      <a:endParaRPr lang="en-US" altLang="ja-JP" sz="1400" dirty="0" smtClean="0">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5F9BD5"/>
                      </a:solidFill>
                      <a:prstDash val="solid"/>
                      <a:round/>
                      <a:headEnd type="none" w="med" len="med"/>
                      <a:tailEnd type="none" w="med" len="med"/>
                    </a:lnL>
                    <a:lnR w="6350" cap="flat" cmpd="sng" algn="ctr">
                      <a:solidFill>
                        <a:srgbClr val="5F9BD5"/>
                      </a:solidFill>
                      <a:prstDash val="solid"/>
                      <a:round/>
                      <a:headEnd type="none" w="med" len="med"/>
                      <a:tailEnd type="none" w="med" len="med"/>
                    </a:lnR>
                    <a:lnT w="6350" cap="flat" cmpd="sng" algn="ctr">
                      <a:solidFill>
                        <a:srgbClr val="5F9BD5"/>
                      </a:solidFill>
                      <a:prstDash val="solid"/>
                      <a:round/>
                      <a:headEnd type="none" w="med" len="med"/>
                      <a:tailEnd type="none" w="med" len="med"/>
                    </a:lnT>
                    <a:lnB w="6350" cap="flat" cmpd="sng" algn="ctr">
                      <a:solidFill>
                        <a:srgbClr val="5F9BD5"/>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Meiryo UI" panose="020B0604030504040204" pitchFamily="50" charset="-128"/>
                          <a:ea typeface="Meiryo UI" panose="020B0604030504040204" pitchFamily="50" charset="-128"/>
                        </a:rPr>
                        <a:t>イビデン株式会社</a:t>
                      </a:r>
                      <a:endParaRPr lang="en-US" altLang="ja-JP" sz="1400" dirty="0" smtClean="0">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5F9BD5"/>
                      </a:solidFill>
                      <a:prstDash val="solid"/>
                      <a:round/>
                      <a:headEnd type="none" w="med" len="med"/>
                      <a:tailEnd type="none" w="med" len="med"/>
                    </a:lnL>
                    <a:lnR w="6350" cap="flat" cmpd="sng" algn="ctr">
                      <a:solidFill>
                        <a:srgbClr val="5F9BD5"/>
                      </a:solidFill>
                      <a:prstDash val="solid"/>
                      <a:round/>
                      <a:headEnd type="none" w="med" len="med"/>
                      <a:tailEnd type="none" w="med" len="med"/>
                    </a:lnR>
                    <a:lnT w="6350" cap="flat" cmpd="sng" algn="ctr">
                      <a:solidFill>
                        <a:srgbClr val="5F9BD5"/>
                      </a:solidFill>
                      <a:prstDash val="solid"/>
                      <a:round/>
                      <a:headEnd type="none" w="med" len="med"/>
                      <a:tailEnd type="none" w="med" len="med"/>
                    </a:lnT>
                    <a:lnB w="6350" cap="flat" cmpd="sng" algn="ctr">
                      <a:solidFill>
                        <a:srgbClr val="5F9BD5"/>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Meiryo UI" panose="020B0604030504040204" pitchFamily="50" charset="-128"/>
                          <a:ea typeface="Meiryo UI" panose="020B0604030504040204" pitchFamily="50" charset="-128"/>
                        </a:rPr>
                        <a:t>雑草魂</a:t>
                      </a:r>
                      <a:endParaRPr lang="en-US" altLang="ja-JP" sz="1400" dirty="0" smtClean="0">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5F9BD5"/>
                      </a:solidFill>
                      <a:prstDash val="solid"/>
                      <a:round/>
                      <a:headEnd type="none" w="med" len="med"/>
                      <a:tailEnd type="none" w="med" len="med"/>
                    </a:lnL>
                    <a:lnR w="6350" cap="flat" cmpd="sng" algn="ctr">
                      <a:solidFill>
                        <a:srgbClr val="5F9BD5"/>
                      </a:solidFill>
                      <a:prstDash val="solid"/>
                      <a:round/>
                      <a:headEnd type="none" w="med" len="med"/>
                      <a:tailEnd type="none" w="med" len="med"/>
                    </a:lnR>
                    <a:lnT w="6350" cap="flat" cmpd="sng" algn="ctr">
                      <a:solidFill>
                        <a:srgbClr val="5F9BD5"/>
                      </a:solidFill>
                      <a:prstDash val="solid"/>
                      <a:round/>
                      <a:headEnd type="none" w="med" len="med"/>
                      <a:tailEnd type="none" w="med" len="med"/>
                    </a:lnT>
                    <a:lnB w="6350" cap="flat" cmpd="sng" algn="ctr">
                      <a:solidFill>
                        <a:srgbClr val="5F9BD5"/>
                      </a:solidFill>
                      <a:prstDash val="solid"/>
                      <a:round/>
                      <a:headEnd type="none" w="med" len="med"/>
                      <a:tailEnd type="none" w="med" len="med"/>
                    </a:lnB>
                    <a:solidFill>
                      <a:srgbClr val="FFFFFF"/>
                    </a:solidFill>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5F9BD5"/>
                      </a:solidFill>
                      <a:prstDash val="solid"/>
                      <a:round/>
                      <a:headEnd type="none" w="med" len="med"/>
                      <a:tailEnd type="none" w="med" len="med"/>
                    </a:lnL>
                    <a:lnR w="19050" cap="flat" cmpd="sng" algn="ctr">
                      <a:solidFill>
                        <a:srgbClr val="3333FF"/>
                      </a:solidFill>
                      <a:prstDash val="solid"/>
                      <a:round/>
                      <a:headEnd type="none" w="med" len="med"/>
                      <a:tailEnd type="none" w="med" len="med"/>
                    </a:lnR>
                    <a:lnT w="6350" cap="flat" cmpd="sng" algn="ctr">
                      <a:solidFill>
                        <a:srgbClr val="5F9BD5"/>
                      </a:solidFill>
                      <a:prstDash val="solid"/>
                      <a:round/>
                      <a:headEnd type="none" w="med" len="med"/>
                      <a:tailEnd type="none" w="med" len="med"/>
                    </a:lnT>
                    <a:lnB w="6350" cap="flat" cmpd="sng" algn="ctr">
                      <a:solidFill>
                        <a:srgbClr val="5F9BD5"/>
                      </a:solidFill>
                      <a:prstDash val="solid"/>
                      <a:round/>
                      <a:headEnd type="none" w="med" len="med"/>
                      <a:tailEnd type="none" w="med" len="med"/>
                    </a:lnB>
                    <a:solidFill>
                      <a:srgbClr val="FFFF00"/>
                    </a:solidFill>
                  </a:tcPr>
                </a:tc>
                <a:extLst>
                  <a:ext uri="{0D108BD9-81ED-4DB2-BD59-A6C34878D82A}">
                    <a16:rowId xmlns:a16="http://schemas.microsoft.com/office/drawing/2014/main" val="1502145079"/>
                  </a:ext>
                </a:extLst>
              </a:tr>
              <a:tr h="523332">
                <a:tc vMerge="1">
                  <a:txBody>
                    <a:bodyPr/>
                    <a:lstStyle/>
                    <a:p>
                      <a:endParaRPr lang="ja-JP" altLang="en-US" dirty="0"/>
                    </a:p>
                  </a:txBody>
                  <a:tcPr marL="0" marR="0" marT="36000" marB="36000" anchor="ctr">
                    <a:lnL w="19050" cap="flat" cmpd="sng" algn="ctr">
                      <a:solidFill>
                        <a:srgbClr val="3333FF"/>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6350" cap="flat" cmpd="sng" algn="ctr">
                      <a:solidFill>
                        <a:srgbClr val="5F9BD5"/>
                      </a:solidFill>
                      <a:prstDash val="solid"/>
                      <a:round/>
                      <a:headEnd type="none" w="med" len="med"/>
                      <a:tailEnd type="none" w="med" len="med"/>
                    </a:lnT>
                    <a:lnB w="6350" cap="flat" cmpd="sng" algn="ctr">
                      <a:solidFill>
                        <a:srgbClr val="5F9BD5"/>
                      </a:solidFill>
                      <a:prstDash val="solid"/>
                      <a:round/>
                      <a:headEnd type="none" w="med" len="med"/>
                      <a:tailEnd type="none" w="med" len="med"/>
                    </a:lnB>
                    <a:solidFill>
                      <a:srgbClr val="FFFFCC"/>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rPr>
                        <a:t>7</a:t>
                      </a:r>
                      <a:endParaRPr kumimoji="1" lang="ja-JP" altLang="en-US" sz="1400" dirty="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accent1">
                          <a:lumMod val="40000"/>
                          <a:lumOff val="60000"/>
                        </a:schemeClr>
                      </a:solidFill>
                      <a:prstDash val="solid"/>
                      <a:round/>
                      <a:headEnd type="none" w="med" len="med"/>
                      <a:tailEnd type="none" w="med" len="med"/>
                    </a:lnL>
                    <a:lnR w="6350" cap="flat" cmpd="sng" algn="ctr">
                      <a:solidFill>
                        <a:srgbClr val="5F9BD5"/>
                      </a:solidFill>
                      <a:prstDash val="solid"/>
                      <a:round/>
                      <a:headEnd type="none" w="med" len="med"/>
                      <a:tailEnd type="none" w="med" len="med"/>
                    </a:lnR>
                    <a:lnT w="6350" cap="flat" cmpd="sng" algn="ctr">
                      <a:solidFill>
                        <a:srgbClr val="5F9BD5"/>
                      </a:solidFill>
                      <a:prstDash val="solid"/>
                      <a:round/>
                      <a:headEnd type="none" w="med" len="med"/>
                      <a:tailEnd type="none" w="med" len="med"/>
                    </a:lnT>
                    <a:lnB w="6350" cap="flat" cmpd="sng" algn="ctr">
                      <a:solidFill>
                        <a:srgbClr val="5F9BD5"/>
                      </a:solidFill>
                      <a:prstDash val="solid"/>
                      <a:round/>
                      <a:headEnd type="none" w="med" len="med"/>
                      <a:tailEnd type="none" w="med" len="med"/>
                    </a:lnB>
                    <a:solidFill>
                      <a:srgbClr val="FF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Meiryo UI" panose="020B0604030504040204" pitchFamily="50" charset="-128"/>
                          <a:ea typeface="Meiryo UI" panose="020B0604030504040204" pitchFamily="50" charset="-128"/>
                        </a:rPr>
                        <a:t>エンジン制御</a:t>
                      </a:r>
                      <a:r>
                        <a:rPr lang="en-US" altLang="ja-JP" sz="1400" dirty="0" smtClean="0">
                          <a:latin typeface="Meiryo UI" panose="020B0604030504040204" pitchFamily="50" charset="-128"/>
                          <a:ea typeface="Meiryo UI" panose="020B0604030504040204" pitchFamily="50" charset="-128"/>
                        </a:rPr>
                        <a:t>ECU</a:t>
                      </a:r>
                      <a:r>
                        <a:rPr lang="ja-JP" altLang="en-US" sz="1400" dirty="0" smtClean="0">
                          <a:latin typeface="Meiryo UI" panose="020B0604030504040204" pitchFamily="50" charset="-128"/>
                          <a:ea typeface="Meiryo UI" panose="020B0604030504040204" pitchFamily="50" charset="-128"/>
                        </a:rPr>
                        <a:t>組立ライン部品供給作業の人工低減</a:t>
                      </a:r>
                      <a:endParaRPr lang="en-US" altLang="ja-JP" sz="140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Meiryo UI" panose="020B0604030504040204" pitchFamily="50" charset="-128"/>
                          <a:ea typeface="Meiryo UI" panose="020B0604030504040204" pitchFamily="50" charset="-128"/>
                        </a:rPr>
                        <a:t>みんなが発言しやすい職場づくり</a:t>
                      </a:r>
                      <a:endParaRPr lang="en-US" altLang="ja-JP" sz="1400" dirty="0" smtClean="0">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5F9BD5"/>
                      </a:solidFill>
                      <a:prstDash val="solid"/>
                      <a:round/>
                      <a:headEnd type="none" w="med" len="med"/>
                      <a:tailEnd type="none" w="med" len="med"/>
                    </a:lnL>
                    <a:lnR w="6350" cap="flat" cmpd="sng" algn="ctr">
                      <a:solidFill>
                        <a:srgbClr val="5F9BD5"/>
                      </a:solidFill>
                      <a:prstDash val="solid"/>
                      <a:round/>
                      <a:headEnd type="none" w="med" len="med"/>
                      <a:tailEnd type="none" w="med" len="med"/>
                    </a:lnR>
                    <a:lnT w="6350" cap="flat" cmpd="sng" algn="ctr">
                      <a:solidFill>
                        <a:srgbClr val="5F9BD5"/>
                      </a:solidFill>
                      <a:prstDash val="solid"/>
                      <a:round/>
                      <a:headEnd type="none" w="med" len="med"/>
                      <a:tailEnd type="none" w="med" len="med"/>
                    </a:lnT>
                    <a:lnB w="6350" cap="flat" cmpd="sng" algn="ctr">
                      <a:solidFill>
                        <a:srgbClr val="5F9BD5"/>
                      </a:solidFill>
                      <a:prstDash val="solid"/>
                      <a:round/>
                      <a:headEnd type="none" w="med" len="med"/>
                      <a:tailEnd type="none" w="med" len="med"/>
                    </a:lnB>
                    <a:solidFill>
                      <a:srgbClr val="FFFFFF"/>
                    </a:solidFill>
                  </a:tcPr>
                </a:tc>
                <a:tc>
                  <a:txBody>
                    <a:bodyPr/>
                    <a:lstStyle/>
                    <a:p>
                      <a:r>
                        <a:rPr kumimoji="1" lang="ja-JP" altLang="en-US" sz="1400" dirty="0" smtClean="0">
                          <a:latin typeface="Meiryo UI" panose="020B0604030504040204" pitchFamily="50" charset="-128"/>
                          <a:ea typeface="Meiryo UI" panose="020B0604030504040204" pitchFamily="50" charset="-128"/>
                        </a:rPr>
                        <a:t>株式会社デンソーテン</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中津川製作所</a:t>
                      </a:r>
                      <a:endParaRPr kumimoji="1" lang="ja-JP" altLang="en-US" sz="1400" dirty="0">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5F9BD5"/>
                      </a:solidFill>
                      <a:prstDash val="solid"/>
                      <a:round/>
                      <a:headEnd type="none" w="med" len="med"/>
                      <a:tailEnd type="none" w="med" len="med"/>
                    </a:lnL>
                    <a:lnR w="6350" cap="flat" cmpd="sng" algn="ctr">
                      <a:solidFill>
                        <a:srgbClr val="5F9BD5"/>
                      </a:solidFill>
                      <a:prstDash val="solid"/>
                      <a:round/>
                      <a:headEnd type="none" w="med" len="med"/>
                      <a:tailEnd type="none" w="med" len="med"/>
                    </a:lnR>
                    <a:lnT w="6350" cap="flat" cmpd="sng" algn="ctr">
                      <a:solidFill>
                        <a:srgbClr val="5F9BD5"/>
                      </a:solidFill>
                      <a:prstDash val="solid"/>
                      <a:round/>
                      <a:headEnd type="none" w="med" len="med"/>
                      <a:tailEnd type="none" w="med" len="med"/>
                    </a:lnT>
                    <a:lnB w="6350" cap="flat" cmpd="sng" algn="ctr">
                      <a:solidFill>
                        <a:srgbClr val="5F9BD5"/>
                      </a:solidFill>
                      <a:prstDash val="solid"/>
                      <a:round/>
                      <a:headEnd type="none" w="med" len="med"/>
                      <a:tailEnd type="none" w="med" len="med"/>
                    </a:lnB>
                    <a:solidFill>
                      <a:srgbClr val="FFFFFF"/>
                    </a:solidFill>
                  </a:tcPr>
                </a:tc>
                <a:tc>
                  <a:txBody>
                    <a:bodyPr/>
                    <a:lstStyle/>
                    <a:p>
                      <a:r>
                        <a:rPr kumimoji="1" lang="ja-JP" altLang="en-US" sz="1400" dirty="0" smtClean="0">
                          <a:latin typeface="Meiryo UI" panose="020B0604030504040204" pitchFamily="50" charset="-128"/>
                          <a:ea typeface="Meiryo UI" panose="020B0604030504040204" pitchFamily="50" charset="-128"/>
                        </a:rPr>
                        <a:t>アストロズ</a:t>
                      </a:r>
                      <a:endParaRPr kumimoji="1" lang="ja-JP" altLang="en-US" sz="1400" dirty="0">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5F9BD5"/>
                      </a:solidFill>
                      <a:prstDash val="solid"/>
                      <a:round/>
                      <a:headEnd type="none" w="med" len="med"/>
                      <a:tailEnd type="none" w="med" len="med"/>
                    </a:lnL>
                    <a:lnR w="6350" cap="flat" cmpd="sng" algn="ctr">
                      <a:solidFill>
                        <a:srgbClr val="5F9BD5"/>
                      </a:solidFill>
                      <a:prstDash val="solid"/>
                      <a:round/>
                      <a:headEnd type="none" w="med" len="med"/>
                      <a:tailEnd type="none" w="med" len="med"/>
                    </a:lnR>
                    <a:lnT w="6350" cap="flat" cmpd="sng" algn="ctr">
                      <a:solidFill>
                        <a:srgbClr val="5F9BD5"/>
                      </a:solidFill>
                      <a:prstDash val="solid"/>
                      <a:round/>
                      <a:headEnd type="none" w="med" len="med"/>
                      <a:tailEnd type="none" w="med" len="med"/>
                    </a:lnT>
                    <a:lnB w="6350" cap="flat" cmpd="sng" algn="ctr">
                      <a:solidFill>
                        <a:srgbClr val="5F9BD5"/>
                      </a:solidFill>
                      <a:prstDash val="solid"/>
                      <a:round/>
                      <a:headEnd type="none" w="med" len="med"/>
                      <a:tailEnd type="none" w="med" len="med"/>
                    </a:lnB>
                    <a:solidFill>
                      <a:srgbClr val="FFFFFF"/>
                    </a:solidFill>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5F9BD5"/>
                      </a:solidFill>
                      <a:prstDash val="solid"/>
                      <a:round/>
                      <a:headEnd type="none" w="med" len="med"/>
                      <a:tailEnd type="none" w="med" len="med"/>
                    </a:lnL>
                    <a:lnR w="19050" cap="flat" cmpd="sng" algn="ctr">
                      <a:solidFill>
                        <a:srgbClr val="3333FF"/>
                      </a:solidFill>
                      <a:prstDash val="solid"/>
                      <a:round/>
                      <a:headEnd type="none" w="med" len="med"/>
                      <a:tailEnd type="none" w="med" len="med"/>
                    </a:lnR>
                    <a:lnT w="6350" cap="flat" cmpd="sng" algn="ctr">
                      <a:solidFill>
                        <a:srgbClr val="5F9BD5"/>
                      </a:solidFill>
                      <a:prstDash val="solid"/>
                      <a:round/>
                      <a:headEnd type="none" w="med" len="med"/>
                      <a:tailEnd type="none" w="med" len="med"/>
                    </a:lnT>
                    <a:lnB w="6350" cap="flat" cmpd="sng" algn="ctr">
                      <a:solidFill>
                        <a:srgbClr val="5F9BD5"/>
                      </a:solidFill>
                      <a:prstDash val="solid"/>
                      <a:round/>
                      <a:headEnd type="none" w="med" len="med"/>
                      <a:tailEnd type="none" w="med" len="med"/>
                    </a:lnB>
                    <a:solidFill>
                      <a:srgbClr val="FFFF00"/>
                    </a:solidFill>
                  </a:tcPr>
                </a:tc>
                <a:extLst>
                  <a:ext uri="{0D108BD9-81ED-4DB2-BD59-A6C34878D82A}">
                    <a16:rowId xmlns:a16="http://schemas.microsoft.com/office/drawing/2014/main" val="1483973540"/>
                  </a:ext>
                </a:extLst>
              </a:tr>
              <a:tr h="333756">
                <a:tc vMerge="1">
                  <a:txBody>
                    <a:bodyPr/>
                    <a:lstStyle/>
                    <a:p>
                      <a:endParaRPr lang="ja-JP" altLang="en-US" dirty="0"/>
                    </a:p>
                  </a:txBody>
                  <a:tcPr marL="0" marR="0" marT="36000" marB="36000" anchor="ctr">
                    <a:lnL w="19050" cap="flat" cmpd="sng" algn="ctr">
                      <a:solidFill>
                        <a:srgbClr val="3333FF"/>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6350" cap="flat" cmpd="sng" algn="ctr">
                      <a:solidFill>
                        <a:srgbClr val="5F9BD5"/>
                      </a:solidFill>
                      <a:prstDash val="solid"/>
                      <a:round/>
                      <a:headEnd type="none" w="med" len="med"/>
                      <a:tailEnd type="none" w="med" len="med"/>
                    </a:lnT>
                    <a:lnB w="6350" cap="flat" cmpd="sng" algn="ctr">
                      <a:solidFill>
                        <a:srgbClr val="5F9BD5"/>
                      </a:solidFill>
                      <a:prstDash val="solid"/>
                      <a:round/>
                      <a:headEnd type="none" w="med" len="med"/>
                      <a:tailEnd type="none" w="med" len="med"/>
                    </a:lnB>
                    <a:solidFill>
                      <a:srgbClr val="FFFFCC"/>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rPr>
                        <a:t>8</a:t>
                      </a:r>
                      <a:endParaRPr kumimoji="1" lang="ja-JP" altLang="en-US" sz="1400" dirty="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accent1">
                          <a:lumMod val="40000"/>
                          <a:lumOff val="60000"/>
                        </a:schemeClr>
                      </a:solidFill>
                      <a:prstDash val="solid"/>
                      <a:round/>
                      <a:headEnd type="none" w="med" len="med"/>
                      <a:tailEnd type="none" w="med" len="med"/>
                    </a:lnL>
                    <a:lnR w="6350" cap="flat" cmpd="sng" algn="ctr">
                      <a:solidFill>
                        <a:srgbClr val="5F9BD5"/>
                      </a:solidFill>
                      <a:prstDash val="solid"/>
                      <a:round/>
                      <a:headEnd type="none" w="med" len="med"/>
                      <a:tailEnd type="none" w="med" len="med"/>
                    </a:lnR>
                    <a:lnT w="6350" cap="flat" cmpd="sng" algn="ctr">
                      <a:solidFill>
                        <a:srgbClr val="5F9BD5"/>
                      </a:solidFill>
                      <a:prstDash val="solid"/>
                      <a:round/>
                      <a:headEnd type="none" w="med" len="med"/>
                      <a:tailEnd type="none" w="med" len="med"/>
                    </a:lnT>
                    <a:lnB w="6350" cap="flat" cmpd="sng" algn="ctr">
                      <a:solidFill>
                        <a:srgbClr val="5F9BD5"/>
                      </a:solidFill>
                      <a:prstDash val="solid"/>
                      <a:round/>
                      <a:headEnd type="none" w="med" len="med"/>
                      <a:tailEnd type="none" w="med" len="med"/>
                    </a:lnB>
                    <a:solidFill>
                      <a:srgbClr val="FFFFCC"/>
                    </a:solidFill>
                  </a:tcPr>
                </a:tc>
                <a:tc>
                  <a:txBody>
                    <a:bodyPr/>
                    <a:lstStyle/>
                    <a:p>
                      <a:pPr algn="l"/>
                      <a:r>
                        <a:rPr lang="ja-JP" altLang="en-US" sz="1400" dirty="0" smtClean="0">
                          <a:latin typeface="Meiryo UI" panose="020B0604030504040204" pitchFamily="50" charset="-128"/>
                          <a:ea typeface="Meiryo UI" panose="020B0604030504040204" pitchFamily="50" charset="-128"/>
                        </a:rPr>
                        <a:t>レーザーマーキング工程の作業効率</a:t>
                      </a:r>
                      <a:r>
                        <a:rPr lang="en-US" altLang="ja-JP" sz="1400" dirty="0" smtClean="0">
                          <a:latin typeface="Meiryo UI" panose="020B0604030504040204" pitchFamily="50" charset="-128"/>
                          <a:ea typeface="Meiryo UI" panose="020B0604030504040204" pitchFamily="50" charset="-128"/>
                        </a:rPr>
                        <a:t>UP</a:t>
                      </a:r>
                    </a:p>
                  </a:txBody>
                  <a:tcPr marL="36000" marR="36000" marT="36000" marB="36000" anchor="ctr">
                    <a:lnL w="6350" cap="flat" cmpd="sng" algn="ctr">
                      <a:solidFill>
                        <a:srgbClr val="5F9BD5"/>
                      </a:solidFill>
                      <a:prstDash val="solid"/>
                      <a:round/>
                      <a:headEnd type="none" w="med" len="med"/>
                      <a:tailEnd type="none" w="med" len="med"/>
                    </a:lnL>
                    <a:lnR w="6350" cap="flat" cmpd="sng" algn="ctr">
                      <a:solidFill>
                        <a:srgbClr val="5F9BD5"/>
                      </a:solidFill>
                      <a:prstDash val="solid"/>
                      <a:round/>
                      <a:headEnd type="none" w="med" len="med"/>
                      <a:tailEnd type="none" w="med" len="med"/>
                    </a:lnR>
                    <a:lnT w="6350" cap="flat" cmpd="sng" algn="ctr">
                      <a:solidFill>
                        <a:srgbClr val="5F9BD5"/>
                      </a:solidFill>
                      <a:prstDash val="solid"/>
                      <a:round/>
                      <a:headEnd type="none" w="med" len="med"/>
                      <a:tailEnd type="none" w="med" len="med"/>
                    </a:lnT>
                    <a:lnB w="6350" cap="flat" cmpd="sng" algn="ctr">
                      <a:solidFill>
                        <a:srgbClr val="5F9BD5"/>
                      </a:solidFill>
                      <a:prstDash val="solid"/>
                      <a:round/>
                      <a:headEnd type="none" w="med" len="med"/>
                      <a:tailEnd type="none" w="med" len="med"/>
                    </a:lnB>
                    <a:solidFill>
                      <a:srgbClr val="FFFFFF"/>
                    </a:solidFill>
                  </a:tcPr>
                </a:tc>
                <a:tc>
                  <a:txBody>
                    <a:bodyPr/>
                    <a:lstStyle/>
                    <a:p>
                      <a:r>
                        <a:rPr kumimoji="1" lang="ja-JP" altLang="en-US" sz="1400" dirty="0" smtClean="0">
                          <a:latin typeface="Meiryo UI" panose="020B0604030504040204" pitchFamily="50" charset="-128"/>
                          <a:ea typeface="Meiryo UI" panose="020B0604030504040204" pitchFamily="50" charset="-128"/>
                        </a:rPr>
                        <a:t>メイラ株式会社</a:t>
                      </a:r>
                      <a:endParaRPr kumimoji="1" lang="en-US" altLang="ja-JP" sz="1400" dirty="0" smtClean="0">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5F9BD5"/>
                      </a:solidFill>
                      <a:prstDash val="solid"/>
                      <a:round/>
                      <a:headEnd type="none" w="med" len="med"/>
                      <a:tailEnd type="none" w="med" len="med"/>
                    </a:lnL>
                    <a:lnR w="6350" cap="flat" cmpd="sng" algn="ctr">
                      <a:solidFill>
                        <a:srgbClr val="5F9BD5"/>
                      </a:solidFill>
                      <a:prstDash val="solid"/>
                      <a:round/>
                      <a:headEnd type="none" w="med" len="med"/>
                      <a:tailEnd type="none" w="med" len="med"/>
                    </a:lnR>
                    <a:lnT w="6350" cap="flat" cmpd="sng" algn="ctr">
                      <a:solidFill>
                        <a:srgbClr val="5F9BD5"/>
                      </a:solidFill>
                      <a:prstDash val="solid"/>
                      <a:round/>
                      <a:headEnd type="none" w="med" len="med"/>
                      <a:tailEnd type="none" w="med" len="med"/>
                    </a:lnT>
                    <a:lnB w="6350" cap="flat" cmpd="sng" algn="ctr">
                      <a:solidFill>
                        <a:srgbClr val="5F9BD5"/>
                      </a:solidFill>
                      <a:prstDash val="solid"/>
                      <a:round/>
                      <a:headEnd type="none" w="med" len="med"/>
                      <a:tailEnd type="none" w="med" len="med"/>
                    </a:lnB>
                    <a:solidFill>
                      <a:srgbClr val="FFFFFF"/>
                    </a:solidFill>
                  </a:tcPr>
                </a:tc>
                <a:tc>
                  <a:txBody>
                    <a:bodyPr/>
                    <a:lstStyle/>
                    <a:p>
                      <a:r>
                        <a:rPr kumimoji="1" lang="en-US" altLang="ja-JP" sz="1400" dirty="0" smtClean="0">
                          <a:latin typeface="Meiryo UI" panose="020B0604030504040204" pitchFamily="50" charset="-128"/>
                          <a:ea typeface="Meiryo UI" panose="020B0604030504040204" pitchFamily="50" charset="-128"/>
                        </a:rPr>
                        <a:t>SKY</a:t>
                      </a:r>
                      <a:endParaRPr kumimoji="1" lang="ja-JP" altLang="en-US" sz="1400" dirty="0">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5F9BD5"/>
                      </a:solidFill>
                      <a:prstDash val="solid"/>
                      <a:round/>
                      <a:headEnd type="none" w="med" len="med"/>
                      <a:tailEnd type="none" w="med" len="med"/>
                    </a:lnL>
                    <a:lnR w="6350" cap="flat" cmpd="sng" algn="ctr">
                      <a:solidFill>
                        <a:srgbClr val="5F9BD5"/>
                      </a:solidFill>
                      <a:prstDash val="solid"/>
                      <a:round/>
                      <a:headEnd type="none" w="med" len="med"/>
                      <a:tailEnd type="none" w="med" len="med"/>
                    </a:lnR>
                    <a:lnT w="6350" cap="flat" cmpd="sng" algn="ctr">
                      <a:solidFill>
                        <a:srgbClr val="5F9BD5"/>
                      </a:solidFill>
                      <a:prstDash val="solid"/>
                      <a:round/>
                      <a:headEnd type="none" w="med" len="med"/>
                      <a:tailEnd type="none" w="med" len="med"/>
                    </a:lnT>
                    <a:lnB w="6350" cap="flat" cmpd="sng" algn="ctr">
                      <a:solidFill>
                        <a:srgbClr val="5F9BD5"/>
                      </a:solidFill>
                      <a:prstDash val="solid"/>
                      <a:round/>
                      <a:headEnd type="none" w="med" len="med"/>
                      <a:tailEnd type="none" w="med" len="med"/>
                    </a:lnB>
                    <a:solidFill>
                      <a:srgbClr val="FFFFFF"/>
                    </a:solidFill>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5F9BD5"/>
                      </a:solidFill>
                      <a:prstDash val="solid"/>
                      <a:round/>
                      <a:headEnd type="none" w="med" len="med"/>
                      <a:tailEnd type="none" w="med" len="med"/>
                    </a:lnL>
                    <a:lnR w="19050" cap="flat" cmpd="sng" algn="ctr">
                      <a:solidFill>
                        <a:srgbClr val="3333FF"/>
                      </a:solidFill>
                      <a:prstDash val="solid"/>
                      <a:round/>
                      <a:headEnd type="none" w="med" len="med"/>
                      <a:tailEnd type="none" w="med" len="med"/>
                    </a:lnR>
                    <a:lnT w="6350" cap="flat" cmpd="sng" algn="ctr">
                      <a:solidFill>
                        <a:srgbClr val="5F9BD5"/>
                      </a:solidFill>
                      <a:prstDash val="solid"/>
                      <a:round/>
                      <a:headEnd type="none" w="med" len="med"/>
                      <a:tailEnd type="none" w="med" len="med"/>
                    </a:lnT>
                    <a:lnB w="6350" cap="flat" cmpd="sng" algn="ctr">
                      <a:solidFill>
                        <a:srgbClr val="5F9BD5"/>
                      </a:solidFill>
                      <a:prstDash val="solid"/>
                      <a:round/>
                      <a:headEnd type="none" w="med" len="med"/>
                      <a:tailEnd type="none" w="med" len="med"/>
                    </a:lnB>
                    <a:solidFill>
                      <a:srgbClr val="FFFF00"/>
                    </a:solidFill>
                  </a:tcPr>
                </a:tc>
                <a:extLst>
                  <a:ext uri="{0D108BD9-81ED-4DB2-BD59-A6C34878D82A}">
                    <a16:rowId xmlns:a16="http://schemas.microsoft.com/office/drawing/2014/main" val="2050824919"/>
                  </a:ext>
                </a:extLst>
              </a:tr>
              <a:tr h="523332">
                <a:tc vMerge="1">
                  <a:txBody>
                    <a:bodyPr/>
                    <a:lstStyle/>
                    <a:p>
                      <a:endParaRPr lang="ja-JP" altLang="en-US" dirty="0"/>
                    </a:p>
                  </a:txBody>
                  <a:tcPr marL="0" marR="0" marT="36000" marB="36000" anchor="ctr">
                    <a:lnL w="19050" cap="flat" cmpd="sng" algn="ctr">
                      <a:solidFill>
                        <a:srgbClr val="3333FF"/>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6350" cap="flat" cmpd="sng" algn="ctr">
                      <a:solidFill>
                        <a:srgbClr val="5F9BD5"/>
                      </a:solidFill>
                      <a:prstDash val="solid"/>
                      <a:round/>
                      <a:headEnd type="none" w="med" len="med"/>
                      <a:tailEnd type="none" w="med" len="med"/>
                    </a:lnT>
                    <a:lnB w="6350" cap="flat" cmpd="sng" algn="ctr">
                      <a:solidFill>
                        <a:srgbClr val="5F9BD5"/>
                      </a:solidFill>
                      <a:prstDash val="solid"/>
                      <a:round/>
                      <a:headEnd type="none" w="med" len="med"/>
                      <a:tailEnd type="none" w="med" len="med"/>
                    </a:lnB>
                    <a:solidFill>
                      <a:srgbClr val="FFFFCC"/>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rPr>
                        <a:t>9</a:t>
                      </a:r>
                      <a:endParaRPr kumimoji="1" lang="ja-JP" altLang="en-US" sz="1400" dirty="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accent1">
                          <a:lumMod val="40000"/>
                          <a:lumOff val="60000"/>
                        </a:schemeClr>
                      </a:solidFill>
                      <a:prstDash val="solid"/>
                      <a:round/>
                      <a:headEnd type="none" w="med" len="med"/>
                      <a:tailEnd type="none" w="med" len="med"/>
                    </a:lnL>
                    <a:lnR w="6350" cap="flat" cmpd="sng" algn="ctr">
                      <a:solidFill>
                        <a:srgbClr val="5F9BD5"/>
                      </a:solidFill>
                      <a:prstDash val="solid"/>
                      <a:round/>
                      <a:headEnd type="none" w="med" len="med"/>
                      <a:tailEnd type="none" w="med" len="med"/>
                    </a:lnR>
                    <a:lnT w="6350" cap="flat" cmpd="sng" algn="ctr">
                      <a:solidFill>
                        <a:srgbClr val="5F9BD5"/>
                      </a:solidFill>
                      <a:prstDash val="solid"/>
                      <a:round/>
                      <a:headEnd type="none" w="med" len="med"/>
                      <a:tailEnd type="none" w="med" len="med"/>
                    </a:lnT>
                    <a:lnB w="6350" cap="flat" cmpd="sng" algn="ctr">
                      <a:solidFill>
                        <a:srgbClr val="5F9BD5"/>
                      </a:solidFill>
                      <a:prstDash val="solid"/>
                      <a:round/>
                      <a:headEnd type="none" w="med" len="med"/>
                      <a:tailEnd type="none" w="med" len="med"/>
                    </a:lnB>
                    <a:solidFill>
                      <a:srgbClr val="FFFFCC"/>
                    </a:solidFill>
                  </a:tcPr>
                </a:tc>
                <a:tc>
                  <a:txBody>
                    <a:bodyPr/>
                    <a:lstStyle/>
                    <a:p>
                      <a:pPr algn="l"/>
                      <a:r>
                        <a:rPr lang="ja-JP" altLang="en-US" sz="1400" dirty="0" smtClean="0">
                          <a:latin typeface="Meiryo UI" panose="020B0604030504040204" pitchFamily="50" charset="-128"/>
                          <a:ea typeface="Meiryo UI" panose="020B0604030504040204" pitchFamily="50" charset="-128"/>
                        </a:rPr>
                        <a:t>塗装工程内浮遊繊維排除による欠点数の削減</a:t>
                      </a:r>
                      <a:endParaRPr lang="en-US" altLang="ja-JP" sz="1400" dirty="0" smtClean="0">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5F9BD5"/>
                      </a:solidFill>
                      <a:prstDash val="solid"/>
                      <a:round/>
                      <a:headEnd type="none" w="med" len="med"/>
                      <a:tailEnd type="none" w="med" len="med"/>
                    </a:lnL>
                    <a:lnR w="6350" cap="flat" cmpd="sng" algn="ctr">
                      <a:solidFill>
                        <a:srgbClr val="5F9BD5"/>
                      </a:solidFill>
                      <a:prstDash val="solid"/>
                      <a:round/>
                      <a:headEnd type="none" w="med" len="med"/>
                      <a:tailEnd type="none" w="med" len="med"/>
                    </a:lnR>
                    <a:lnT w="6350" cap="flat" cmpd="sng" algn="ctr">
                      <a:solidFill>
                        <a:srgbClr val="5F9BD5"/>
                      </a:solidFill>
                      <a:prstDash val="solid"/>
                      <a:round/>
                      <a:headEnd type="none" w="med" len="med"/>
                      <a:tailEnd type="none" w="med" len="med"/>
                    </a:lnT>
                    <a:lnB w="6350" cap="flat" cmpd="sng" algn="ctr">
                      <a:solidFill>
                        <a:srgbClr val="5F9BD5"/>
                      </a:solidFill>
                      <a:prstDash val="solid"/>
                      <a:round/>
                      <a:headEnd type="none" w="med" len="med"/>
                      <a:tailEnd type="none" w="med" len="med"/>
                    </a:lnB>
                    <a:solidFill>
                      <a:srgbClr val="FFFFFF"/>
                    </a:solidFill>
                  </a:tcPr>
                </a:tc>
                <a:tc>
                  <a:txBody>
                    <a:bodyPr/>
                    <a:lstStyle/>
                    <a:p>
                      <a:r>
                        <a:rPr kumimoji="1" lang="ja-JP" altLang="en-US" sz="1400" dirty="0" smtClean="0">
                          <a:latin typeface="Meiryo UI" panose="020B0604030504040204" pitchFamily="50" charset="-128"/>
                          <a:ea typeface="Meiryo UI" panose="020B0604030504040204" pitchFamily="50" charset="-128"/>
                        </a:rPr>
                        <a:t>トヨタ紡織株式会社</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大口岐阜工場</a:t>
                      </a:r>
                      <a:endParaRPr kumimoji="1" lang="ja-JP" altLang="en-US" sz="1400" dirty="0">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5F9BD5"/>
                      </a:solidFill>
                      <a:prstDash val="solid"/>
                      <a:round/>
                      <a:headEnd type="none" w="med" len="med"/>
                      <a:tailEnd type="none" w="med" len="med"/>
                    </a:lnL>
                    <a:lnR w="6350" cap="flat" cmpd="sng" algn="ctr">
                      <a:solidFill>
                        <a:srgbClr val="5F9BD5"/>
                      </a:solidFill>
                      <a:prstDash val="solid"/>
                      <a:round/>
                      <a:headEnd type="none" w="med" len="med"/>
                      <a:tailEnd type="none" w="med" len="med"/>
                    </a:lnR>
                    <a:lnT w="6350" cap="flat" cmpd="sng" algn="ctr">
                      <a:solidFill>
                        <a:srgbClr val="5F9BD5"/>
                      </a:solidFill>
                      <a:prstDash val="solid"/>
                      <a:round/>
                      <a:headEnd type="none" w="med" len="med"/>
                      <a:tailEnd type="none" w="med" len="med"/>
                    </a:lnT>
                    <a:lnB w="6350" cap="flat" cmpd="sng" algn="ctr">
                      <a:solidFill>
                        <a:srgbClr val="5F9BD5"/>
                      </a:solidFill>
                      <a:prstDash val="solid"/>
                      <a:round/>
                      <a:headEnd type="none" w="med" len="med"/>
                      <a:tailEnd type="none" w="med" len="med"/>
                    </a:lnB>
                    <a:solidFill>
                      <a:srgbClr val="FFFFFF"/>
                    </a:solidFill>
                  </a:tcPr>
                </a:tc>
                <a:tc>
                  <a:txBody>
                    <a:bodyPr/>
                    <a:lstStyle/>
                    <a:p>
                      <a:r>
                        <a:rPr kumimoji="1" lang="ja-JP" altLang="en-US" sz="1400" dirty="0" smtClean="0">
                          <a:latin typeface="Meiryo UI" panose="020B0604030504040204" pitchFamily="50" charset="-128"/>
                          <a:ea typeface="Meiryo UI" panose="020B0604030504040204" pitchFamily="50" charset="-128"/>
                        </a:rPr>
                        <a:t>ウォーターペイント</a:t>
                      </a:r>
                      <a:endParaRPr kumimoji="1" lang="ja-JP" altLang="en-US" sz="1400" dirty="0">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5F9BD5"/>
                      </a:solidFill>
                      <a:prstDash val="solid"/>
                      <a:round/>
                      <a:headEnd type="none" w="med" len="med"/>
                      <a:tailEnd type="none" w="med" len="med"/>
                    </a:lnL>
                    <a:lnR w="6350" cap="flat" cmpd="sng" algn="ctr">
                      <a:solidFill>
                        <a:srgbClr val="5F9BD5"/>
                      </a:solidFill>
                      <a:prstDash val="solid"/>
                      <a:round/>
                      <a:headEnd type="none" w="med" len="med"/>
                      <a:tailEnd type="none" w="med" len="med"/>
                    </a:lnR>
                    <a:lnT w="6350" cap="flat" cmpd="sng" algn="ctr">
                      <a:solidFill>
                        <a:srgbClr val="5F9BD5"/>
                      </a:solidFill>
                      <a:prstDash val="solid"/>
                      <a:round/>
                      <a:headEnd type="none" w="med" len="med"/>
                      <a:tailEnd type="none" w="med" len="med"/>
                    </a:lnT>
                    <a:lnB w="6350" cap="flat" cmpd="sng" algn="ctr">
                      <a:solidFill>
                        <a:srgbClr val="5F9BD5"/>
                      </a:solidFill>
                      <a:prstDash val="solid"/>
                      <a:round/>
                      <a:headEnd type="none" w="med" len="med"/>
                      <a:tailEnd type="none" w="med" len="med"/>
                    </a:lnB>
                    <a:solidFill>
                      <a:srgbClr val="FFFFFF"/>
                    </a:solidFill>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5F9BD5"/>
                      </a:solidFill>
                      <a:prstDash val="solid"/>
                      <a:round/>
                      <a:headEnd type="none" w="med" len="med"/>
                      <a:tailEnd type="none" w="med" len="med"/>
                    </a:lnL>
                    <a:lnR w="19050" cap="flat" cmpd="sng" algn="ctr">
                      <a:solidFill>
                        <a:srgbClr val="3333FF"/>
                      </a:solidFill>
                      <a:prstDash val="solid"/>
                      <a:round/>
                      <a:headEnd type="none" w="med" len="med"/>
                      <a:tailEnd type="none" w="med" len="med"/>
                    </a:lnR>
                    <a:lnT w="6350" cap="flat" cmpd="sng" algn="ctr">
                      <a:solidFill>
                        <a:srgbClr val="5F9BD5"/>
                      </a:solidFill>
                      <a:prstDash val="solid"/>
                      <a:round/>
                      <a:headEnd type="none" w="med" len="med"/>
                      <a:tailEnd type="none" w="med" len="med"/>
                    </a:lnT>
                    <a:lnB w="6350" cap="flat" cmpd="sng" algn="ctr">
                      <a:solidFill>
                        <a:srgbClr val="5F9BD5"/>
                      </a:solidFill>
                      <a:prstDash val="solid"/>
                      <a:round/>
                      <a:headEnd type="none" w="med" len="med"/>
                      <a:tailEnd type="none" w="med" len="med"/>
                    </a:lnB>
                    <a:solidFill>
                      <a:srgbClr val="FFFF00"/>
                    </a:solidFill>
                  </a:tcPr>
                </a:tc>
                <a:extLst>
                  <a:ext uri="{0D108BD9-81ED-4DB2-BD59-A6C34878D82A}">
                    <a16:rowId xmlns:a16="http://schemas.microsoft.com/office/drawing/2014/main" val="4060315405"/>
                  </a:ext>
                </a:extLst>
              </a:tr>
              <a:tr h="333756">
                <a:tc vMerge="1">
                  <a:txBody>
                    <a:bodyPr/>
                    <a:lstStyle/>
                    <a:p>
                      <a:endParaRPr lang="ja-JP" altLang="en-US" dirty="0"/>
                    </a:p>
                  </a:txBody>
                  <a:tcPr marL="0" marR="0" marT="36000" marB="36000" anchor="ctr">
                    <a:lnL w="19050" cap="flat" cmpd="sng" algn="ctr">
                      <a:solidFill>
                        <a:srgbClr val="3333FF"/>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6350" cap="flat" cmpd="sng" algn="ctr">
                      <a:solidFill>
                        <a:srgbClr val="5F9BD5"/>
                      </a:solidFill>
                      <a:prstDash val="solid"/>
                      <a:round/>
                      <a:headEnd type="none" w="med" len="med"/>
                      <a:tailEnd type="none" w="med" len="med"/>
                    </a:lnT>
                    <a:lnB w="6350" cap="flat" cmpd="sng" algn="ctr">
                      <a:solidFill>
                        <a:srgbClr val="5F9BD5"/>
                      </a:solidFill>
                      <a:prstDash val="solid"/>
                      <a:round/>
                      <a:headEnd type="none" w="med" len="med"/>
                      <a:tailEnd type="none" w="med" len="med"/>
                    </a:lnB>
                    <a:solidFill>
                      <a:srgbClr val="FFFFCC"/>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rPr>
                        <a:t>10</a:t>
                      </a:r>
                      <a:endParaRPr kumimoji="1" lang="ja-JP" altLang="en-US" sz="1400" dirty="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accent1">
                          <a:lumMod val="40000"/>
                          <a:lumOff val="60000"/>
                        </a:schemeClr>
                      </a:solidFill>
                      <a:prstDash val="solid"/>
                      <a:round/>
                      <a:headEnd type="none" w="med" len="med"/>
                      <a:tailEnd type="none" w="med" len="med"/>
                    </a:lnL>
                    <a:lnR w="6350" cap="flat" cmpd="sng" algn="ctr">
                      <a:solidFill>
                        <a:srgbClr val="5F9BD5"/>
                      </a:solidFill>
                      <a:prstDash val="solid"/>
                      <a:round/>
                      <a:headEnd type="none" w="med" len="med"/>
                      <a:tailEnd type="none" w="med" len="med"/>
                    </a:lnR>
                    <a:lnT w="6350" cap="flat" cmpd="sng" algn="ctr">
                      <a:solidFill>
                        <a:srgbClr val="5F9BD5"/>
                      </a:solidFill>
                      <a:prstDash val="solid"/>
                      <a:round/>
                      <a:headEnd type="none" w="med" len="med"/>
                      <a:tailEnd type="none" w="med" len="med"/>
                    </a:lnT>
                    <a:lnB w="6350" cap="flat" cmpd="sng" algn="ctr">
                      <a:solidFill>
                        <a:srgbClr val="5F9BD5"/>
                      </a:solidFill>
                      <a:prstDash val="solid"/>
                      <a:round/>
                      <a:headEnd type="none" w="med" len="med"/>
                      <a:tailEnd type="none" w="med" len="med"/>
                    </a:lnB>
                    <a:solidFill>
                      <a:srgbClr val="FF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Meiryo UI" panose="020B0604030504040204" pitchFamily="50" charset="-128"/>
                          <a:ea typeface="Meiryo UI" panose="020B0604030504040204" pitchFamily="50" charset="-128"/>
                        </a:rPr>
                        <a:t>二次包装のゴミ削減</a:t>
                      </a:r>
                      <a:endParaRPr lang="en-US" altLang="ja-JP" sz="1400" dirty="0" smtClean="0">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5F9BD5"/>
                      </a:solidFill>
                      <a:prstDash val="solid"/>
                      <a:round/>
                      <a:headEnd type="none" w="med" len="med"/>
                      <a:tailEnd type="none" w="med" len="med"/>
                    </a:lnL>
                    <a:lnR w="6350" cap="flat" cmpd="sng" algn="ctr">
                      <a:solidFill>
                        <a:srgbClr val="5F9BD5"/>
                      </a:solidFill>
                      <a:prstDash val="solid"/>
                      <a:round/>
                      <a:headEnd type="none" w="med" len="med"/>
                      <a:tailEnd type="none" w="med" len="med"/>
                    </a:lnR>
                    <a:lnT w="6350" cap="flat" cmpd="sng" algn="ctr">
                      <a:solidFill>
                        <a:srgbClr val="5F9BD5"/>
                      </a:solidFill>
                      <a:prstDash val="solid"/>
                      <a:round/>
                      <a:headEnd type="none" w="med" len="med"/>
                      <a:tailEnd type="none" w="med" len="med"/>
                    </a:lnT>
                    <a:lnB w="6350" cap="flat" cmpd="sng" algn="ctr">
                      <a:solidFill>
                        <a:srgbClr val="5F9BD5"/>
                      </a:solidFill>
                      <a:prstDash val="solid"/>
                      <a:round/>
                      <a:headEnd type="none" w="med" len="med"/>
                      <a:tailEnd type="none" w="med" len="med"/>
                    </a:lnB>
                    <a:solidFill>
                      <a:srgbClr val="FFFFFF"/>
                    </a:solidFill>
                  </a:tcPr>
                </a:tc>
                <a:tc>
                  <a:txBody>
                    <a:bodyPr/>
                    <a:lstStyle/>
                    <a:p>
                      <a:r>
                        <a:rPr kumimoji="1" lang="ja-JP" altLang="en-US" sz="1400" dirty="0" smtClean="0">
                          <a:latin typeface="Meiryo UI" panose="020B0604030504040204" pitchFamily="50" charset="-128"/>
                          <a:ea typeface="Meiryo UI" panose="020B0604030504040204" pitchFamily="50" charset="-128"/>
                        </a:rPr>
                        <a:t>株式会社メニコン</a:t>
                      </a:r>
                      <a:endParaRPr kumimoji="1" lang="ja-JP" altLang="en-US" sz="1400" dirty="0">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5F9BD5"/>
                      </a:solidFill>
                      <a:prstDash val="solid"/>
                      <a:round/>
                      <a:headEnd type="none" w="med" len="med"/>
                      <a:tailEnd type="none" w="med" len="med"/>
                    </a:lnL>
                    <a:lnR w="6350" cap="flat" cmpd="sng" algn="ctr">
                      <a:solidFill>
                        <a:srgbClr val="5F9BD5"/>
                      </a:solidFill>
                      <a:prstDash val="solid"/>
                      <a:round/>
                      <a:headEnd type="none" w="med" len="med"/>
                      <a:tailEnd type="none" w="med" len="med"/>
                    </a:lnR>
                    <a:lnT w="6350" cap="flat" cmpd="sng" algn="ctr">
                      <a:solidFill>
                        <a:srgbClr val="5F9BD5"/>
                      </a:solidFill>
                      <a:prstDash val="solid"/>
                      <a:round/>
                      <a:headEnd type="none" w="med" len="med"/>
                      <a:tailEnd type="none" w="med" len="med"/>
                    </a:lnT>
                    <a:lnB w="6350" cap="flat" cmpd="sng" algn="ctr">
                      <a:solidFill>
                        <a:srgbClr val="5F9BD5"/>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Meiryo UI" panose="020B0604030504040204" pitchFamily="50" charset="-128"/>
                          <a:ea typeface="Meiryo UI" panose="020B0604030504040204" pitchFamily="50" charset="-128"/>
                        </a:rPr>
                        <a:t>絶賛包装中！</a:t>
                      </a:r>
                      <a:endParaRPr lang="en-US" altLang="ja-JP" sz="1400" dirty="0" smtClean="0">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5F9BD5"/>
                      </a:solidFill>
                      <a:prstDash val="solid"/>
                      <a:round/>
                      <a:headEnd type="none" w="med" len="med"/>
                      <a:tailEnd type="none" w="med" len="med"/>
                    </a:lnL>
                    <a:lnR w="6350" cap="flat" cmpd="sng" algn="ctr">
                      <a:solidFill>
                        <a:srgbClr val="5F9BD5"/>
                      </a:solidFill>
                      <a:prstDash val="solid"/>
                      <a:round/>
                      <a:headEnd type="none" w="med" len="med"/>
                      <a:tailEnd type="none" w="med" len="med"/>
                    </a:lnR>
                    <a:lnT w="6350" cap="flat" cmpd="sng" algn="ctr">
                      <a:solidFill>
                        <a:srgbClr val="5F9BD5"/>
                      </a:solidFill>
                      <a:prstDash val="solid"/>
                      <a:round/>
                      <a:headEnd type="none" w="med" len="med"/>
                      <a:tailEnd type="none" w="med" len="med"/>
                    </a:lnT>
                    <a:lnB w="6350" cap="flat" cmpd="sng" algn="ctr">
                      <a:solidFill>
                        <a:srgbClr val="5F9BD5"/>
                      </a:solidFill>
                      <a:prstDash val="solid"/>
                      <a:round/>
                      <a:headEnd type="none" w="med" len="med"/>
                      <a:tailEnd type="none" w="med" len="med"/>
                    </a:lnB>
                    <a:solidFill>
                      <a:srgbClr val="FFFFFF"/>
                    </a:solidFill>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5F9BD5"/>
                      </a:solidFill>
                      <a:prstDash val="solid"/>
                      <a:round/>
                      <a:headEnd type="none" w="med" len="med"/>
                      <a:tailEnd type="none" w="med" len="med"/>
                    </a:lnL>
                    <a:lnR w="19050" cap="flat" cmpd="sng" algn="ctr">
                      <a:solidFill>
                        <a:srgbClr val="3333FF"/>
                      </a:solidFill>
                      <a:prstDash val="solid"/>
                      <a:round/>
                      <a:headEnd type="none" w="med" len="med"/>
                      <a:tailEnd type="none" w="med" len="med"/>
                    </a:lnR>
                    <a:lnT w="6350" cap="flat" cmpd="sng" algn="ctr">
                      <a:solidFill>
                        <a:srgbClr val="5F9BD5"/>
                      </a:solidFill>
                      <a:prstDash val="solid"/>
                      <a:round/>
                      <a:headEnd type="none" w="med" len="med"/>
                      <a:tailEnd type="none" w="med" len="med"/>
                    </a:lnT>
                    <a:lnB w="6350" cap="flat" cmpd="sng" algn="ctr">
                      <a:solidFill>
                        <a:srgbClr val="5F9BD5"/>
                      </a:solidFill>
                      <a:prstDash val="solid"/>
                      <a:round/>
                      <a:headEnd type="none" w="med" len="med"/>
                      <a:tailEnd type="none" w="med" len="med"/>
                    </a:lnB>
                    <a:solidFill>
                      <a:srgbClr val="FFFF00"/>
                    </a:solidFill>
                  </a:tcPr>
                </a:tc>
                <a:extLst>
                  <a:ext uri="{0D108BD9-81ED-4DB2-BD59-A6C34878D82A}">
                    <a16:rowId xmlns:a16="http://schemas.microsoft.com/office/drawing/2014/main" val="49741981"/>
                  </a:ext>
                </a:extLst>
              </a:tr>
              <a:tr h="523332">
                <a:tc vMerge="1">
                  <a:txBody>
                    <a:bodyPr/>
                    <a:lstStyle/>
                    <a:p>
                      <a:endParaRPr lang="ja-JP" altLang="en-US" dirty="0"/>
                    </a:p>
                  </a:txBody>
                  <a:tcPr marL="0" marR="0" marT="36000" marB="36000" anchor="ctr">
                    <a:lnL w="19050" cap="flat" cmpd="sng" algn="ctr">
                      <a:solidFill>
                        <a:srgbClr val="3333FF"/>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6350" cap="flat" cmpd="sng" algn="ctr">
                      <a:solidFill>
                        <a:srgbClr val="5F9BD5"/>
                      </a:solidFill>
                      <a:prstDash val="solid"/>
                      <a:round/>
                      <a:headEnd type="none" w="med" len="med"/>
                      <a:tailEnd type="none" w="med" len="med"/>
                    </a:lnT>
                    <a:lnB w="6350" cap="flat" cmpd="sng" algn="ctr">
                      <a:solidFill>
                        <a:srgbClr val="5F9BD5"/>
                      </a:solidFill>
                      <a:prstDash val="solid"/>
                      <a:round/>
                      <a:headEnd type="none" w="med" len="med"/>
                      <a:tailEnd type="none" w="med" len="med"/>
                    </a:lnB>
                    <a:solidFill>
                      <a:srgbClr val="FFFFCC"/>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rPr>
                        <a:t>11</a:t>
                      </a:r>
                      <a:endParaRPr kumimoji="1" lang="ja-JP" altLang="en-US" sz="1400" dirty="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accent1">
                          <a:lumMod val="40000"/>
                          <a:lumOff val="60000"/>
                        </a:schemeClr>
                      </a:solidFill>
                      <a:prstDash val="solid"/>
                      <a:round/>
                      <a:headEnd type="none" w="med" len="med"/>
                      <a:tailEnd type="none" w="med" len="med"/>
                    </a:lnL>
                    <a:lnR w="6350" cap="flat" cmpd="sng" algn="ctr">
                      <a:solidFill>
                        <a:srgbClr val="5F9BD5"/>
                      </a:solidFill>
                      <a:prstDash val="solid"/>
                      <a:round/>
                      <a:headEnd type="none" w="med" len="med"/>
                      <a:tailEnd type="none" w="med" len="med"/>
                    </a:lnR>
                    <a:lnT w="6350" cap="flat" cmpd="sng" algn="ctr">
                      <a:solidFill>
                        <a:srgbClr val="5F9BD5"/>
                      </a:solidFill>
                      <a:prstDash val="solid"/>
                      <a:round/>
                      <a:headEnd type="none" w="med" len="med"/>
                      <a:tailEnd type="none" w="med" len="med"/>
                    </a:lnT>
                    <a:lnB w="6350" cap="flat" cmpd="sng" algn="ctr">
                      <a:solidFill>
                        <a:srgbClr val="5F9BD5"/>
                      </a:solidFill>
                      <a:prstDash val="solid"/>
                      <a:round/>
                      <a:headEnd type="none" w="med" len="med"/>
                      <a:tailEnd type="none" w="med" len="med"/>
                    </a:lnB>
                    <a:solidFill>
                      <a:srgbClr val="FFFFCC"/>
                    </a:solidFill>
                  </a:tcPr>
                </a:tc>
                <a:tc>
                  <a:txBody>
                    <a:bodyPr/>
                    <a:lstStyle/>
                    <a:p>
                      <a:r>
                        <a:rPr kumimoji="1" lang="en-US" altLang="ja-JP" sz="1400" dirty="0" smtClean="0">
                          <a:latin typeface="Meiryo UI" panose="020B0604030504040204" pitchFamily="50" charset="-128"/>
                          <a:ea typeface="Meiryo UI" panose="020B0604030504040204" pitchFamily="50" charset="-128"/>
                        </a:rPr>
                        <a:t>E</a:t>
                      </a:r>
                      <a:r>
                        <a:rPr kumimoji="1" lang="ja-JP" altLang="en-US" sz="1400" dirty="0" smtClean="0">
                          <a:latin typeface="Meiryo UI" panose="020B0604030504040204" pitchFamily="50" charset="-128"/>
                          <a:ea typeface="Meiryo UI" panose="020B0604030504040204" pitchFamily="50" charset="-128"/>
                        </a:rPr>
                        <a:t>ライン印字工程における印字不良低減</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～メンバーの能力向上で現場力のレベルアップ～</a:t>
                      </a:r>
                      <a:endParaRPr kumimoji="1" lang="ja-JP" altLang="en-US" sz="1400" dirty="0">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5F9BD5"/>
                      </a:solidFill>
                      <a:prstDash val="solid"/>
                      <a:round/>
                      <a:headEnd type="none" w="med" len="med"/>
                      <a:tailEnd type="none" w="med" len="med"/>
                    </a:lnL>
                    <a:lnR w="6350" cap="flat" cmpd="sng" algn="ctr">
                      <a:solidFill>
                        <a:srgbClr val="5F9BD5"/>
                      </a:solidFill>
                      <a:prstDash val="solid"/>
                      <a:round/>
                      <a:headEnd type="none" w="med" len="med"/>
                      <a:tailEnd type="none" w="med" len="med"/>
                    </a:lnR>
                    <a:lnT w="6350" cap="flat" cmpd="sng" algn="ctr">
                      <a:solidFill>
                        <a:srgbClr val="5F9BD5"/>
                      </a:solidFill>
                      <a:prstDash val="solid"/>
                      <a:round/>
                      <a:headEnd type="none" w="med" len="med"/>
                      <a:tailEnd type="none" w="med" len="med"/>
                    </a:lnT>
                    <a:lnB w="6350" cap="flat" cmpd="sng" algn="ctr">
                      <a:solidFill>
                        <a:srgbClr val="5F9BD5"/>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rPr>
                        <a:t>イビデンキャリア・テクノ</a:t>
                      </a:r>
                      <a:endParaRPr kumimoji="1" lang="en-US" altLang="ja-JP" sz="140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rPr>
                        <a:t>株式会社</a:t>
                      </a:r>
                    </a:p>
                  </a:txBody>
                  <a:tcPr marL="36000" marR="36000" marT="36000" marB="36000" anchor="ctr">
                    <a:lnL w="6350" cap="flat" cmpd="sng" algn="ctr">
                      <a:solidFill>
                        <a:srgbClr val="5F9BD5"/>
                      </a:solidFill>
                      <a:prstDash val="solid"/>
                      <a:round/>
                      <a:headEnd type="none" w="med" len="med"/>
                      <a:tailEnd type="none" w="med" len="med"/>
                    </a:lnL>
                    <a:lnR w="6350" cap="flat" cmpd="sng" algn="ctr">
                      <a:solidFill>
                        <a:srgbClr val="5F9BD5"/>
                      </a:solidFill>
                      <a:prstDash val="solid"/>
                      <a:round/>
                      <a:headEnd type="none" w="med" len="med"/>
                      <a:tailEnd type="none" w="med" len="med"/>
                    </a:lnR>
                    <a:lnT w="6350" cap="flat" cmpd="sng" algn="ctr">
                      <a:solidFill>
                        <a:srgbClr val="5F9BD5"/>
                      </a:solidFill>
                      <a:prstDash val="solid"/>
                      <a:round/>
                      <a:headEnd type="none" w="med" len="med"/>
                      <a:tailEnd type="none" w="med" len="med"/>
                    </a:lnT>
                    <a:lnB w="6350" cap="flat" cmpd="sng" algn="ctr">
                      <a:solidFill>
                        <a:srgbClr val="5F9BD5"/>
                      </a:solidFill>
                      <a:prstDash val="solid"/>
                      <a:round/>
                      <a:headEnd type="none" w="med" len="med"/>
                      <a:tailEnd type="none" w="med" len="med"/>
                    </a:lnB>
                    <a:solidFill>
                      <a:srgbClr val="FFFFFF"/>
                    </a:solidFill>
                  </a:tcPr>
                </a:tc>
                <a:tc>
                  <a:txBody>
                    <a:bodyPr/>
                    <a:lstStyle/>
                    <a:p>
                      <a:r>
                        <a:rPr kumimoji="1" lang="ja-JP" altLang="en-US" sz="1400" dirty="0" smtClean="0">
                          <a:latin typeface="Meiryo UI" panose="020B0604030504040204" pitchFamily="50" charset="-128"/>
                          <a:ea typeface="Meiryo UI" panose="020B0604030504040204" pitchFamily="50" charset="-128"/>
                        </a:rPr>
                        <a:t>デロリアン</a:t>
                      </a:r>
                      <a:endParaRPr kumimoji="1" lang="ja-JP" altLang="en-US" sz="1400" dirty="0">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5F9BD5"/>
                      </a:solidFill>
                      <a:prstDash val="solid"/>
                      <a:round/>
                      <a:headEnd type="none" w="med" len="med"/>
                      <a:tailEnd type="none" w="med" len="med"/>
                    </a:lnL>
                    <a:lnR w="6350" cap="flat" cmpd="sng" algn="ctr">
                      <a:solidFill>
                        <a:srgbClr val="5F9BD5"/>
                      </a:solidFill>
                      <a:prstDash val="solid"/>
                      <a:round/>
                      <a:headEnd type="none" w="med" len="med"/>
                      <a:tailEnd type="none" w="med" len="med"/>
                    </a:lnR>
                    <a:lnT w="6350" cap="flat" cmpd="sng" algn="ctr">
                      <a:solidFill>
                        <a:srgbClr val="5F9BD5"/>
                      </a:solidFill>
                      <a:prstDash val="solid"/>
                      <a:round/>
                      <a:headEnd type="none" w="med" len="med"/>
                      <a:tailEnd type="none" w="med" len="med"/>
                    </a:lnT>
                    <a:lnB w="6350" cap="flat" cmpd="sng" algn="ctr">
                      <a:solidFill>
                        <a:srgbClr val="5F9BD5"/>
                      </a:solidFill>
                      <a:prstDash val="solid"/>
                      <a:round/>
                      <a:headEnd type="none" w="med" len="med"/>
                      <a:tailEnd type="none" w="med" len="med"/>
                    </a:lnB>
                    <a:solidFill>
                      <a:srgbClr val="FFFFFF"/>
                    </a:solidFill>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5F9BD5"/>
                      </a:solidFill>
                      <a:prstDash val="solid"/>
                      <a:round/>
                      <a:headEnd type="none" w="med" len="med"/>
                      <a:tailEnd type="none" w="med" len="med"/>
                    </a:lnL>
                    <a:lnR w="19050" cap="flat" cmpd="sng" algn="ctr">
                      <a:solidFill>
                        <a:srgbClr val="3333FF"/>
                      </a:solidFill>
                      <a:prstDash val="solid"/>
                      <a:round/>
                      <a:headEnd type="none" w="med" len="med"/>
                      <a:tailEnd type="none" w="med" len="med"/>
                    </a:lnR>
                    <a:lnT w="6350" cap="flat" cmpd="sng" algn="ctr">
                      <a:solidFill>
                        <a:srgbClr val="5F9BD5"/>
                      </a:solidFill>
                      <a:prstDash val="solid"/>
                      <a:round/>
                      <a:headEnd type="none" w="med" len="med"/>
                      <a:tailEnd type="none" w="med" len="med"/>
                    </a:lnT>
                    <a:lnB w="6350" cap="flat" cmpd="sng" algn="ctr">
                      <a:solidFill>
                        <a:srgbClr val="5F9BD5"/>
                      </a:solidFill>
                      <a:prstDash val="solid"/>
                      <a:round/>
                      <a:headEnd type="none" w="med" len="med"/>
                      <a:tailEnd type="none" w="med" len="med"/>
                    </a:lnB>
                    <a:solidFill>
                      <a:srgbClr val="FFFF00"/>
                    </a:solidFill>
                  </a:tcPr>
                </a:tc>
                <a:extLst>
                  <a:ext uri="{0D108BD9-81ED-4DB2-BD59-A6C34878D82A}">
                    <a16:rowId xmlns:a16="http://schemas.microsoft.com/office/drawing/2014/main" val="4238840314"/>
                  </a:ext>
                </a:extLst>
              </a:tr>
              <a:tr h="523332">
                <a:tc vMerge="1">
                  <a:txBody>
                    <a:bodyPr/>
                    <a:lstStyle/>
                    <a:p>
                      <a:endParaRPr lang="ja-JP" altLang="en-US" dirty="0"/>
                    </a:p>
                  </a:txBody>
                  <a:tcPr marL="0" marR="0" marT="36000" marB="36000" anchor="ctr">
                    <a:lnL w="19050" cap="flat" cmpd="sng" algn="ctr">
                      <a:solidFill>
                        <a:srgbClr val="3333FF"/>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6350" cap="flat" cmpd="sng" algn="ctr">
                      <a:solidFill>
                        <a:srgbClr val="5F9BD5"/>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FFFFCC"/>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rPr>
                        <a:t>12</a:t>
                      </a:r>
                      <a:endParaRPr kumimoji="1" lang="ja-JP" altLang="en-US" sz="1400" dirty="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accent1">
                          <a:lumMod val="40000"/>
                          <a:lumOff val="60000"/>
                        </a:schemeClr>
                      </a:solidFill>
                      <a:prstDash val="solid"/>
                      <a:round/>
                      <a:headEnd type="none" w="med" len="med"/>
                      <a:tailEnd type="none" w="med" len="med"/>
                    </a:lnL>
                    <a:lnR w="6350" cap="flat" cmpd="sng" algn="ctr">
                      <a:solidFill>
                        <a:srgbClr val="5F9BD5"/>
                      </a:solidFill>
                      <a:prstDash val="solid"/>
                      <a:round/>
                      <a:headEnd type="none" w="med" len="med"/>
                      <a:tailEnd type="none" w="med" len="med"/>
                    </a:lnR>
                    <a:lnT w="6350" cap="flat" cmpd="sng" algn="ctr">
                      <a:solidFill>
                        <a:srgbClr val="5F9BD5"/>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FFFFCC"/>
                    </a:solidFill>
                  </a:tcPr>
                </a:tc>
                <a:tc>
                  <a:txBody>
                    <a:bodyPr/>
                    <a:lstStyle/>
                    <a:p>
                      <a:r>
                        <a:rPr kumimoji="1" lang="ja-JP" altLang="en-US" sz="1400" dirty="0" smtClean="0">
                          <a:latin typeface="Meiryo UI" panose="020B0604030504040204" pitchFamily="50" charset="-128"/>
                          <a:ea typeface="Meiryo UI" panose="020B0604030504040204" pitchFamily="50" charset="-128"/>
                        </a:rPr>
                        <a:t>海外案件量産に向けた生産体制の確立</a:t>
                      </a:r>
                      <a:endParaRPr kumimoji="1" lang="ja-JP" altLang="en-US" sz="1400" dirty="0">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5F9BD5"/>
                      </a:solidFill>
                      <a:prstDash val="solid"/>
                      <a:round/>
                      <a:headEnd type="none" w="med" len="med"/>
                      <a:tailEnd type="none" w="med" len="med"/>
                    </a:lnL>
                    <a:lnR w="6350" cap="flat" cmpd="sng" algn="ctr">
                      <a:solidFill>
                        <a:srgbClr val="5F9BD5"/>
                      </a:solidFill>
                      <a:prstDash val="solid"/>
                      <a:round/>
                      <a:headEnd type="none" w="med" len="med"/>
                      <a:tailEnd type="none" w="med" len="med"/>
                    </a:lnR>
                    <a:lnT w="6350" cap="flat" cmpd="sng" algn="ctr">
                      <a:solidFill>
                        <a:srgbClr val="5F9BD5"/>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FFFFFF"/>
                    </a:solidFill>
                  </a:tcPr>
                </a:tc>
                <a:tc>
                  <a:txBody>
                    <a:bodyPr/>
                    <a:lstStyle/>
                    <a:p>
                      <a:r>
                        <a:rPr kumimoji="1" lang="ja-JP" altLang="en-US" sz="1400" dirty="0" smtClean="0">
                          <a:latin typeface="Meiryo UI" panose="020B0604030504040204" pitchFamily="50" charset="-128"/>
                          <a:ea typeface="Meiryo UI" panose="020B0604030504040204" pitchFamily="50" charset="-128"/>
                        </a:rPr>
                        <a:t>株式会社</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関ケ原製作所</a:t>
                      </a:r>
                      <a:endParaRPr kumimoji="1" lang="ja-JP" altLang="en-US" sz="1400" dirty="0">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5F9BD5"/>
                      </a:solidFill>
                      <a:prstDash val="solid"/>
                      <a:round/>
                      <a:headEnd type="none" w="med" len="med"/>
                      <a:tailEnd type="none" w="med" len="med"/>
                    </a:lnL>
                    <a:lnR w="6350" cap="flat" cmpd="sng" algn="ctr">
                      <a:solidFill>
                        <a:srgbClr val="5F9BD5"/>
                      </a:solidFill>
                      <a:prstDash val="solid"/>
                      <a:round/>
                      <a:headEnd type="none" w="med" len="med"/>
                      <a:tailEnd type="none" w="med" len="med"/>
                    </a:lnR>
                    <a:lnT w="6350" cap="flat" cmpd="sng" algn="ctr">
                      <a:solidFill>
                        <a:srgbClr val="5F9BD5"/>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FFFFFF"/>
                    </a:solidFill>
                  </a:tcPr>
                </a:tc>
                <a:tc>
                  <a:txBody>
                    <a:bodyPr/>
                    <a:lstStyle/>
                    <a:p>
                      <a:r>
                        <a:rPr kumimoji="1" lang="en-US" altLang="ja-JP" sz="1400" dirty="0" smtClean="0">
                          <a:latin typeface="Meiryo UI" panose="020B0604030504040204" pitchFamily="50" charset="-128"/>
                          <a:ea typeface="Meiryo UI" panose="020B0604030504040204" pitchFamily="50" charset="-128"/>
                        </a:rPr>
                        <a:t>The Trains</a:t>
                      </a:r>
                      <a:endParaRPr kumimoji="1" lang="ja-JP" altLang="en-US" sz="1400" dirty="0">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5F9BD5"/>
                      </a:solidFill>
                      <a:prstDash val="solid"/>
                      <a:round/>
                      <a:headEnd type="none" w="med" len="med"/>
                      <a:tailEnd type="none" w="med" len="med"/>
                    </a:lnL>
                    <a:lnR w="6350" cap="flat" cmpd="sng" algn="ctr">
                      <a:solidFill>
                        <a:srgbClr val="5F9BD5"/>
                      </a:solidFill>
                      <a:prstDash val="solid"/>
                      <a:round/>
                      <a:headEnd type="none" w="med" len="med"/>
                      <a:tailEnd type="none" w="med" len="med"/>
                    </a:lnR>
                    <a:lnT w="6350" cap="flat" cmpd="sng" algn="ctr">
                      <a:solidFill>
                        <a:srgbClr val="5F9BD5"/>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FFFFFF"/>
                    </a:solidFill>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5F9BD5"/>
                      </a:solidFill>
                      <a:prstDash val="solid"/>
                      <a:round/>
                      <a:headEnd type="none" w="med" len="med"/>
                      <a:tailEnd type="none" w="med" len="med"/>
                    </a:lnL>
                    <a:lnR w="19050" cap="flat" cmpd="sng" algn="ctr">
                      <a:solidFill>
                        <a:srgbClr val="3333FF"/>
                      </a:solidFill>
                      <a:prstDash val="solid"/>
                      <a:round/>
                      <a:headEnd type="none" w="med" len="med"/>
                      <a:tailEnd type="none" w="med" len="med"/>
                    </a:lnR>
                    <a:lnT w="6350" cap="flat" cmpd="sng" algn="ctr">
                      <a:solidFill>
                        <a:srgbClr val="5F9BD5"/>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val="3216313285"/>
                  </a:ext>
                </a:extLst>
              </a:tr>
              <a:tr h="523332">
                <a:tc vMerge="1">
                  <a:txBody>
                    <a:bodyPr/>
                    <a:lstStyle/>
                    <a:p>
                      <a:endParaRPr lang="ja-JP" altLang="en-US" dirty="0"/>
                    </a:p>
                  </a:txBody>
                  <a:tcPr marL="0" marR="0" marT="36000" marB="36000" anchor="ctr">
                    <a:lnL w="19050" cap="flat" cmpd="sng" algn="ctr">
                      <a:solidFill>
                        <a:srgbClr val="3333FF"/>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9050" cap="flat" cmpd="sng" algn="ctr">
                      <a:solidFill>
                        <a:srgbClr val="3333FF"/>
                      </a:solidFill>
                      <a:prstDash val="solid"/>
                      <a:round/>
                      <a:headEnd type="none" w="med" len="med"/>
                      <a:tailEnd type="none" w="med" len="med"/>
                    </a:lnB>
                    <a:solidFill>
                      <a:srgbClr val="FFFFCC"/>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rPr>
                        <a:t>13</a:t>
                      </a:r>
                      <a:endParaRPr kumimoji="1" lang="ja-JP" altLang="en-US" sz="1400" dirty="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accent1">
                          <a:lumMod val="40000"/>
                          <a:lumOff val="60000"/>
                        </a:schemeClr>
                      </a:solidFill>
                      <a:prstDash val="solid"/>
                      <a:round/>
                      <a:headEnd type="none" w="med" len="med"/>
                      <a:tailEnd type="none" w="med" len="med"/>
                    </a:lnL>
                    <a:lnR w="6350" cap="flat" cmpd="sng" algn="ctr">
                      <a:solidFill>
                        <a:srgbClr val="5F9BD5"/>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9050" cap="flat" cmpd="sng" algn="ctr">
                      <a:solidFill>
                        <a:srgbClr val="3333FF"/>
                      </a:solidFill>
                      <a:prstDash val="solid"/>
                      <a:round/>
                      <a:headEnd type="none" w="med" len="med"/>
                      <a:tailEnd type="none" w="med" len="med"/>
                    </a:lnB>
                    <a:solidFill>
                      <a:srgbClr val="FFFFCC"/>
                    </a:solidFill>
                  </a:tcPr>
                </a:tc>
                <a:tc>
                  <a:txBody>
                    <a:bodyPr/>
                    <a:lstStyle/>
                    <a:p>
                      <a:r>
                        <a:rPr kumimoji="1" lang="ja-JP" altLang="en-US" sz="1400" dirty="0" smtClean="0">
                          <a:latin typeface="Meiryo UI" panose="020B0604030504040204" pitchFamily="50" charset="-128"/>
                          <a:ea typeface="Meiryo UI" panose="020B0604030504040204" pitchFamily="50" charset="-128"/>
                        </a:rPr>
                        <a:t>背面通路の５</a:t>
                      </a:r>
                      <a:r>
                        <a:rPr kumimoji="1" lang="en-US" altLang="ja-JP" sz="1400" dirty="0" smtClean="0">
                          <a:latin typeface="Meiryo UI" panose="020B0604030504040204" pitchFamily="50" charset="-128"/>
                          <a:ea typeface="Meiryo UI" panose="020B0604030504040204" pitchFamily="50" charset="-128"/>
                        </a:rPr>
                        <a:t>S</a:t>
                      </a:r>
                      <a:r>
                        <a:rPr kumimoji="1" lang="ja-JP" altLang="en-US" sz="1400" dirty="0" smtClean="0">
                          <a:latin typeface="Meiryo UI" panose="020B0604030504040204" pitchFamily="50" charset="-128"/>
                          <a:ea typeface="Meiryo UI" panose="020B0604030504040204" pitchFamily="50" charset="-128"/>
                        </a:rPr>
                        <a:t>実施　全員が継続出来る環境作り</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OODA</a:t>
                      </a:r>
                      <a:r>
                        <a:rPr kumimoji="1" lang="ja-JP" altLang="en-US" sz="1400" dirty="0" smtClean="0">
                          <a:latin typeface="Meiryo UI" panose="020B0604030504040204" pitchFamily="50" charset="-128"/>
                          <a:ea typeface="Meiryo UI" panose="020B0604030504040204" pitchFamily="50" charset="-128"/>
                        </a:rPr>
                        <a:t> </a:t>
                      </a:r>
                      <a:r>
                        <a:rPr kumimoji="1" lang="en-US" altLang="ja-JP" sz="1400" dirty="0" smtClean="0">
                          <a:latin typeface="Meiryo UI" panose="020B0604030504040204" pitchFamily="50" charset="-128"/>
                          <a:ea typeface="Meiryo UI" panose="020B0604030504040204" pitchFamily="50" charset="-128"/>
                        </a:rPr>
                        <a:t>LOOP</a:t>
                      </a:r>
                      <a:r>
                        <a:rPr kumimoji="1" lang="ja-JP" altLang="en-US" sz="1400" dirty="0" smtClean="0">
                          <a:latin typeface="Meiryo UI" panose="020B0604030504040204" pitchFamily="50" charset="-128"/>
                          <a:ea typeface="Meiryo UI" panose="020B0604030504040204" pitchFamily="50" charset="-128"/>
                        </a:rPr>
                        <a:t>と課題達成型で問題解決」</a:t>
                      </a:r>
                      <a:endParaRPr kumimoji="1" lang="ja-JP" altLang="en-US" sz="1400" dirty="0">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5F9BD5"/>
                      </a:solidFill>
                      <a:prstDash val="solid"/>
                      <a:round/>
                      <a:headEnd type="none" w="med" len="med"/>
                      <a:tailEnd type="none" w="med" len="med"/>
                    </a:lnL>
                    <a:lnR w="6350" cap="flat" cmpd="sng" algn="ctr">
                      <a:solidFill>
                        <a:srgbClr val="5F9BD5"/>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9050" cap="flat" cmpd="sng" algn="ctr">
                      <a:solidFill>
                        <a:srgbClr val="3333FF"/>
                      </a:solidFill>
                      <a:prstDash val="solid"/>
                      <a:round/>
                      <a:headEnd type="none" w="med" len="med"/>
                      <a:tailEnd type="none" w="med" len="med"/>
                    </a:lnB>
                    <a:solidFill>
                      <a:srgbClr val="FFFFFF"/>
                    </a:solidFill>
                  </a:tcPr>
                </a:tc>
                <a:tc>
                  <a:txBody>
                    <a:bodyPr/>
                    <a:lstStyle/>
                    <a:p>
                      <a:r>
                        <a:rPr kumimoji="1" lang="ja-JP" altLang="en-US" sz="1400" dirty="0" smtClean="0">
                          <a:latin typeface="Meiryo UI" panose="020B0604030504040204" pitchFamily="50" charset="-128"/>
                          <a:ea typeface="Meiryo UI" panose="020B0604030504040204" pitchFamily="50" charset="-128"/>
                        </a:rPr>
                        <a:t>明和工業株式会社</a:t>
                      </a:r>
                      <a:endParaRPr kumimoji="1" lang="ja-JP" altLang="en-US" sz="1400" dirty="0">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5F9BD5"/>
                      </a:solidFill>
                      <a:prstDash val="solid"/>
                      <a:round/>
                      <a:headEnd type="none" w="med" len="med"/>
                      <a:tailEnd type="none" w="med" len="med"/>
                    </a:lnL>
                    <a:lnR w="6350" cap="flat" cmpd="sng" algn="ctr">
                      <a:solidFill>
                        <a:srgbClr val="5F9BD5"/>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9050" cap="flat" cmpd="sng" algn="ctr">
                      <a:solidFill>
                        <a:srgbClr val="3333FF"/>
                      </a:solidFill>
                      <a:prstDash val="solid"/>
                      <a:round/>
                      <a:headEnd type="none" w="med" len="med"/>
                      <a:tailEnd type="none" w="med" len="med"/>
                    </a:lnB>
                    <a:solidFill>
                      <a:srgbClr val="FFFFFF"/>
                    </a:solidFill>
                  </a:tcPr>
                </a:tc>
                <a:tc>
                  <a:txBody>
                    <a:bodyPr/>
                    <a:lstStyle/>
                    <a:p>
                      <a:r>
                        <a:rPr kumimoji="1" lang="ja-JP" altLang="en-US" sz="1400" dirty="0" smtClean="0">
                          <a:latin typeface="Meiryo UI" panose="020B0604030504040204" pitchFamily="50" charset="-128"/>
                          <a:ea typeface="Meiryo UI" panose="020B0604030504040204" pitchFamily="50" charset="-128"/>
                        </a:rPr>
                        <a:t>チャンバー</a:t>
                      </a:r>
                      <a:endParaRPr kumimoji="1" lang="ja-JP" altLang="en-US" sz="1400" dirty="0">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5F9BD5"/>
                      </a:solidFill>
                      <a:prstDash val="solid"/>
                      <a:round/>
                      <a:headEnd type="none" w="med" len="med"/>
                      <a:tailEnd type="none" w="med" len="med"/>
                    </a:lnL>
                    <a:lnR w="6350" cap="flat" cmpd="sng" algn="ctr">
                      <a:solidFill>
                        <a:srgbClr val="5F9BD5"/>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9050" cap="flat" cmpd="sng" algn="ctr">
                      <a:solidFill>
                        <a:srgbClr val="3333FF"/>
                      </a:solidFill>
                      <a:prstDash val="solid"/>
                      <a:round/>
                      <a:headEnd type="none" w="med" len="med"/>
                      <a:tailEnd type="none" w="med" len="med"/>
                    </a:lnB>
                    <a:solidFill>
                      <a:srgbClr val="FFFFFF"/>
                    </a:solidFill>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5F9BD5"/>
                      </a:solidFill>
                      <a:prstDash val="solid"/>
                      <a:round/>
                      <a:headEnd type="none" w="med" len="med"/>
                      <a:tailEnd type="none" w="med" len="med"/>
                    </a:lnL>
                    <a:lnR w="19050" cap="flat" cmpd="sng" algn="ctr">
                      <a:solidFill>
                        <a:srgbClr val="3333FF"/>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9050" cap="flat" cmpd="sng" algn="ctr">
                      <a:solidFill>
                        <a:srgbClr val="3333FF"/>
                      </a:solidFill>
                      <a:prstDash val="solid"/>
                      <a:round/>
                      <a:headEnd type="none" w="med" len="med"/>
                      <a:tailEnd type="none" w="med" len="med"/>
                    </a:lnB>
                    <a:solidFill>
                      <a:srgbClr val="FFFF00"/>
                    </a:solidFill>
                  </a:tcPr>
                </a:tc>
                <a:extLst>
                  <a:ext uri="{0D108BD9-81ED-4DB2-BD59-A6C34878D82A}">
                    <a16:rowId xmlns:a16="http://schemas.microsoft.com/office/drawing/2014/main" val="3244820759"/>
                  </a:ext>
                </a:extLst>
              </a:tr>
            </a:tbl>
          </a:graphicData>
        </a:graphic>
      </p:graphicFrame>
      <p:grpSp>
        <p:nvGrpSpPr>
          <p:cNvPr id="4" name="グループ化 3"/>
          <p:cNvGrpSpPr/>
          <p:nvPr/>
        </p:nvGrpSpPr>
        <p:grpSpPr>
          <a:xfrm>
            <a:off x="8015168" y="6204392"/>
            <a:ext cx="964185" cy="615684"/>
            <a:chOff x="7013850" y="3580"/>
            <a:chExt cx="964185" cy="615684"/>
          </a:xfrm>
        </p:grpSpPr>
        <p:sp>
          <p:nvSpPr>
            <p:cNvPr id="5" name="テキスト ボックス 4"/>
            <p:cNvSpPr txBox="1"/>
            <p:nvPr/>
          </p:nvSpPr>
          <p:spPr>
            <a:xfrm>
              <a:off x="7379440" y="115948"/>
              <a:ext cx="598595" cy="338554"/>
            </a:xfrm>
            <a:prstGeom prst="rect">
              <a:avLst/>
            </a:prstGeom>
            <a:solidFill>
              <a:srgbClr val="FFC000"/>
            </a:solidFill>
          </p:spPr>
          <p:txBody>
            <a:bodyPr wrap="square" rtlCol="0" anchor="ctr">
              <a:spAutoFit/>
            </a:bodyPr>
            <a:lstStyle/>
            <a:p>
              <a:pPr algn="ctr"/>
              <a:r>
                <a:rPr kumimoji="1" lang="ja-JP" altLang="en-US" sz="1600" dirty="0">
                  <a:latin typeface="Meiryo UI" panose="020B0604030504040204" pitchFamily="50" charset="-128"/>
                  <a:ea typeface="Meiryo UI" panose="020B0604030504040204" pitchFamily="50" charset="-128"/>
                </a:rPr>
                <a:t>銅</a:t>
              </a:r>
              <a:r>
                <a:rPr kumimoji="1" lang="ja-JP" altLang="en-US" sz="1600" dirty="0" smtClean="0">
                  <a:latin typeface="Meiryo UI" panose="020B0604030504040204" pitchFamily="50" charset="-128"/>
                  <a:ea typeface="Meiryo UI" panose="020B0604030504040204" pitchFamily="50" charset="-128"/>
                </a:rPr>
                <a:t>賞</a:t>
              </a:r>
              <a:endParaRPr kumimoji="1" lang="ja-JP" altLang="en-US" sz="1600"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3850" y="3580"/>
              <a:ext cx="371423" cy="615684"/>
            </a:xfrm>
            <a:prstGeom prst="rect">
              <a:avLst/>
            </a:prstGeom>
          </p:spPr>
        </p:pic>
      </p:grpSp>
      <p:grpSp>
        <p:nvGrpSpPr>
          <p:cNvPr id="7" name="グループ化 6"/>
          <p:cNvGrpSpPr/>
          <p:nvPr/>
        </p:nvGrpSpPr>
        <p:grpSpPr>
          <a:xfrm>
            <a:off x="8015168" y="2070871"/>
            <a:ext cx="964185" cy="615684"/>
            <a:chOff x="7013850" y="3580"/>
            <a:chExt cx="964185" cy="615684"/>
          </a:xfrm>
        </p:grpSpPr>
        <p:sp>
          <p:nvSpPr>
            <p:cNvPr id="8" name="テキスト ボックス 7"/>
            <p:cNvSpPr txBox="1"/>
            <p:nvPr/>
          </p:nvSpPr>
          <p:spPr>
            <a:xfrm>
              <a:off x="7379440" y="115948"/>
              <a:ext cx="598595" cy="338554"/>
            </a:xfrm>
            <a:prstGeom prst="rect">
              <a:avLst/>
            </a:prstGeom>
            <a:solidFill>
              <a:srgbClr val="FFC000"/>
            </a:solidFill>
          </p:spPr>
          <p:txBody>
            <a:bodyPr wrap="square" rtlCol="0" anchor="ctr">
              <a:spAutoFit/>
            </a:bodyPr>
            <a:lstStyle/>
            <a:p>
              <a:pPr algn="ctr"/>
              <a:r>
                <a:rPr kumimoji="1" lang="ja-JP" altLang="en-US" sz="1600" dirty="0">
                  <a:latin typeface="Meiryo UI" panose="020B0604030504040204" pitchFamily="50" charset="-128"/>
                  <a:ea typeface="Meiryo UI" panose="020B0604030504040204" pitchFamily="50" charset="-128"/>
                </a:rPr>
                <a:t>銅</a:t>
              </a:r>
              <a:r>
                <a:rPr kumimoji="1" lang="ja-JP" altLang="en-US" sz="1600" dirty="0" smtClean="0">
                  <a:latin typeface="Meiryo UI" panose="020B0604030504040204" pitchFamily="50" charset="-128"/>
                  <a:ea typeface="Meiryo UI" panose="020B0604030504040204" pitchFamily="50" charset="-128"/>
                </a:rPr>
                <a:t>賞</a:t>
              </a:r>
              <a:endParaRPr kumimoji="1" lang="ja-JP" altLang="en-US" sz="1600" dirty="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3850" y="3580"/>
              <a:ext cx="371423" cy="615684"/>
            </a:xfrm>
            <a:prstGeom prst="rect">
              <a:avLst/>
            </a:prstGeom>
          </p:spPr>
        </p:pic>
      </p:grpSp>
      <p:grpSp>
        <p:nvGrpSpPr>
          <p:cNvPr id="10" name="グループ化 9"/>
          <p:cNvGrpSpPr/>
          <p:nvPr/>
        </p:nvGrpSpPr>
        <p:grpSpPr>
          <a:xfrm>
            <a:off x="7671616" y="3034090"/>
            <a:ext cx="1371070" cy="552010"/>
            <a:chOff x="7897042" y="789995"/>
            <a:chExt cx="1371070" cy="552010"/>
          </a:xfrm>
        </p:grpSpPr>
        <p:sp>
          <p:nvSpPr>
            <p:cNvPr id="11" name="テキスト ボックス 10"/>
            <p:cNvSpPr txBox="1"/>
            <p:nvPr/>
          </p:nvSpPr>
          <p:spPr>
            <a:xfrm>
              <a:off x="8399528" y="902424"/>
              <a:ext cx="868584" cy="307777"/>
            </a:xfrm>
            <a:prstGeom prst="rect">
              <a:avLst/>
            </a:prstGeom>
            <a:solidFill>
              <a:srgbClr val="FFFFCC"/>
            </a:solidFill>
          </p:spPr>
          <p:txBody>
            <a:bodyPr wrap="square" lIns="0" rIns="0" rtlCol="0" anchor="ctr">
              <a:spAutoFit/>
            </a:bodyPr>
            <a:lstStyle/>
            <a:p>
              <a:pPr algn="ctr"/>
              <a:r>
                <a:rPr kumimoji="1" lang="ja-JP" altLang="en-US" sz="1400" dirty="0" smtClean="0">
                  <a:latin typeface="Meiryo UI" panose="020B0604030504040204" pitchFamily="50" charset="-128"/>
                  <a:ea typeface="Meiryo UI" panose="020B0604030504040204" pitchFamily="50" charset="-128"/>
                </a:rPr>
                <a:t>県知事賞</a:t>
              </a:r>
              <a:endParaRPr kumimoji="1" lang="ja-JP" altLang="en-US" sz="1400" dirty="0">
                <a:latin typeface="Meiryo UI" panose="020B0604030504040204" pitchFamily="50" charset="-128"/>
                <a:ea typeface="Meiryo UI" panose="020B0604030504040204" pitchFamily="50" charset="-128"/>
              </a:endParaRPr>
            </a:p>
          </p:txBody>
        </p:sp>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7042" y="789995"/>
              <a:ext cx="440699" cy="552010"/>
            </a:xfrm>
            <a:prstGeom prst="rect">
              <a:avLst/>
            </a:prstGeom>
          </p:spPr>
        </p:pic>
      </p:grpSp>
      <p:grpSp>
        <p:nvGrpSpPr>
          <p:cNvPr id="13" name="グループ化 12"/>
          <p:cNvGrpSpPr/>
          <p:nvPr/>
        </p:nvGrpSpPr>
        <p:grpSpPr>
          <a:xfrm>
            <a:off x="7988296" y="712434"/>
            <a:ext cx="977277" cy="615684"/>
            <a:chOff x="4549877" y="-16450"/>
            <a:chExt cx="977277" cy="615684"/>
          </a:xfrm>
        </p:grpSpPr>
        <p:sp>
          <p:nvSpPr>
            <p:cNvPr id="14" name="テキスト ボックス 13"/>
            <p:cNvSpPr txBox="1"/>
            <p:nvPr/>
          </p:nvSpPr>
          <p:spPr>
            <a:xfrm>
              <a:off x="4928559" y="171350"/>
              <a:ext cx="598595" cy="246221"/>
            </a:xfrm>
            <a:prstGeom prst="rect">
              <a:avLst/>
            </a:prstGeom>
            <a:solidFill>
              <a:srgbClr val="FFFF00"/>
            </a:solidFill>
          </p:spPr>
          <p:txBody>
            <a:bodyPr wrap="square" lIns="72000" tIns="0" rIns="72000" bIns="0" rtlCol="0" anchor="ctr">
              <a:spAutoFit/>
            </a:bodyPr>
            <a:lstStyle/>
            <a:p>
              <a:pPr algn="ctr"/>
              <a:r>
                <a:rPr kumimoji="1" lang="ja-JP" altLang="en-US" sz="1600" dirty="0">
                  <a:latin typeface="Meiryo UI" panose="020B0604030504040204" pitchFamily="50" charset="-128"/>
                  <a:ea typeface="Meiryo UI" panose="020B0604030504040204" pitchFamily="50" charset="-128"/>
                </a:rPr>
                <a:t>金賞</a:t>
              </a:r>
            </a:p>
          </p:txBody>
        </p:sp>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9877" y="-16450"/>
              <a:ext cx="371423" cy="615684"/>
            </a:xfrm>
            <a:prstGeom prst="rect">
              <a:avLst/>
            </a:prstGeom>
          </p:spPr>
        </p:pic>
      </p:grpSp>
      <p:grpSp>
        <p:nvGrpSpPr>
          <p:cNvPr id="16" name="グループ化 15"/>
          <p:cNvGrpSpPr/>
          <p:nvPr/>
        </p:nvGrpSpPr>
        <p:grpSpPr>
          <a:xfrm>
            <a:off x="7998317" y="1110955"/>
            <a:ext cx="991056" cy="615684"/>
            <a:chOff x="5807985" y="29270"/>
            <a:chExt cx="991056" cy="615684"/>
          </a:xfrm>
        </p:grpSpPr>
        <p:pic>
          <p:nvPicPr>
            <p:cNvPr id="17" name="図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07985" y="29270"/>
              <a:ext cx="371423" cy="615684"/>
            </a:xfrm>
            <a:prstGeom prst="rect">
              <a:avLst/>
            </a:prstGeom>
          </p:spPr>
        </p:pic>
        <p:sp>
          <p:nvSpPr>
            <p:cNvPr id="18" name="テキスト ボックス 17"/>
            <p:cNvSpPr txBox="1"/>
            <p:nvPr/>
          </p:nvSpPr>
          <p:spPr>
            <a:xfrm>
              <a:off x="6200446" y="135668"/>
              <a:ext cx="598595" cy="318924"/>
            </a:xfrm>
            <a:prstGeom prst="rect">
              <a:avLst/>
            </a:prstGeom>
            <a:solidFill>
              <a:schemeClr val="bg1">
                <a:lumMod val="95000"/>
              </a:schemeClr>
            </a:solidFill>
          </p:spPr>
          <p:txBody>
            <a:bodyPr wrap="square" tIns="36000" bIns="36000" rtlCol="0" anchor="ctr">
              <a:spAutoFit/>
            </a:bodyPr>
            <a:lstStyle/>
            <a:p>
              <a:pPr algn="ctr"/>
              <a:r>
                <a:rPr kumimoji="1" lang="ja-JP" altLang="en-US" sz="1600" dirty="0" smtClean="0">
                  <a:latin typeface="Meiryo UI" panose="020B0604030504040204" pitchFamily="50" charset="-128"/>
                  <a:ea typeface="Meiryo UI" panose="020B0604030504040204" pitchFamily="50" charset="-128"/>
                </a:rPr>
                <a:t>銀賞</a:t>
              </a:r>
              <a:endParaRPr kumimoji="1" lang="ja-JP" altLang="en-US" sz="1600" dirty="0">
                <a:latin typeface="Meiryo UI" panose="020B0604030504040204" pitchFamily="50" charset="-128"/>
                <a:ea typeface="Meiryo UI" panose="020B0604030504040204" pitchFamily="50" charset="-128"/>
              </a:endParaRPr>
            </a:p>
          </p:txBody>
        </p:sp>
      </p:grpSp>
      <p:grpSp>
        <p:nvGrpSpPr>
          <p:cNvPr id="19" name="グループ化 18"/>
          <p:cNvGrpSpPr/>
          <p:nvPr/>
        </p:nvGrpSpPr>
        <p:grpSpPr>
          <a:xfrm>
            <a:off x="8001388" y="1516364"/>
            <a:ext cx="964185" cy="615684"/>
            <a:chOff x="7013850" y="3580"/>
            <a:chExt cx="964185" cy="615684"/>
          </a:xfrm>
        </p:grpSpPr>
        <p:sp>
          <p:nvSpPr>
            <p:cNvPr id="20" name="テキスト ボックス 19"/>
            <p:cNvSpPr txBox="1"/>
            <p:nvPr/>
          </p:nvSpPr>
          <p:spPr>
            <a:xfrm>
              <a:off x="7379440" y="115948"/>
              <a:ext cx="598595" cy="338554"/>
            </a:xfrm>
            <a:prstGeom prst="rect">
              <a:avLst/>
            </a:prstGeom>
            <a:solidFill>
              <a:srgbClr val="FFC000"/>
            </a:solidFill>
          </p:spPr>
          <p:txBody>
            <a:bodyPr wrap="square" rtlCol="0" anchor="ctr">
              <a:spAutoFit/>
            </a:bodyPr>
            <a:lstStyle/>
            <a:p>
              <a:pPr algn="ctr"/>
              <a:r>
                <a:rPr kumimoji="1" lang="ja-JP" altLang="en-US" sz="1600" dirty="0">
                  <a:latin typeface="Meiryo UI" panose="020B0604030504040204" pitchFamily="50" charset="-128"/>
                  <a:ea typeface="Meiryo UI" panose="020B0604030504040204" pitchFamily="50" charset="-128"/>
                </a:rPr>
                <a:t>銅</a:t>
              </a:r>
              <a:r>
                <a:rPr kumimoji="1" lang="ja-JP" altLang="en-US" sz="1600" dirty="0" smtClean="0">
                  <a:latin typeface="Meiryo UI" panose="020B0604030504040204" pitchFamily="50" charset="-128"/>
                  <a:ea typeface="Meiryo UI" panose="020B0604030504040204" pitchFamily="50" charset="-128"/>
                </a:rPr>
                <a:t>賞</a:t>
              </a:r>
              <a:endParaRPr kumimoji="1" lang="ja-JP" altLang="en-US" sz="1600" dirty="0">
                <a:latin typeface="Meiryo UI" panose="020B0604030504040204" pitchFamily="50" charset="-128"/>
                <a:ea typeface="Meiryo UI" panose="020B0604030504040204" pitchFamily="50" charset="-128"/>
              </a:endParaRPr>
            </a:p>
          </p:txBody>
        </p:sp>
        <p:pic>
          <p:nvPicPr>
            <p:cNvPr id="21" name="図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3850" y="3580"/>
              <a:ext cx="371423" cy="615684"/>
            </a:xfrm>
            <a:prstGeom prst="rect">
              <a:avLst/>
            </a:prstGeom>
          </p:spPr>
        </p:pic>
      </p:grpSp>
      <p:grpSp>
        <p:nvGrpSpPr>
          <p:cNvPr id="22" name="グループ化 21"/>
          <p:cNvGrpSpPr/>
          <p:nvPr/>
        </p:nvGrpSpPr>
        <p:grpSpPr>
          <a:xfrm>
            <a:off x="8015168" y="2553385"/>
            <a:ext cx="977277" cy="615684"/>
            <a:chOff x="4549877" y="-16450"/>
            <a:chExt cx="977277" cy="615684"/>
          </a:xfrm>
        </p:grpSpPr>
        <p:sp>
          <p:nvSpPr>
            <p:cNvPr id="23" name="テキスト ボックス 22"/>
            <p:cNvSpPr txBox="1"/>
            <p:nvPr/>
          </p:nvSpPr>
          <p:spPr>
            <a:xfrm>
              <a:off x="4928559" y="115948"/>
              <a:ext cx="598595" cy="338554"/>
            </a:xfrm>
            <a:prstGeom prst="rect">
              <a:avLst/>
            </a:prstGeom>
            <a:solidFill>
              <a:srgbClr val="FFFF00"/>
            </a:solidFill>
          </p:spPr>
          <p:txBody>
            <a:bodyPr wrap="square" rtlCol="0" anchor="ctr">
              <a:spAutoFit/>
            </a:bodyPr>
            <a:lstStyle/>
            <a:p>
              <a:pPr algn="ctr"/>
              <a:r>
                <a:rPr kumimoji="1" lang="ja-JP" altLang="en-US" sz="1600" dirty="0">
                  <a:latin typeface="Meiryo UI" panose="020B0604030504040204" pitchFamily="50" charset="-128"/>
                  <a:ea typeface="Meiryo UI" panose="020B0604030504040204" pitchFamily="50" charset="-128"/>
                </a:rPr>
                <a:t>金賞</a:t>
              </a:r>
            </a:p>
          </p:txBody>
        </p:sp>
        <p:pic>
          <p:nvPicPr>
            <p:cNvPr id="24" name="図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9877" y="-16450"/>
              <a:ext cx="371423" cy="615684"/>
            </a:xfrm>
            <a:prstGeom prst="rect">
              <a:avLst/>
            </a:prstGeom>
          </p:spPr>
        </p:pic>
      </p:grpSp>
      <p:grpSp>
        <p:nvGrpSpPr>
          <p:cNvPr id="25" name="グループ化 24"/>
          <p:cNvGrpSpPr/>
          <p:nvPr/>
        </p:nvGrpSpPr>
        <p:grpSpPr>
          <a:xfrm>
            <a:off x="7999956" y="3418284"/>
            <a:ext cx="970018" cy="615684"/>
            <a:chOff x="5807985" y="-16450"/>
            <a:chExt cx="970018" cy="615684"/>
          </a:xfrm>
        </p:grpSpPr>
        <p:sp>
          <p:nvSpPr>
            <p:cNvPr id="26" name="テキスト ボックス 25"/>
            <p:cNvSpPr txBox="1"/>
            <p:nvPr/>
          </p:nvSpPr>
          <p:spPr>
            <a:xfrm>
              <a:off x="6179408" y="116023"/>
              <a:ext cx="598595" cy="338554"/>
            </a:xfrm>
            <a:prstGeom prst="rect">
              <a:avLst/>
            </a:prstGeom>
            <a:solidFill>
              <a:schemeClr val="bg1">
                <a:lumMod val="95000"/>
              </a:schemeClr>
            </a:solidFill>
          </p:spPr>
          <p:txBody>
            <a:bodyPr wrap="square" rtlCol="0" anchor="ctr">
              <a:spAutoFit/>
            </a:bodyPr>
            <a:lstStyle/>
            <a:p>
              <a:pPr algn="ctr"/>
              <a:r>
                <a:rPr kumimoji="1" lang="ja-JP" altLang="en-US" sz="1600" dirty="0" smtClean="0">
                  <a:latin typeface="Meiryo UI" panose="020B0604030504040204" pitchFamily="50" charset="-128"/>
                  <a:ea typeface="Meiryo UI" panose="020B0604030504040204" pitchFamily="50" charset="-128"/>
                </a:rPr>
                <a:t>銀賞</a:t>
              </a:r>
              <a:endParaRPr kumimoji="1" lang="ja-JP" altLang="en-US" sz="1600" dirty="0">
                <a:latin typeface="Meiryo UI" panose="020B0604030504040204" pitchFamily="50" charset="-128"/>
                <a:ea typeface="Meiryo UI" panose="020B0604030504040204" pitchFamily="50" charset="-128"/>
              </a:endParaRPr>
            </a:p>
          </p:txBody>
        </p:sp>
        <p:pic>
          <p:nvPicPr>
            <p:cNvPr id="27" name="図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07985" y="-16450"/>
              <a:ext cx="371423" cy="615684"/>
            </a:xfrm>
            <a:prstGeom prst="rect">
              <a:avLst/>
            </a:prstGeom>
          </p:spPr>
        </p:pic>
      </p:grpSp>
      <p:grpSp>
        <p:nvGrpSpPr>
          <p:cNvPr id="28" name="グループ化 27"/>
          <p:cNvGrpSpPr/>
          <p:nvPr/>
        </p:nvGrpSpPr>
        <p:grpSpPr>
          <a:xfrm>
            <a:off x="7994129" y="3889311"/>
            <a:ext cx="964185" cy="615684"/>
            <a:chOff x="7013850" y="3580"/>
            <a:chExt cx="964185" cy="615684"/>
          </a:xfrm>
        </p:grpSpPr>
        <p:sp>
          <p:nvSpPr>
            <p:cNvPr id="29" name="テキスト ボックス 28"/>
            <p:cNvSpPr txBox="1"/>
            <p:nvPr/>
          </p:nvSpPr>
          <p:spPr>
            <a:xfrm>
              <a:off x="7379440" y="116527"/>
              <a:ext cx="598595" cy="318924"/>
            </a:xfrm>
            <a:prstGeom prst="rect">
              <a:avLst/>
            </a:prstGeom>
            <a:solidFill>
              <a:srgbClr val="FFC000"/>
            </a:solidFill>
          </p:spPr>
          <p:txBody>
            <a:bodyPr wrap="square" tIns="36000" bIns="36000" rtlCol="0" anchor="ctr">
              <a:spAutoFit/>
            </a:bodyPr>
            <a:lstStyle/>
            <a:p>
              <a:pPr algn="ctr"/>
              <a:r>
                <a:rPr kumimoji="1" lang="ja-JP" altLang="en-US" sz="1600" dirty="0">
                  <a:latin typeface="Meiryo UI" panose="020B0604030504040204" pitchFamily="50" charset="-128"/>
                  <a:ea typeface="Meiryo UI" panose="020B0604030504040204" pitchFamily="50" charset="-128"/>
                </a:rPr>
                <a:t>銅</a:t>
              </a:r>
              <a:r>
                <a:rPr kumimoji="1" lang="ja-JP" altLang="en-US" sz="1600" dirty="0" smtClean="0">
                  <a:latin typeface="Meiryo UI" panose="020B0604030504040204" pitchFamily="50" charset="-128"/>
                  <a:ea typeface="Meiryo UI" panose="020B0604030504040204" pitchFamily="50" charset="-128"/>
                </a:rPr>
                <a:t>賞</a:t>
              </a:r>
              <a:endParaRPr kumimoji="1" lang="ja-JP" altLang="en-US" sz="1600" dirty="0">
                <a:latin typeface="Meiryo UI" panose="020B0604030504040204" pitchFamily="50" charset="-128"/>
                <a:ea typeface="Meiryo UI" panose="020B0604030504040204" pitchFamily="50" charset="-128"/>
              </a:endParaRPr>
            </a:p>
          </p:txBody>
        </p:sp>
        <p:pic>
          <p:nvPicPr>
            <p:cNvPr id="30" name="図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3850" y="3580"/>
              <a:ext cx="371423" cy="615684"/>
            </a:xfrm>
            <a:prstGeom prst="rect">
              <a:avLst/>
            </a:prstGeom>
          </p:spPr>
        </p:pic>
      </p:grpSp>
      <p:grpSp>
        <p:nvGrpSpPr>
          <p:cNvPr id="31" name="グループ化 30"/>
          <p:cNvGrpSpPr/>
          <p:nvPr/>
        </p:nvGrpSpPr>
        <p:grpSpPr>
          <a:xfrm>
            <a:off x="8012616" y="4319027"/>
            <a:ext cx="964185" cy="615684"/>
            <a:chOff x="7013850" y="3580"/>
            <a:chExt cx="964185" cy="615684"/>
          </a:xfrm>
        </p:grpSpPr>
        <p:sp>
          <p:nvSpPr>
            <p:cNvPr id="32" name="テキスト ボックス 31"/>
            <p:cNvSpPr txBox="1"/>
            <p:nvPr/>
          </p:nvSpPr>
          <p:spPr>
            <a:xfrm>
              <a:off x="7379440" y="115948"/>
              <a:ext cx="598595" cy="338554"/>
            </a:xfrm>
            <a:prstGeom prst="rect">
              <a:avLst/>
            </a:prstGeom>
            <a:solidFill>
              <a:srgbClr val="FFC000"/>
            </a:solidFill>
          </p:spPr>
          <p:txBody>
            <a:bodyPr wrap="square" rtlCol="0" anchor="ctr">
              <a:spAutoFit/>
            </a:bodyPr>
            <a:lstStyle/>
            <a:p>
              <a:pPr algn="ctr"/>
              <a:r>
                <a:rPr kumimoji="1" lang="ja-JP" altLang="en-US" sz="1600" dirty="0">
                  <a:latin typeface="Meiryo UI" panose="020B0604030504040204" pitchFamily="50" charset="-128"/>
                  <a:ea typeface="Meiryo UI" panose="020B0604030504040204" pitchFamily="50" charset="-128"/>
                </a:rPr>
                <a:t>銅</a:t>
              </a:r>
              <a:r>
                <a:rPr kumimoji="1" lang="ja-JP" altLang="en-US" sz="1600" dirty="0" smtClean="0">
                  <a:latin typeface="Meiryo UI" panose="020B0604030504040204" pitchFamily="50" charset="-128"/>
                  <a:ea typeface="Meiryo UI" panose="020B0604030504040204" pitchFamily="50" charset="-128"/>
                </a:rPr>
                <a:t>賞</a:t>
              </a:r>
              <a:endParaRPr kumimoji="1" lang="ja-JP" altLang="en-US" sz="1600" dirty="0">
                <a:latin typeface="Meiryo UI" panose="020B0604030504040204" pitchFamily="50" charset="-128"/>
                <a:ea typeface="Meiryo UI" panose="020B0604030504040204" pitchFamily="50" charset="-128"/>
              </a:endParaRPr>
            </a:p>
          </p:txBody>
        </p:sp>
        <p:pic>
          <p:nvPicPr>
            <p:cNvPr id="33" name="図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3850" y="3580"/>
              <a:ext cx="371423" cy="615684"/>
            </a:xfrm>
            <a:prstGeom prst="rect">
              <a:avLst/>
            </a:prstGeom>
          </p:spPr>
        </p:pic>
      </p:grpSp>
      <p:grpSp>
        <p:nvGrpSpPr>
          <p:cNvPr id="34" name="グループ化 33"/>
          <p:cNvGrpSpPr/>
          <p:nvPr/>
        </p:nvGrpSpPr>
        <p:grpSpPr>
          <a:xfrm>
            <a:off x="7999956" y="4729240"/>
            <a:ext cx="964185" cy="615684"/>
            <a:chOff x="7013850" y="3580"/>
            <a:chExt cx="964185" cy="615684"/>
          </a:xfrm>
        </p:grpSpPr>
        <p:sp>
          <p:nvSpPr>
            <p:cNvPr id="35" name="テキスト ボックス 34"/>
            <p:cNvSpPr txBox="1"/>
            <p:nvPr/>
          </p:nvSpPr>
          <p:spPr>
            <a:xfrm>
              <a:off x="7379440" y="125763"/>
              <a:ext cx="598595" cy="318924"/>
            </a:xfrm>
            <a:prstGeom prst="rect">
              <a:avLst/>
            </a:prstGeom>
            <a:solidFill>
              <a:srgbClr val="FFC000"/>
            </a:solidFill>
          </p:spPr>
          <p:txBody>
            <a:bodyPr wrap="square" tIns="36000" bIns="36000" rtlCol="0" anchor="ctr">
              <a:spAutoFit/>
            </a:bodyPr>
            <a:lstStyle/>
            <a:p>
              <a:pPr algn="ctr"/>
              <a:r>
                <a:rPr kumimoji="1" lang="ja-JP" altLang="en-US" sz="1600" dirty="0">
                  <a:latin typeface="Meiryo UI" panose="020B0604030504040204" pitchFamily="50" charset="-128"/>
                  <a:ea typeface="Meiryo UI" panose="020B0604030504040204" pitchFamily="50" charset="-128"/>
                </a:rPr>
                <a:t>銅</a:t>
              </a:r>
              <a:r>
                <a:rPr kumimoji="1" lang="ja-JP" altLang="en-US" sz="1600" dirty="0" smtClean="0">
                  <a:latin typeface="Meiryo UI" panose="020B0604030504040204" pitchFamily="50" charset="-128"/>
                  <a:ea typeface="Meiryo UI" panose="020B0604030504040204" pitchFamily="50" charset="-128"/>
                </a:rPr>
                <a:t>賞</a:t>
              </a:r>
              <a:endParaRPr kumimoji="1" lang="ja-JP" altLang="en-US" sz="1600" dirty="0">
                <a:latin typeface="Meiryo UI" panose="020B0604030504040204" pitchFamily="50" charset="-128"/>
                <a:ea typeface="Meiryo UI" panose="020B0604030504040204" pitchFamily="50" charset="-128"/>
              </a:endParaRPr>
            </a:p>
          </p:txBody>
        </p:sp>
        <p:pic>
          <p:nvPicPr>
            <p:cNvPr id="36" name="図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3850" y="3580"/>
              <a:ext cx="371423" cy="615684"/>
            </a:xfrm>
            <a:prstGeom prst="rect">
              <a:avLst/>
            </a:prstGeom>
          </p:spPr>
        </p:pic>
      </p:grpSp>
      <p:grpSp>
        <p:nvGrpSpPr>
          <p:cNvPr id="37" name="グループ化 36"/>
          <p:cNvGrpSpPr/>
          <p:nvPr/>
        </p:nvGrpSpPr>
        <p:grpSpPr>
          <a:xfrm>
            <a:off x="8012616" y="5137968"/>
            <a:ext cx="970018" cy="615684"/>
            <a:chOff x="5807985" y="-16450"/>
            <a:chExt cx="970018" cy="615684"/>
          </a:xfrm>
        </p:grpSpPr>
        <p:sp>
          <p:nvSpPr>
            <p:cNvPr id="38" name="テキスト ボックス 37"/>
            <p:cNvSpPr txBox="1"/>
            <p:nvPr/>
          </p:nvSpPr>
          <p:spPr>
            <a:xfrm>
              <a:off x="6179408" y="116023"/>
              <a:ext cx="598595" cy="338554"/>
            </a:xfrm>
            <a:prstGeom prst="rect">
              <a:avLst/>
            </a:prstGeom>
            <a:solidFill>
              <a:schemeClr val="bg1">
                <a:lumMod val="95000"/>
              </a:schemeClr>
            </a:solidFill>
          </p:spPr>
          <p:txBody>
            <a:bodyPr wrap="square" rtlCol="0" anchor="ctr">
              <a:spAutoFit/>
            </a:bodyPr>
            <a:lstStyle/>
            <a:p>
              <a:pPr algn="ctr"/>
              <a:r>
                <a:rPr kumimoji="1" lang="ja-JP" altLang="en-US" sz="1600" dirty="0" smtClean="0">
                  <a:latin typeface="Meiryo UI" panose="020B0604030504040204" pitchFamily="50" charset="-128"/>
                  <a:ea typeface="Meiryo UI" panose="020B0604030504040204" pitchFamily="50" charset="-128"/>
                </a:rPr>
                <a:t>銀賞</a:t>
              </a:r>
              <a:endParaRPr kumimoji="1" lang="ja-JP" altLang="en-US" sz="1600" dirty="0">
                <a:latin typeface="Meiryo UI" panose="020B0604030504040204" pitchFamily="50" charset="-128"/>
                <a:ea typeface="Meiryo UI" panose="020B0604030504040204" pitchFamily="50" charset="-128"/>
              </a:endParaRPr>
            </a:p>
          </p:txBody>
        </p:sp>
        <p:pic>
          <p:nvPicPr>
            <p:cNvPr id="39" name="図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07985" y="-16450"/>
              <a:ext cx="371423" cy="615684"/>
            </a:xfrm>
            <a:prstGeom prst="rect">
              <a:avLst/>
            </a:prstGeom>
          </p:spPr>
        </p:pic>
      </p:grpSp>
      <p:grpSp>
        <p:nvGrpSpPr>
          <p:cNvPr id="40" name="グループ化 39"/>
          <p:cNvGrpSpPr/>
          <p:nvPr/>
        </p:nvGrpSpPr>
        <p:grpSpPr>
          <a:xfrm>
            <a:off x="8001388" y="5674751"/>
            <a:ext cx="964185" cy="615684"/>
            <a:chOff x="7013850" y="3580"/>
            <a:chExt cx="964185" cy="615684"/>
          </a:xfrm>
        </p:grpSpPr>
        <p:sp>
          <p:nvSpPr>
            <p:cNvPr id="41" name="テキスト ボックス 40"/>
            <p:cNvSpPr txBox="1"/>
            <p:nvPr/>
          </p:nvSpPr>
          <p:spPr>
            <a:xfrm>
              <a:off x="7379440" y="115948"/>
              <a:ext cx="598595" cy="338554"/>
            </a:xfrm>
            <a:prstGeom prst="rect">
              <a:avLst/>
            </a:prstGeom>
            <a:solidFill>
              <a:srgbClr val="FFC000"/>
            </a:solidFill>
          </p:spPr>
          <p:txBody>
            <a:bodyPr wrap="square" rtlCol="0" anchor="ctr">
              <a:spAutoFit/>
            </a:bodyPr>
            <a:lstStyle/>
            <a:p>
              <a:pPr algn="ctr"/>
              <a:r>
                <a:rPr kumimoji="1" lang="ja-JP" altLang="en-US" sz="1600" dirty="0">
                  <a:latin typeface="Meiryo UI" panose="020B0604030504040204" pitchFamily="50" charset="-128"/>
                  <a:ea typeface="Meiryo UI" panose="020B0604030504040204" pitchFamily="50" charset="-128"/>
                </a:rPr>
                <a:t>銅</a:t>
              </a:r>
              <a:r>
                <a:rPr kumimoji="1" lang="ja-JP" altLang="en-US" sz="1600" dirty="0" smtClean="0">
                  <a:latin typeface="Meiryo UI" panose="020B0604030504040204" pitchFamily="50" charset="-128"/>
                  <a:ea typeface="Meiryo UI" panose="020B0604030504040204" pitchFamily="50" charset="-128"/>
                </a:rPr>
                <a:t>賞</a:t>
              </a:r>
              <a:endParaRPr kumimoji="1" lang="ja-JP" altLang="en-US" sz="1600" dirty="0">
                <a:latin typeface="Meiryo UI" panose="020B0604030504040204" pitchFamily="50" charset="-128"/>
                <a:ea typeface="Meiryo UI" panose="020B0604030504040204" pitchFamily="50" charset="-128"/>
              </a:endParaRPr>
            </a:p>
          </p:txBody>
        </p:sp>
        <p:pic>
          <p:nvPicPr>
            <p:cNvPr id="42" name="図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3850" y="3580"/>
              <a:ext cx="371423" cy="615684"/>
            </a:xfrm>
            <a:prstGeom prst="rect">
              <a:avLst/>
            </a:prstGeom>
          </p:spPr>
        </p:pic>
      </p:grpSp>
      <p:grpSp>
        <p:nvGrpSpPr>
          <p:cNvPr id="44" name="グループ化 43"/>
          <p:cNvGrpSpPr/>
          <p:nvPr/>
        </p:nvGrpSpPr>
        <p:grpSpPr>
          <a:xfrm>
            <a:off x="4549877" y="-16450"/>
            <a:ext cx="977277" cy="615684"/>
            <a:chOff x="4549877" y="-16450"/>
            <a:chExt cx="977277" cy="615684"/>
          </a:xfrm>
        </p:grpSpPr>
        <p:sp>
          <p:nvSpPr>
            <p:cNvPr id="45" name="テキスト ボックス 44"/>
            <p:cNvSpPr txBox="1"/>
            <p:nvPr/>
          </p:nvSpPr>
          <p:spPr>
            <a:xfrm>
              <a:off x="4928559" y="115948"/>
              <a:ext cx="598595" cy="338554"/>
            </a:xfrm>
            <a:prstGeom prst="rect">
              <a:avLst/>
            </a:prstGeom>
            <a:solidFill>
              <a:srgbClr val="FFFF00"/>
            </a:solidFill>
          </p:spPr>
          <p:txBody>
            <a:bodyPr wrap="square" rtlCol="0" anchor="ctr">
              <a:spAutoFit/>
            </a:bodyPr>
            <a:lstStyle/>
            <a:p>
              <a:pPr algn="ctr"/>
              <a:r>
                <a:rPr kumimoji="1" lang="ja-JP" altLang="en-US" sz="1600" dirty="0">
                  <a:latin typeface="Meiryo UI" panose="020B0604030504040204" pitchFamily="50" charset="-128"/>
                  <a:ea typeface="Meiryo UI" panose="020B0604030504040204" pitchFamily="50" charset="-128"/>
                </a:rPr>
                <a:t>金賞</a:t>
              </a:r>
            </a:p>
          </p:txBody>
        </p:sp>
        <p:pic>
          <p:nvPicPr>
            <p:cNvPr id="46" name="図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9877" y="-16450"/>
              <a:ext cx="371423" cy="615684"/>
            </a:xfrm>
            <a:prstGeom prst="rect">
              <a:avLst/>
            </a:prstGeom>
          </p:spPr>
        </p:pic>
      </p:grpSp>
      <p:grpSp>
        <p:nvGrpSpPr>
          <p:cNvPr id="47" name="グループ化 46"/>
          <p:cNvGrpSpPr/>
          <p:nvPr/>
        </p:nvGrpSpPr>
        <p:grpSpPr>
          <a:xfrm>
            <a:off x="5807985" y="-16450"/>
            <a:ext cx="970018" cy="615684"/>
            <a:chOff x="5807985" y="-16450"/>
            <a:chExt cx="970018" cy="615684"/>
          </a:xfrm>
        </p:grpSpPr>
        <p:sp>
          <p:nvSpPr>
            <p:cNvPr id="48" name="テキスト ボックス 47"/>
            <p:cNvSpPr txBox="1"/>
            <p:nvPr/>
          </p:nvSpPr>
          <p:spPr>
            <a:xfrm>
              <a:off x="6179408" y="116023"/>
              <a:ext cx="598595" cy="338554"/>
            </a:xfrm>
            <a:prstGeom prst="rect">
              <a:avLst/>
            </a:prstGeom>
            <a:solidFill>
              <a:schemeClr val="bg1">
                <a:lumMod val="95000"/>
              </a:schemeClr>
            </a:solidFill>
          </p:spPr>
          <p:txBody>
            <a:bodyPr wrap="square" rtlCol="0" anchor="ctr">
              <a:spAutoFit/>
            </a:bodyPr>
            <a:lstStyle/>
            <a:p>
              <a:pPr algn="ctr"/>
              <a:r>
                <a:rPr kumimoji="1" lang="ja-JP" altLang="en-US" sz="1600" dirty="0" smtClean="0">
                  <a:latin typeface="Meiryo UI" panose="020B0604030504040204" pitchFamily="50" charset="-128"/>
                  <a:ea typeface="Meiryo UI" panose="020B0604030504040204" pitchFamily="50" charset="-128"/>
                </a:rPr>
                <a:t>銀賞</a:t>
              </a:r>
              <a:endParaRPr kumimoji="1" lang="ja-JP" altLang="en-US" sz="1600" dirty="0">
                <a:latin typeface="Meiryo UI" panose="020B0604030504040204" pitchFamily="50" charset="-128"/>
                <a:ea typeface="Meiryo UI" panose="020B0604030504040204" pitchFamily="50" charset="-128"/>
              </a:endParaRPr>
            </a:p>
          </p:txBody>
        </p:sp>
        <p:pic>
          <p:nvPicPr>
            <p:cNvPr id="49" name="図 4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07985" y="-16450"/>
              <a:ext cx="371423" cy="615684"/>
            </a:xfrm>
            <a:prstGeom prst="rect">
              <a:avLst/>
            </a:prstGeom>
          </p:spPr>
        </p:pic>
      </p:grpSp>
      <p:grpSp>
        <p:nvGrpSpPr>
          <p:cNvPr id="50" name="グループ化 49"/>
          <p:cNvGrpSpPr/>
          <p:nvPr/>
        </p:nvGrpSpPr>
        <p:grpSpPr>
          <a:xfrm>
            <a:off x="2832060" y="3580"/>
            <a:ext cx="1465561" cy="564038"/>
            <a:chOff x="2832060" y="3580"/>
            <a:chExt cx="1465561" cy="564038"/>
          </a:xfrm>
        </p:grpSpPr>
        <p:sp>
          <p:nvSpPr>
            <p:cNvPr id="51" name="テキスト ボックス 50"/>
            <p:cNvSpPr txBox="1"/>
            <p:nvPr/>
          </p:nvSpPr>
          <p:spPr>
            <a:xfrm>
              <a:off x="3289621" y="123225"/>
              <a:ext cx="1008000" cy="324000"/>
            </a:xfrm>
            <a:prstGeom prst="rect">
              <a:avLst/>
            </a:prstGeom>
            <a:solidFill>
              <a:srgbClr val="FFFFCC"/>
            </a:solidFill>
          </p:spPr>
          <p:txBody>
            <a:bodyPr wrap="square" rtlCol="0" anchor="ctr">
              <a:spAutoFit/>
            </a:bodyPr>
            <a:lstStyle/>
            <a:p>
              <a:pPr algn="ctr"/>
              <a:r>
                <a:rPr kumimoji="1" lang="ja-JP" altLang="en-US" sz="1600" dirty="0" smtClean="0">
                  <a:latin typeface="Meiryo UI" panose="020B0604030504040204" pitchFamily="50" charset="-128"/>
                  <a:ea typeface="Meiryo UI" panose="020B0604030504040204" pitchFamily="50" charset="-128"/>
                </a:rPr>
                <a:t>県知事賞</a:t>
              </a:r>
              <a:endParaRPr kumimoji="1" lang="ja-JP" altLang="en-US" sz="1600" dirty="0">
                <a:latin typeface="Meiryo UI" panose="020B0604030504040204" pitchFamily="50" charset="-128"/>
                <a:ea typeface="Meiryo UI" panose="020B0604030504040204" pitchFamily="50" charset="-128"/>
              </a:endParaRPr>
            </a:p>
          </p:txBody>
        </p:sp>
        <p:pic>
          <p:nvPicPr>
            <p:cNvPr id="52" name="図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2060" y="3580"/>
              <a:ext cx="450302" cy="564038"/>
            </a:xfrm>
            <a:prstGeom prst="rect">
              <a:avLst/>
            </a:prstGeom>
          </p:spPr>
        </p:pic>
      </p:grpSp>
      <p:grpSp>
        <p:nvGrpSpPr>
          <p:cNvPr id="53" name="グループ化 52"/>
          <p:cNvGrpSpPr/>
          <p:nvPr/>
        </p:nvGrpSpPr>
        <p:grpSpPr>
          <a:xfrm>
            <a:off x="7013850" y="3580"/>
            <a:ext cx="964185" cy="615684"/>
            <a:chOff x="7013850" y="3580"/>
            <a:chExt cx="964185" cy="615684"/>
          </a:xfrm>
        </p:grpSpPr>
        <p:sp>
          <p:nvSpPr>
            <p:cNvPr id="54" name="テキスト ボックス 53"/>
            <p:cNvSpPr txBox="1"/>
            <p:nvPr/>
          </p:nvSpPr>
          <p:spPr>
            <a:xfrm>
              <a:off x="7379440" y="115948"/>
              <a:ext cx="598595" cy="338554"/>
            </a:xfrm>
            <a:prstGeom prst="rect">
              <a:avLst/>
            </a:prstGeom>
            <a:solidFill>
              <a:srgbClr val="FFC000"/>
            </a:solidFill>
          </p:spPr>
          <p:txBody>
            <a:bodyPr wrap="square" rtlCol="0" anchor="ctr">
              <a:spAutoFit/>
            </a:bodyPr>
            <a:lstStyle/>
            <a:p>
              <a:pPr algn="ctr"/>
              <a:r>
                <a:rPr kumimoji="1" lang="ja-JP" altLang="en-US" sz="1600" dirty="0">
                  <a:latin typeface="Meiryo UI" panose="020B0604030504040204" pitchFamily="50" charset="-128"/>
                  <a:ea typeface="Meiryo UI" panose="020B0604030504040204" pitchFamily="50" charset="-128"/>
                </a:rPr>
                <a:t>銅</a:t>
              </a:r>
              <a:r>
                <a:rPr kumimoji="1" lang="ja-JP" altLang="en-US" sz="1600" dirty="0" smtClean="0">
                  <a:latin typeface="Meiryo UI" panose="020B0604030504040204" pitchFamily="50" charset="-128"/>
                  <a:ea typeface="Meiryo UI" panose="020B0604030504040204" pitchFamily="50" charset="-128"/>
                </a:rPr>
                <a:t>賞</a:t>
              </a:r>
              <a:endParaRPr kumimoji="1" lang="ja-JP" altLang="en-US" sz="1600" dirty="0">
                <a:latin typeface="Meiryo UI" panose="020B0604030504040204" pitchFamily="50" charset="-128"/>
                <a:ea typeface="Meiryo UI" panose="020B0604030504040204" pitchFamily="50" charset="-128"/>
              </a:endParaRPr>
            </a:p>
          </p:txBody>
        </p:sp>
        <p:pic>
          <p:nvPicPr>
            <p:cNvPr id="55" name="図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3850" y="3580"/>
              <a:ext cx="371423" cy="615684"/>
            </a:xfrm>
            <a:prstGeom prst="rect">
              <a:avLst/>
            </a:prstGeom>
          </p:spPr>
        </p:pic>
      </p:grpSp>
      <p:sp>
        <p:nvSpPr>
          <p:cNvPr id="56" name="テキスト ボックス 55"/>
          <p:cNvSpPr txBox="1"/>
          <p:nvPr/>
        </p:nvSpPr>
        <p:spPr>
          <a:xfrm>
            <a:off x="57031" y="3580"/>
            <a:ext cx="2657106" cy="724556"/>
          </a:xfrm>
          <a:prstGeom prst="rect">
            <a:avLst/>
          </a:prstGeom>
          <a:noFill/>
        </p:spPr>
        <p:txBody>
          <a:bodyPr wrap="square" rtlCol="0" anchor="ctr">
            <a:noAutofit/>
          </a:bodyPr>
          <a:lstStyle/>
          <a:p>
            <a:r>
              <a:rPr kumimoji="1" lang="en-US" altLang="ja-JP" sz="2800" b="1" dirty="0" smtClean="0">
                <a:latin typeface="メイリオ" panose="020B0604030504040204" pitchFamily="50" charset="-128"/>
                <a:ea typeface="メイリオ" panose="020B0604030504040204" pitchFamily="50" charset="-128"/>
              </a:rPr>
              <a:t>【</a:t>
            </a:r>
            <a:r>
              <a:rPr kumimoji="1" lang="ja-JP" altLang="en-US" sz="2800" b="1" dirty="0" smtClean="0">
                <a:latin typeface="メイリオ" panose="020B0604030504040204" pitchFamily="50" charset="-128"/>
                <a:ea typeface="メイリオ" panose="020B0604030504040204" pitchFamily="50" charset="-128"/>
              </a:rPr>
              <a:t>審査結果</a:t>
            </a:r>
            <a:r>
              <a:rPr kumimoji="1" lang="en-US" altLang="ja-JP" sz="2800" b="1" dirty="0" smtClean="0">
                <a:latin typeface="メイリオ" panose="020B0604030504040204" pitchFamily="50" charset="-128"/>
                <a:ea typeface="メイリオ" panose="020B0604030504040204" pitchFamily="50" charset="-128"/>
              </a:rPr>
              <a:t>】</a:t>
            </a:r>
            <a:endParaRPr kumimoji="1" lang="ja-JP" altLang="en-US" sz="28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12533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0" y="0"/>
            <a:ext cx="2790716" cy="724556"/>
          </a:xfrm>
          <a:prstGeom prst="rect">
            <a:avLst/>
          </a:prstGeom>
          <a:noFill/>
        </p:spPr>
        <p:txBody>
          <a:bodyPr wrap="square" rtlCol="0" anchor="ctr">
            <a:noAutofit/>
          </a:bodyPr>
          <a:lstStyle/>
          <a:p>
            <a:pPr algn="ctr"/>
            <a:r>
              <a:rPr kumimoji="1" lang="en-US" altLang="ja-JP" sz="2800" b="1" dirty="0" smtClean="0">
                <a:latin typeface="メイリオ" panose="020B0604030504040204" pitchFamily="50" charset="-128"/>
                <a:ea typeface="メイリオ" panose="020B0604030504040204" pitchFamily="50" charset="-128"/>
              </a:rPr>
              <a:t>【</a:t>
            </a:r>
            <a:r>
              <a:rPr kumimoji="1" lang="ja-JP" altLang="en-US" sz="2800" b="1" dirty="0" smtClean="0">
                <a:latin typeface="メイリオ" panose="020B0604030504040204" pitchFamily="50" charset="-128"/>
                <a:ea typeface="メイリオ" panose="020B0604030504040204" pitchFamily="50" charset="-128"/>
              </a:rPr>
              <a:t>大会風景</a:t>
            </a:r>
            <a:r>
              <a:rPr kumimoji="1" lang="en-US" altLang="ja-JP" sz="2800" b="1" dirty="0" smtClean="0">
                <a:latin typeface="メイリオ" panose="020B0604030504040204" pitchFamily="50" charset="-128"/>
                <a:ea typeface="メイリオ" panose="020B0604030504040204" pitchFamily="50" charset="-128"/>
              </a:rPr>
              <a:t>】</a:t>
            </a:r>
            <a:endParaRPr kumimoji="1" lang="ja-JP" altLang="en-US" sz="2800" b="1"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rotWithShape="1">
          <a:blip r:embed="rId2" cstate="screen">
            <a:extLst>
              <a:ext uri="{28A0092B-C50C-407E-A947-70E740481C1C}">
                <a14:useLocalDpi xmlns:a14="http://schemas.microsoft.com/office/drawing/2010/main"/>
              </a:ext>
            </a:extLst>
          </a:blip>
          <a:srcRect l="26122" t="5521" r="28257" b="50190"/>
          <a:stretch/>
        </p:blipFill>
        <p:spPr>
          <a:xfrm>
            <a:off x="415636" y="627375"/>
            <a:ext cx="2272146" cy="1474424"/>
          </a:xfrm>
          <a:prstGeom prst="rect">
            <a:avLst/>
          </a:prstGeom>
        </p:spPr>
      </p:pic>
      <p:sp>
        <p:nvSpPr>
          <p:cNvPr id="22" name="テキスト ボックス 21"/>
          <p:cNvSpPr txBox="1"/>
          <p:nvPr/>
        </p:nvSpPr>
        <p:spPr>
          <a:xfrm>
            <a:off x="409099" y="2152849"/>
            <a:ext cx="2179782" cy="399633"/>
          </a:xfrm>
          <a:prstGeom prst="rect">
            <a:avLst/>
          </a:prstGeom>
          <a:noFill/>
        </p:spPr>
        <p:txBody>
          <a:bodyPr wrap="square" rtlCol="0" anchor="ctr">
            <a:noAutofit/>
          </a:bodyPr>
          <a:lstStyle/>
          <a:p>
            <a:r>
              <a:rPr kumimoji="1" lang="ja-JP" altLang="en-US" sz="1200" b="1" dirty="0" smtClean="0">
                <a:latin typeface="メイリオ" panose="020B0604030504040204" pitchFamily="50" charset="-128"/>
                <a:ea typeface="メイリオ" panose="020B0604030504040204" pitchFamily="50" charset="-128"/>
              </a:rPr>
              <a:t>福田地区長開会挨拶</a:t>
            </a:r>
            <a:endParaRPr kumimoji="1" lang="ja-JP" altLang="en-US" sz="1200" b="1" dirty="0">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r="20694" b="23980"/>
          <a:stretch/>
        </p:blipFill>
        <p:spPr>
          <a:xfrm>
            <a:off x="350013" y="4683563"/>
            <a:ext cx="2441401" cy="1564325"/>
          </a:xfrm>
          <a:prstGeom prst="rect">
            <a:avLst/>
          </a:prstGeom>
        </p:spPr>
      </p:pic>
      <p:sp>
        <p:nvSpPr>
          <p:cNvPr id="23" name="テキスト ボックス 22"/>
          <p:cNvSpPr txBox="1"/>
          <p:nvPr/>
        </p:nvSpPr>
        <p:spPr>
          <a:xfrm>
            <a:off x="258774" y="6276061"/>
            <a:ext cx="2844099" cy="428745"/>
          </a:xfrm>
          <a:prstGeom prst="rect">
            <a:avLst/>
          </a:prstGeom>
          <a:noFill/>
        </p:spPr>
        <p:txBody>
          <a:bodyPr wrap="square" rtlCol="0" anchor="ctr">
            <a:noAutofit/>
          </a:bodyPr>
          <a:lstStyle/>
          <a:p>
            <a:r>
              <a:rPr kumimoji="1" lang="ja-JP" altLang="en-US" sz="1200" b="1" dirty="0" smtClean="0">
                <a:latin typeface="メイリオ" panose="020B0604030504040204" pitchFamily="50" charset="-128"/>
                <a:ea typeface="メイリオ" panose="020B0604030504040204" pitchFamily="50" charset="-128"/>
              </a:rPr>
              <a:t>ビデオ発表のサークルに対し</a:t>
            </a:r>
            <a:endParaRPr kumimoji="1" lang="en-US" altLang="ja-JP" sz="1200" b="1" dirty="0" smtClean="0">
              <a:latin typeface="メイリオ" panose="020B0604030504040204" pitchFamily="50" charset="-128"/>
              <a:ea typeface="メイリオ" panose="020B0604030504040204" pitchFamily="50" charset="-128"/>
            </a:endParaRPr>
          </a:p>
          <a:p>
            <a:r>
              <a:rPr kumimoji="1" lang="ja-JP" altLang="en-US" sz="1200" b="1" dirty="0" smtClean="0">
                <a:latin typeface="メイリオ" panose="020B0604030504040204" pitchFamily="50" charset="-128"/>
                <a:ea typeface="メイリオ" panose="020B0604030504040204" pitchFamily="50" charset="-128"/>
              </a:rPr>
              <a:t>会場世話人がスクリーンに向かい講評</a:t>
            </a:r>
            <a:endParaRPr kumimoji="1" lang="ja-JP" altLang="en-US" sz="1200" b="1" dirty="0">
              <a:latin typeface="メイリオ" panose="020B0604030504040204" pitchFamily="50" charset="-128"/>
              <a:ea typeface="メイリオ" panose="020B0604030504040204" pitchFamily="50" charset="-128"/>
            </a:endParaRPr>
          </a:p>
        </p:txBody>
      </p:sp>
      <p:pic>
        <p:nvPicPr>
          <p:cNvPr id="8" name="図 7"/>
          <p:cNvPicPr>
            <a:picLocks noChangeAspect="1"/>
          </p:cNvPicPr>
          <p:nvPr/>
        </p:nvPicPr>
        <p:blipFill rotWithShape="1">
          <a:blip r:embed="rId4" cstate="screen">
            <a:extLst>
              <a:ext uri="{28A0092B-C50C-407E-A947-70E740481C1C}">
                <a14:useLocalDpi xmlns:a14="http://schemas.microsoft.com/office/drawing/2010/main"/>
              </a:ext>
            </a:extLst>
          </a:blip>
          <a:srcRect l="13040" t="2169" r="6058" b="15802"/>
          <a:stretch/>
        </p:blipFill>
        <p:spPr>
          <a:xfrm>
            <a:off x="3132162" y="576797"/>
            <a:ext cx="2379880" cy="1612996"/>
          </a:xfrm>
          <a:prstGeom prst="rect">
            <a:avLst/>
          </a:prstGeom>
        </p:spPr>
      </p:pic>
      <p:sp>
        <p:nvSpPr>
          <p:cNvPr id="24" name="テキスト ボックス 23"/>
          <p:cNvSpPr txBox="1"/>
          <p:nvPr/>
        </p:nvSpPr>
        <p:spPr>
          <a:xfrm>
            <a:off x="3232211" y="2107118"/>
            <a:ext cx="2179782" cy="399633"/>
          </a:xfrm>
          <a:prstGeom prst="rect">
            <a:avLst/>
          </a:prstGeom>
          <a:noFill/>
        </p:spPr>
        <p:txBody>
          <a:bodyPr wrap="square" rtlCol="0" anchor="ctr">
            <a:noAutofit/>
          </a:bodyPr>
          <a:lstStyle/>
          <a:p>
            <a:r>
              <a:rPr kumimoji="1" lang="ja-JP" altLang="en-US" sz="1200" b="1" dirty="0" smtClean="0">
                <a:latin typeface="メイリオ" panose="020B0604030504040204" pitchFamily="50" charset="-128"/>
                <a:ea typeface="メイリオ" panose="020B0604030504040204" pitchFamily="50" charset="-128"/>
              </a:rPr>
              <a:t>会場発表</a:t>
            </a:r>
            <a:endParaRPr kumimoji="1" lang="ja-JP" altLang="en-US" sz="1200" b="1" dirty="0">
              <a:latin typeface="メイリオ" panose="020B0604030504040204" pitchFamily="50" charset="-128"/>
              <a:ea typeface="メイリオ" panose="020B0604030504040204" pitchFamily="50" charset="-128"/>
            </a:endParaRPr>
          </a:p>
        </p:txBody>
      </p:sp>
      <p:sp>
        <p:nvSpPr>
          <p:cNvPr id="25" name="テキスト ボックス 24"/>
          <p:cNvSpPr txBox="1"/>
          <p:nvPr/>
        </p:nvSpPr>
        <p:spPr>
          <a:xfrm>
            <a:off x="2253448" y="120206"/>
            <a:ext cx="6335478" cy="428745"/>
          </a:xfrm>
          <a:prstGeom prst="rect">
            <a:avLst/>
          </a:prstGeom>
          <a:noFill/>
        </p:spPr>
        <p:txBody>
          <a:bodyPr wrap="square" rtlCol="0" anchor="ctr">
            <a:noAutofit/>
          </a:bodyPr>
          <a:lstStyle/>
          <a:p>
            <a:pPr algn="ctr"/>
            <a:r>
              <a:rPr kumimoji="1" lang="ja-JP" altLang="en-US" sz="1400" b="1" dirty="0" smtClean="0">
                <a:latin typeface="メイリオ" panose="020B0604030504040204" pitchFamily="50" charset="-128"/>
                <a:ea typeface="メイリオ" panose="020B0604030504040204" pitchFamily="50" charset="-128"/>
              </a:rPr>
              <a:t>会場とライブ配信を併用したハイブリッド形式により大会が運営されました</a:t>
            </a:r>
            <a:endParaRPr kumimoji="1" lang="ja-JP" altLang="en-US" sz="1400" b="1" dirty="0">
              <a:latin typeface="メイリオ" panose="020B0604030504040204" pitchFamily="50" charset="-128"/>
              <a:ea typeface="メイリオ" panose="020B0604030504040204" pitchFamily="50" charset="-128"/>
            </a:endParaRPr>
          </a:p>
        </p:txBody>
      </p:sp>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53488" y="576797"/>
            <a:ext cx="2379879" cy="1590828"/>
          </a:xfrm>
          <a:prstGeom prst="rect">
            <a:avLst/>
          </a:prstGeom>
        </p:spPr>
      </p:pic>
      <p:sp>
        <p:nvSpPr>
          <p:cNvPr id="27" name="テキスト ボックス 26"/>
          <p:cNvSpPr txBox="1"/>
          <p:nvPr/>
        </p:nvSpPr>
        <p:spPr>
          <a:xfrm>
            <a:off x="3070700" y="4140297"/>
            <a:ext cx="2179782" cy="399633"/>
          </a:xfrm>
          <a:prstGeom prst="rect">
            <a:avLst/>
          </a:prstGeom>
          <a:noFill/>
        </p:spPr>
        <p:txBody>
          <a:bodyPr wrap="square" rtlCol="0" anchor="ctr">
            <a:noAutofit/>
          </a:bodyPr>
          <a:lstStyle/>
          <a:p>
            <a:r>
              <a:rPr kumimoji="1" lang="ja-JP" altLang="en-US" sz="1200" b="1" dirty="0" smtClean="0">
                <a:latin typeface="メイリオ" panose="020B0604030504040204" pitchFamily="50" charset="-128"/>
                <a:ea typeface="メイリオ" panose="020B0604030504040204" pitchFamily="50" charset="-128"/>
              </a:rPr>
              <a:t>質疑応答</a:t>
            </a:r>
            <a:endParaRPr kumimoji="1" lang="ja-JP" altLang="en-US" sz="1200" b="1" dirty="0">
              <a:latin typeface="メイリオ" panose="020B0604030504040204" pitchFamily="50" charset="-128"/>
              <a:ea typeface="メイリオ" panose="020B0604030504040204" pitchFamily="50" charset="-128"/>
            </a:endParaRPr>
          </a:p>
        </p:txBody>
      </p:sp>
      <p:sp>
        <p:nvSpPr>
          <p:cNvPr id="31" name="テキスト ボックス 30"/>
          <p:cNvSpPr txBox="1"/>
          <p:nvPr/>
        </p:nvSpPr>
        <p:spPr>
          <a:xfrm>
            <a:off x="6152793" y="2107118"/>
            <a:ext cx="2179782" cy="399633"/>
          </a:xfrm>
          <a:prstGeom prst="rect">
            <a:avLst/>
          </a:prstGeom>
          <a:noFill/>
        </p:spPr>
        <p:txBody>
          <a:bodyPr wrap="square" rtlCol="0" anchor="ctr">
            <a:noAutofit/>
          </a:bodyPr>
          <a:lstStyle/>
          <a:p>
            <a:r>
              <a:rPr kumimoji="1" lang="ja-JP" altLang="en-US" sz="1200" b="1" dirty="0" smtClean="0">
                <a:latin typeface="メイリオ" panose="020B0604030504040204" pitchFamily="50" charset="-128"/>
                <a:ea typeface="メイリオ" panose="020B0604030504040204" pitchFamily="50" charset="-128"/>
              </a:rPr>
              <a:t>ビデオ発表</a:t>
            </a:r>
            <a:endParaRPr kumimoji="1" lang="ja-JP" altLang="en-US" sz="1200" b="1" dirty="0">
              <a:latin typeface="メイリオ" panose="020B0604030504040204" pitchFamily="50" charset="-128"/>
              <a:ea typeface="メイリオ" panose="020B0604030504040204" pitchFamily="50" charset="-128"/>
            </a:endParaRPr>
          </a:p>
        </p:txBody>
      </p:sp>
      <p:pic>
        <p:nvPicPr>
          <p:cNvPr id="29" name="図 28"/>
          <p:cNvPicPr>
            <a:picLocks noChangeAspect="1"/>
          </p:cNvPicPr>
          <p:nvPr/>
        </p:nvPicPr>
        <p:blipFill rotWithShape="1">
          <a:blip r:embed="rId6" cstate="print">
            <a:extLst>
              <a:ext uri="{28A0092B-C50C-407E-A947-70E740481C1C}">
                <a14:useLocalDpi xmlns:a14="http://schemas.microsoft.com/office/drawing/2010/main" val="0"/>
              </a:ext>
            </a:extLst>
          </a:blip>
          <a:srcRect l="24782" t="3751" r="5589" b="25054"/>
          <a:stretch/>
        </p:blipFill>
        <p:spPr>
          <a:xfrm>
            <a:off x="3142826" y="2555226"/>
            <a:ext cx="2369215" cy="1619271"/>
          </a:xfrm>
          <a:prstGeom prst="rect">
            <a:avLst/>
          </a:prstGeom>
        </p:spPr>
      </p:pic>
      <p:pic>
        <p:nvPicPr>
          <p:cNvPr id="32" name="図 31"/>
          <p:cNvPicPr>
            <a:picLocks noChangeAspect="1"/>
          </p:cNvPicPr>
          <p:nvPr/>
        </p:nvPicPr>
        <p:blipFill rotWithShape="1">
          <a:blip r:embed="rId7" cstate="print">
            <a:extLst>
              <a:ext uri="{28A0092B-C50C-407E-A947-70E740481C1C}">
                <a14:useLocalDpi xmlns:a14="http://schemas.microsoft.com/office/drawing/2010/main" val="0"/>
              </a:ext>
            </a:extLst>
          </a:blip>
          <a:srcRect l="17995" t="6476" r="24606" b="35963"/>
          <a:stretch/>
        </p:blipFill>
        <p:spPr>
          <a:xfrm>
            <a:off x="398684" y="2603532"/>
            <a:ext cx="2343512" cy="1570965"/>
          </a:xfrm>
          <a:prstGeom prst="rect">
            <a:avLst/>
          </a:prstGeom>
        </p:spPr>
      </p:pic>
      <p:sp>
        <p:nvSpPr>
          <p:cNvPr id="33" name="テキスト ボックス 32"/>
          <p:cNvSpPr txBox="1"/>
          <p:nvPr/>
        </p:nvSpPr>
        <p:spPr>
          <a:xfrm>
            <a:off x="336973" y="4197076"/>
            <a:ext cx="2179782" cy="399633"/>
          </a:xfrm>
          <a:prstGeom prst="rect">
            <a:avLst/>
          </a:prstGeom>
          <a:noFill/>
        </p:spPr>
        <p:txBody>
          <a:bodyPr wrap="square" rtlCol="0" anchor="ctr">
            <a:noAutofit/>
          </a:bodyPr>
          <a:lstStyle/>
          <a:p>
            <a:r>
              <a:rPr kumimoji="1" lang="ja-JP" altLang="en-US" sz="1200" b="1" dirty="0" smtClean="0">
                <a:latin typeface="メイリオ" panose="020B0604030504040204" pitchFamily="50" charset="-128"/>
                <a:ea typeface="メイリオ" panose="020B0604030504040204" pitchFamily="50" charset="-128"/>
              </a:rPr>
              <a:t>映像発表の質問の回答を代読するインタビュア</a:t>
            </a:r>
            <a:endParaRPr kumimoji="1" lang="ja-JP" altLang="en-US" sz="1200" b="1" dirty="0">
              <a:latin typeface="メイリオ" panose="020B0604030504040204" pitchFamily="50" charset="-128"/>
              <a:ea typeface="メイリオ" panose="020B0604030504040204" pitchFamily="50" charset="-128"/>
            </a:endParaRPr>
          </a:p>
        </p:txBody>
      </p:sp>
      <p:pic>
        <p:nvPicPr>
          <p:cNvPr id="34" name="図 33"/>
          <p:cNvPicPr>
            <a:picLocks noChangeAspect="1"/>
          </p:cNvPicPr>
          <p:nvPr/>
        </p:nvPicPr>
        <p:blipFill rotWithShape="1">
          <a:blip r:embed="rId8" cstate="print">
            <a:extLst>
              <a:ext uri="{28A0092B-C50C-407E-A947-70E740481C1C}">
                <a14:useLocalDpi xmlns:a14="http://schemas.microsoft.com/office/drawing/2010/main" val="0"/>
              </a:ext>
            </a:extLst>
          </a:blip>
          <a:srcRect l="35821" t="3447" r="35111" b="8371"/>
          <a:stretch/>
        </p:blipFill>
        <p:spPr>
          <a:xfrm>
            <a:off x="6152793" y="2603532"/>
            <a:ext cx="1949598" cy="3953542"/>
          </a:xfrm>
          <a:prstGeom prst="rect">
            <a:avLst/>
          </a:prstGeom>
        </p:spPr>
      </p:pic>
      <p:pic>
        <p:nvPicPr>
          <p:cNvPr id="36" name="図 35"/>
          <p:cNvPicPr>
            <a:picLocks noChangeAspect="1"/>
          </p:cNvPicPr>
          <p:nvPr/>
        </p:nvPicPr>
        <p:blipFill rotWithShape="1">
          <a:blip r:embed="rId9" cstate="print">
            <a:extLst>
              <a:ext uri="{28A0092B-C50C-407E-A947-70E740481C1C}">
                <a14:useLocalDpi xmlns:a14="http://schemas.microsoft.com/office/drawing/2010/main" val="0"/>
              </a:ext>
            </a:extLst>
          </a:blip>
          <a:srcRect l="4525" t="19508" r="28528" b="15631"/>
          <a:stretch/>
        </p:blipFill>
        <p:spPr>
          <a:xfrm>
            <a:off x="3132163" y="4684030"/>
            <a:ext cx="2379880" cy="1541279"/>
          </a:xfrm>
          <a:prstGeom prst="rect">
            <a:avLst/>
          </a:prstGeom>
        </p:spPr>
      </p:pic>
      <p:sp>
        <p:nvSpPr>
          <p:cNvPr id="37" name="テキスト ボックス 36"/>
          <p:cNvSpPr txBox="1"/>
          <p:nvPr/>
        </p:nvSpPr>
        <p:spPr>
          <a:xfrm>
            <a:off x="3156687" y="6281491"/>
            <a:ext cx="2369215" cy="399633"/>
          </a:xfrm>
          <a:prstGeom prst="rect">
            <a:avLst/>
          </a:prstGeom>
          <a:noFill/>
        </p:spPr>
        <p:txBody>
          <a:bodyPr wrap="square" rtlCol="0" anchor="ctr">
            <a:noAutofit/>
          </a:bodyPr>
          <a:lstStyle/>
          <a:p>
            <a:r>
              <a:rPr kumimoji="1" lang="ja-JP" altLang="en-US" sz="1200" b="1" dirty="0" smtClean="0">
                <a:latin typeface="メイリオ" panose="020B0604030504040204" pitchFamily="50" charset="-128"/>
                <a:ea typeface="メイリオ" panose="020B0604030504040204" pitchFamily="50" charset="-128"/>
              </a:rPr>
              <a:t>ソーシャルディスタンスを</a:t>
            </a:r>
            <a:endParaRPr kumimoji="1" lang="en-US" altLang="ja-JP" sz="1200" b="1" dirty="0" smtClean="0">
              <a:latin typeface="メイリオ" panose="020B0604030504040204" pitchFamily="50" charset="-128"/>
              <a:ea typeface="メイリオ" panose="020B0604030504040204" pitchFamily="50" charset="-128"/>
            </a:endParaRPr>
          </a:p>
          <a:p>
            <a:r>
              <a:rPr kumimoji="1" lang="ja-JP" altLang="en-US" sz="1200" b="1" dirty="0" smtClean="0">
                <a:latin typeface="メイリオ" panose="020B0604030504040204" pitchFamily="50" charset="-128"/>
                <a:ea typeface="メイリオ" panose="020B0604030504040204" pitchFamily="50" charset="-128"/>
              </a:rPr>
              <a:t>考慮した会場</a:t>
            </a:r>
            <a:endParaRPr kumimoji="1" lang="ja-JP" altLang="en-US" sz="12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622170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2493" y="830589"/>
            <a:ext cx="5647314" cy="5220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テキスト ボックス 16"/>
          <p:cNvSpPr txBox="1"/>
          <p:nvPr/>
        </p:nvSpPr>
        <p:spPr>
          <a:xfrm>
            <a:off x="242769" y="1032402"/>
            <a:ext cx="689612" cy="338554"/>
          </a:xfrm>
          <a:prstGeom prst="rect">
            <a:avLst/>
          </a:prstGeom>
          <a:noFill/>
        </p:spPr>
        <p:txBody>
          <a:bodyPr wrap="none" rtlCol="0">
            <a:spAutoFit/>
          </a:bodyPr>
          <a:lstStyle/>
          <a:p>
            <a:pPr algn="ctr"/>
            <a:r>
              <a:rPr kumimoji="1" lang="ja-JP" altLang="en-US" sz="1600" b="1" dirty="0" smtClean="0">
                <a:latin typeface="Meiryo UI" panose="020B0604030504040204" pitchFamily="50" charset="-128"/>
                <a:ea typeface="Meiryo UI" panose="020B0604030504040204" pitchFamily="50" charset="-128"/>
              </a:rPr>
              <a:t>テーマ</a:t>
            </a:r>
            <a:endParaRPr kumimoji="1" lang="ja-JP" altLang="en-US" sz="1600" b="1"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067689" y="1057123"/>
            <a:ext cx="3624710" cy="338554"/>
          </a:xfrm>
          <a:prstGeom prst="rect">
            <a:avLst/>
          </a:prstGeom>
          <a:noFill/>
        </p:spPr>
        <p:txBody>
          <a:bodyPr wrap="none" rtlCol="0">
            <a:spAutoFit/>
          </a:bodyPr>
          <a:lstStyle/>
          <a:p>
            <a:r>
              <a:rPr kumimoji="1" lang="en-US" altLang="ja-JP" sz="1600" b="1" dirty="0" smtClean="0">
                <a:latin typeface="Meiryo UI" panose="020B0604030504040204" pitchFamily="50" charset="-128"/>
                <a:ea typeface="Meiryo UI" panose="020B0604030504040204" pitchFamily="50" charset="-128"/>
              </a:rPr>
              <a:t>『QC</a:t>
            </a:r>
            <a:r>
              <a:rPr kumimoji="1" lang="ja-JP" altLang="en-US" sz="1600" b="1" dirty="0" smtClean="0">
                <a:latin typeface="Meiryo UI" panose="020B0604030504040204" pitchFamily="50" charset="-128"/>
                <a:ea typeface="Meiryo UI" panose="020B0604030504040204" pitchFamily="50" charset="-128"/>
              </a:rPr>
              <a:t>サークルの基本と人材育成について</a:t>
            </a:r>
            <a:r>
              <a:rPr kumimoji="1" lang="en-US" altLang="ja-JP" sz="1600" b="1" dirty="0">
                <a:latin typeface="Meiryo UI" panose="020B0604030504040204" pitchFamily="50" charset="-128"/>
                <a:ea typeface="Meiryo UI" panose="020B0604030504040204" pitchFamily="50" charset="-128"/>
              </a:rPr>
              <a:t>』</a:t>
            </a:r>
            <a:endParaRPr kumimoji="1" lang="ja-JP" altLang="en-US" sz="1600"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255592" y="1563981"/>
            <a:ext cx="663964" cy="338554"/>
          </a:xfrm>
          <a:prstGeom prst="rect">
            <a:avLst/>
          </a:prstGeom>
          <a:noFill/>
        </p:spPr>
        <p:txBody>
          <a:bodyPr wrap="none" rtlCol="0">
            <a:spAutoFit/>
          </a:bodyPr>
          <a:lstStyle/>
          <a:p>
            <a:pPr algn="ctr"/>
            <a:r>
              <a:rPr kumimoji="1" lang="ja-JP" altLang="en-US" sz="1600" b="1" dirty="0" smtClean="0">
                <a:latin typeface="Meiryo UI" panose="020B0604030504040204" pitchFamily="50" charset="-128"/>
                <a:ea typeface="Meiryo UI" panose="020B0604030504040204" pitchFamily="50" charset="-128"/>
              </a:rPr>
              <a:t>講 師</a:t>
            </a:r>
            <a:endParaRPr kumimoji="1" lang="ja-JP" altLang="en-US" sz="1600" b="1"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1067689" y="1588702"/>
            <a:ext cx="4004045" cy="754053"/>
          </a:xfrm>
          <a:prstGeom prst="rect">
            <a:avLst/>
          </a:prstGeom>
          <a:noFill/>
        </p:spPr>
        <p:txBody>
          <a:bodyPr wrap="none" rtlCol="0">
            <a:spAutoFit/>
          </a:bodyPr>
          <a:lstStyle/>
          <a:p>
            <a:r>
              <a:rPr kumimoji="1" lang="ja-JP" altLang="en-US" sz="1600" b="1" dirty="0" smtClean="0">
                <a:latin typeface="Meiryo UI" panose="020B0604030504040204" pitchFamily="50" charset="-128"/>
                <a:ea typeface="Meiryo UI" panose="020B0604030504040204" pitchFamily="50" charset="-128"/>
              </a:rPr>
              <a:t>オールアイシン </a:t>
            </a:r>
            <a:r>
              <a:rPr kumimoji="1" lang="en-US" altLang="ja-JP" sz="1600" b="1" dirty="0" smtClean="0">
                <a:latin typeface="Meiryo UI" panose="020B0604030504040204" pitchFamily="50" charset="-128"/>
                <a:ea typeface="Meiryo UI" panose="020B0604030504040204" pitchFamily="50" charset="-128"/>
              </a:rPr>
              <a:t>TQM</a:t>
            </a:r>
            <a:r>
              <a:rPr kumimoji="1" lang="ja-JP" altLang="en-US" sz="1600" b="1" dirty="0" smtClean="0">
                <a:latin typeface="Meiryo UI" panose="020B0604030504040204" pitchFamily="50" charset="-128"/>
                <a:ea typeface="Meiryo UI" panose="020B0604030504040204" pitchFamily="50" charset="-128"/>
              </a:rPr>
              <a:t>推進センター　センター長</a:t>
            </a:r>
            <a:endParaRPr kumimoji="1" lang="en-US" altLang="ja-JP" sz="1600" b="1" dirty="0" smtClean="0">
              <a:latin typeface="Meiryo UI" panose="020B0604030504040204" pitchFamily="50" charset="-128"/>
              <a:ea typeface="Meiryo UI" panose="020B0604030504040204" pitchFamily="50" charset="-128"/>
            </a:endParaRPr>
          </a:p>
          <a:p>
            <a:r>
              <a:rPr kumimoji="1" lang="ja-JP" altLang="en-US" sz="1100" b="1" dirty="0" smtClean="0">
                <a:latin typeface="Meiryo UI" panose="020B0604030504040204" pitchFamily="50" charset="-128"/>
                <a:ea typeface="Meiryo UI" panose="020B0604030504040204" pitchFamily="50" charset="-128"/>
              </a:rPr>
              <a:t>きとう　やすし</a:t>
            </a:r>
            <a:endParaRPr kumimoji="1" lang="en-US" altLang="ja-JP" sz="1100" b="1" dirty="0" smtClean="0">
              <a:latin typeface="Meiryo UI" panose="020B0604030504040204" pitchFamily="50" charset="-128"/>
              <a:ea typeface="Meiryo UI" panose="020B0604030504040204" pitchFamily="50" charset="-128"/>
            </a:endParaRPr>
          </a:p>
          <a:p>
            <a:r>
              <a:rPr kumimoji="1" lang="ja-JP" altLang="en-US" sz="1600" b="1" dirty="0" smtClean="0">
                <a:latin typeface="Meiryo UI" panose="020B0604030504040204" pitchFamily="50" charset="-128"/>
                <a:ea typeface="Meiryo UI" panose="020B0604030504040204" pitchFamily="50" charset="-128"/>
              </a:rPr>
              <a:t>鬼頭　靖　氏</a:t>
            </a:r>
            <a:endParaRPr kumimoji="1" lang="ja-JP" altLang="en-US" sz="1600" b="1" dirty="0">
              <a:latin typeface="Meiryo UI" panose="020B0604030504040204" pitchFamily="50" charset="-128"/>
              <a:ea typeface="Meiryo UI" panose="020B0604030504040204" pitchFamily="50" charset="-128"/>
            </a:endParaRPr>
          </a:p>
        </p:txBody>
      </p:sp>
      <p:pic>
        <p:nvPicPr>
          <p:cNvPr id="21" name="図 20"/>
          <p:cNvPicPr>
            <a:picLocks noChangeAspect="1"/>
          </p:cNvPicPr>
          <p:nvPr/>
        </p:nvPicPr>
        <p:blipFill rotWithShape="1">
          <a:blip r:embed="rId2">
            <a:extLst>
              <a:ext uri="{28A0092B-C50C-407E-A947-70E740481C1C}">
                <a14:useLocalDpi xmlns:a14="http://schemas.microsoft.com/office/drawing/2010/main" val="0"/>
              </a:ext>
            </a:extLst>
          </a:blip>
          <a:srcRect l="8527" t="6510" r="16278" b="17708"/>
          <a:stretch/>
        </p:blipFill>
        <p:spPr>
          <a:xfrm>
            <a:off x="111050" y="2866893"/>
            <a:ext cx="1424047" cy="1857955"/>
          </a:xfrm>
          <a:prstGeom prst="rect">
            <a:avLst/>
          </a:prstGeom>
        </p:spPr>
      </p:pic>
      <p:sp>
        <p:nvSpPr>
          <p:cNvPr id="22" name="テキスト ボックス 21"/>
          <p:cNvSpPr txBox="1"/>
          <p:nvPr/>
        </p:nvSpPr>
        <p:spPr>
          <a:xfrm>
            <a:off x="1565798" y="2866893"/>
            <a:ext cx="4104009" cy="1815882"/>
          </a:xfrm>
          <a:prstGeom prst="rect">
            <a:avLst/>
          </a:prstGeom>
          <a:noFill/>
        </p:spPr>
        <p:txBody>
          <a:bodyPr wrap="none" rtlCol="0">
            <a:spAutoFit/>
          </a:bodyPr>
          <a:lstStyle/>
          <a:p>
            <a:r>
              <a:rPr kumimoji="1" lang="ja-JP" altLang="en-US" sz="1400" b="1" dirty="0" smtClean="0">
                <a:latin typeface="Meiryo UI" panose="020B0604030504040204" pitchFamily="50" charset="-128"/>
                <a:ea typeface="Meiryo UI" panose="020B0604030504040204" pitchFamily="50" charset="-128"/>
              </a:rPr>
              <a:t>＜職歴・略歴＞</a:t>
            </a:r>
            <a:endParaRPr kumimoji="1" lang="en-US" altLang="ja-JP" sz="1400" b="1" dirty="0" smtClean="0">
              <a:latin typeface="Meiryo UI" panose="020B0604030504040204" pitchFamily="50" charset="-128"/>
              <a:ea typeface="Meiryo UI" panose="020B0604030504040204" pitchFamily="50" charset="-128"/>
            </a:endParaRPr>
          </a:p>
          <a:p>
            <a:r>
              <a:rPr kumimoji="1" lang="en-US" altLang="ja-JP" sz="1400" b="1" dirty="0" smtClean="0">
                <a:latin typeface="Meiryo UI" panose="020B0604030504040204" pitchFamily="50" charset="-128"/>
                <a:ea typeface="Meiryo UI" panose="020B0604030504040204" pitchFamily="50" charset="-128"/>
              </a:rPr>
              <a:t>1984</a:t>
            </a:r>
            <a:r>
              <a:rPr kumimoji="1" lang="ja-JP" altLang="en-US" sz="1400" b="1" dirty="0" smtClean="0">
                <a:latin typeface="Meiryo UI" panose="020B0604030504040204" pitchFamily="50" charset="-128"/>
                <a:ea typeface="Meiryo UI" panose="020B0604030504040204" pitchFamily="50" charset="-128"/>
              </a:rPr>
              <a:t>年　アイシン精機</a:t>
            </a:r>
            <a:r>
              <a:rPr kumimoji="1" lang="en-US" altLang="ja-JP" sz="1400" b="1"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株</a:t>
            </a:r>
            <a:r>
              <a:rPr kumimoji="1" lang="en-US" altLang="ja-JP" sz="1400" b="1"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現</a:t>
            </a:r>
            <a:r>
              <a:rPr kumimoji="1" lang="en-US" altLang="ja-JP" sz="1400" b="1" dirty="0" smtClean="0">
                <a:latin typeface="Meiryo UI" panose="020B0604030504040204" pitchFamily="50" charset="-128"/>
                <a:ea typeface="Meiryo UI" panose="020B0604030504040204" pitchFamily="50" charset="-128"/>
              </a:rPr>
              <a:t>:</a:t>
            </a:r>
            <a:r>
              <a:rPr kumimoji="1" lang="en-US" altLang="ja-JP" sz="1400" b="1" dirty="0" smtClean="0">
                <a:latin typeface="Meiryo UI" panose="020B0604030504040204" pitchFamily="50" charset="-128"/>
                <a:ea typeface="Meiryo UI" panose="020B0604030504040204" pitchFamily="50" charset="-128"/>
                <a:sym typeface="Wingdings" panose="05000000000000000000" pitchFamily="2" charset="2"/>
              </a:rPr>
              <a:t>(</a:t>
            </a:r>
            <a:r>
              <a:rPr kumimoji="1" lang="ja-JP" altLang="en-US" sz="1400" b="1" dirty="0" smtClean="0">
                <a:latin typeface="Meiryo UI" panose="020B0604030504040204" pitchFamily="50" charset="-128"/>
                <a:ea typeface="Meiryo UI" panose="020B0604030504040204" pitchFamily="50" charset="-128"/>
                <a:sym typeface="Wingdings" panose="05000000000000000000" pitchFamily="2" charset="2"/>
              </a:rPr>
              <a:t>株</a:t>
            </a:r>
            <a:r>
              <a:rPr kumimoji="1" lang="en-US" altLang="ja-JP" sz="1400" b="1" dirty="0" smtClean="0">
                <a:latin typeface="Meiryo UI" panose="020B0604030504040204" pitchFamily="50" charset="-128"/>
                <a:ea typeface="Meiryo UI" panose="020B0604030504040204" pitchFamily="50" charset="-128"/>
                <a:sym typeface="Wingdings" panose="05000000000000000000" pitchFamily="2" charset="2"/>
              </a:rPr>
              <a:t>)</a:t>
            </a:r>
            <a:r>
              <a:rPr kumimoji="1" lang="ja-JP" altLang="en-US" sz="1400" b="1" dirty="0" smtClean="0">
                <a:latin typeface="Meiryo UI" panose="020B0604030504040204" pitchFamily="50" charset="-128"/>
                <a:ea typeface="Meiryo UI" panose="020B0604030504040204" pitchFamily="50" charset="-128"/>
                <a:sym typeface="Wingdings" panose="05000000000000000000" pitchFamily="2" charset="2"/>
              </a:rPr>
              <a:t>アイシン</a:t>
            </a:r>
            <a:r>
              <a:rPr kumimoji="1" lang="en-US" altLang="ja-JP" sz="1400" b="1"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　入社</a:t>
            </a:r>
            <a:endParaRPr kumimoji="1" lang="en-US" altLang="ja-JP" sz="1400" b="1" dirty="0" smtClean="0">
              <a:latin typeface="Meiryo UI" panose="020B0604030504040204" pitchFamily="50" charset="-128"/>
              <a:ea typeface="Meiryo UI" panose="020B0604030504040204" pitchFamily="50" charset="-128"/>
            </a:endParaRPr>
          </a:p>
          <a:p>
            <a:r>
              <a:rPr kumimoji="1" lang="en-US" altLang="ja-JP" sz="1400" b="1" dirty="0" smtClean="0">
                <a:latin typeface="Meiryo UI" panose="020B0604030504040204" pitchFamily="50" charset="-128"/>
                <a:ea typeface="Meiryo UI" panose="020B0604030504040204" pitchFamily="50" charset="-128"/>
              </a:rPr>
              <a:t>2010</a:t>
            </a:r>
            <a:r>
              <a:rPr kumimoji="1" lang="ja-JP" altLang="en-US" sz="1400" b="1" dirty="0" smtClean="0">
                <a:latin typeface="Meiryo UI" panose="020B0604030504040204" pitchFamily="50" charset="-128"/>
                <a:ea typeface="Meiryo UI" panose="020B0604030504040204" pitchFamily="50" charset="-128"/>
              </a:rPr>
              <a:t>年～</a:t>
            </a:r>
            <a:r>
              <a:rPr kumimoji="1" lang="en-US" altLang="ja-JP" sz="1400" b="1" dirty="0" smtClean="0">
                <a:latin typeface="Meiryo UI" panose="020B0604030504040204" pitchFamily="50" charset="-128"/>
                <a:ea typeface="Meiryo UI" panose="020B0604030504040204" pitchFamily="50" charset="-128"/>
              </a:rPr>
              <a:t>2015</a:t>
            </a:r>
            <a:r>
              <a:rPr kumimoji="1" lang="ja-JP" altLang="en-US" sz="1400" b="1" dirty="0" smtClean="0">
                <a:latin typeface="Meiryo UI" panose="020B0604030504040204" pitchFamily="50" charset="-128"/>
                <a:ea typeface="Meiryo UI" panose="020B0604030504040204" pitchFamily="50" charset="-128"/>
              </a:rPr>
              <a:t>年</a:t>
            </a:r>
            <a:endParaRPr kumimoji="1" lang="en-US" altLang="ja-JP" sz="1400" b="1" dirty="0" smtClean="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　</a:t>
            </a:r>
            <a:r>
              <a:rPr kumimoji="1" lang="ja-JP" altLang="en-US" sz="1400" b="1" dirty="0" smtClean="0">
                <a:latin typeface="Meiryo UI" panose="020B0604030504040204" pitchFamily="50" charset="-128"/>
                <a:ea typeface="Meiryo UI" panose="020B0604030504040204" pitchFamily="50" charset="-128"/>
              </a:rPr>
              <a:t>　　　　　　</a:t>
            </a:r>
            <a:r>
              <a:rPr kumimoji="1" lang="en-US" altLang="ja-JP" sz="1400" b="1" dirty="0" smtClean="0">
                <a:latin typeface="Meiryo UI" panose="020B0604030504040204" pitchFamily="50" charset="-128"/>
                <a:ea typeface="Meiryo UI" panose="020B0604030504040204" pitchFamily="50" charset="-128"/>
              </a:rPr>
              <a:t>TQM</a:t>
            </a:r>
            <a:r>
              <a:rPr kumimoji="1" lang="ja-JP" altLang="en-US" sz="1400" b="1" dirty="0" smtClean="0">
                <a:latin typeface="Meiryo UI" panose="020B0604030504040204" pitchFamily="50" charset="-128"/>
                <a:ea typeface="Meiryo UI" panose="020B0604030504040204" pitchFamily="50" charset="-128"/>
              </a:rPr>
              <a:t>・</a:t>
            </a:r>
            <a:r>
              <a:rPr kumimoji="1" lang="en-US" altLang="ja-JP" sz="1400" b="1" dirty="0" smtClean="0">
                <a:latin typeface="Meiryo UI" panose="020B0604030504040204" pitchFamily="50" charset="-128"/>
                <a:ea typeface="Meiryo UI" panose="020B0604030504040204" pitchFamily="50" charset="-128"/>
              </a:rPr>
              <a:t>PM</a:t>
            </a:r>
            <a:r>
              <a:rPr kumimoji="1" lang="ja-JP" altLang="en-US" sz="1400" b="1" dirty="0" smtClean="0">
                <a:latin typeface="Meiryo UI" panose="020B0604030504040204" pitchFamily="50" charset="-128"/>
                <a:ea typeface="Meiryo UI" panose="020B0604030504040204" pitchFamily="50" charset="-128"/>
              </a:rPr>
              <a:t>・</a:t>
            </a:r>
            <a:r>
              <a:rPr kumimoji="1" lang="en-US" altLang="ja-JP" sz="1400" b="1" dirty="0" smtClean="0">
                <a:latin typeface="Meiryo UI" panose="020B0604030504040204" pitchFamily="50" charset="-128"/>
                <a:ea typeface="Meiryo UI" panose="020B0604030504040204" pitchFamily="50" charset="-128"/>
              </a:rPr>
              <a:t>ISO</a:t>
            </a:r>
            <a:r>
              <a:rPr kumimoji="1" lang="ja-JP" altLang="en-US" sz="1400" b="1" dirty="0" smtClean="0">
                <a:latin typeface="Meiryo UI" panose="020B0604030504040204" pitchFamily="50" charset="-128"/>
                <a:ea typeface="Meiryo UI" panose="020B0604030504040204" pitchFamily="50" charset="-128"/>
              </a:rPr>
              <a:t>推進部　部長</a:t>
            </a:r>
            <a:endParaRPr kumimoji="1" lang="en-US" altLang="ja-JP" sz="1400" b="1" dirty="0" smtClean="0">
              <a:latin typeface="Meiryo UI" panose="020B0604030504040204" pitchFamily="50" charset="-128"/>
              <a:ea typeface="Meiryo UI" panose="020B0604030504040204" pitchFamily="50" charset="-128"/>
            </a:endParaRPr>
          </a:p>
          <a:p>
            <a:r>
              <a:rPr kumimoji="1" lang="en-US" altLang="ja-JP" sz="1400" b="1" dirty="0" smtClean="0">
                <a:latin typeface="Meiryo UI" panose="020B0604030504040204" pitchFamily="50" charset="-128"/>
                <a:ea typeface="Meiryo UI" panose="020B0604030504040204" pitchFamily="50" charset="-128"/>
              </a:rPr>
              <a:t>2013</a:t>
            </a:r>
            <a:r>
              <a:rPr kumimoji="1" lang="ja-JP" altLang="en-US" sz="1400" b="1" dirty="0" smtClean="0">
                <a:latin typeface="Meiryo UI" panose="020B0604030504040204" pitchFamily="50" charset="-128"/>
                <a:ea typeface="Meiryo UI" panose="020B0604030504040204" pitchFamily="50" charset="-128"/>
              </a:rPr>
              <a:t>年～</a:t>
            </a:r>
            <a:r>
              <a:rPr kumimoji="1" lang="en-US" altLang="ja-JP" sz="1400" b="1" dirty="0" smtClean="0">
                <a:latin typeface="Meiryo UI" panose="020B0604030504040204" pitchFamily="50" charset="-128"/>
                <a:ea typeface="Meiryo UI" panose="020B0604030504040204" pitchFamily="50" charset="-128"/>
              </a:rPr>
              <a:t>2019</a:t>
            </a:r>
            <a:r>
              <a:rPr kumimoji="1" lang="ja-JP" altLang="en-US" sz="1400" b="1" dirty="0" smtClean="0">
                <a:latin typeface="Meiryo UI" panose="020B0604030504040204" pitchFamily="50" charset="-128"/>
                <a:ea typeface="Meiryo UI" panose="020B0604030504040204" pitchFamily="50" charset="-128"/>
              </a:rPr>
              <a:t>年</a:t>
            </a:r>
            <a:endParaRPr kumimoji="1" lang="en-US" altLang="ja-JP" sz="1400" b="1" dirty="0" smtClean="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　</a:t>
            </a:r>
            <a:r>
              <a:rPr kumimoji="1" lang="ja-JP" altLang="en-US" sz="1400" b="1" dirty="0" smtClean="0">
                <a:latin typeface="Meiryo UI" panose="020B0604030504040204" pitchFamily="50" charset="-128"/>
                <a:ea typeface="Meiryo UI" panose="020B0604030504040204" pitchFamily="50" charset="-128"/>
              </a:rPr>
              <a:t>　　　　　　</a:t>
            </a:r>
            <a:r>
              <a:rPr kumimoji="1" lang="en-US" altLang="ja-JP" sz="1400" b="1" dirty="0" smtClean="0">
                <a:latin typeface="Meiryo UI" panose="020B0604030504040204" pitchFamily="50" charset="-128"/>
                <a:ea typeface="Meiryo UI" panose="020B0604030504040204" pitchFamily="50" charset="-128"/>
              </a:rPr>
              <a:t>QC</a:t>
            </a:r>
            <a:r>
              <a:rPr kumimoji="1" lang="ja-JP" altLang="en-US" sz="1400" b="1" dirty="0" smtClean="0">
                <a:latin typeface="Meiryo UI" panose="020B0604030504040204" pitchFamily="50" charset="-128"/>
                <a:ea typeface="Meiryo UI" panose="020B0604030504040204" pitchFamily="50" charset="-128"/>
              </a:rPr>
              <a:t>サークル東海支部　世話人</a:t>
            </a:r>
            <a:endParaRPr kumimoji="1" lang="en-US" altLang="ja-JP" sz="1400" b="1" dirty="0" smtClean="0">
              <a:latin typeface="Meiryo UI" panose="020B0604030504040204" pitchFamily="50" charset="-128"/>
              <a:ea typeface="Meiryo UI" panose="020B0604030504040204" pitchFamily="50" charset="-128"/>
            </a:endParaRPr>
          </a:p>
          <a:p>
            <a:r>
              <a:rPr kumimoji="1" lang="ja-JP" altLang="en-US" sz="1400" b="1" dirty="0" smtClean="0">
                <a:latin typeface="Meiryo UI" panose="020B0604030504040204" pitchFamily="50" charset="-128"/>
                <a:ea typeface="Meiryo UI" panose="020B0604030504040204" pitchFamily="50" charset="-128"/>
              </a:rPr>
              <a:t>現在　　　　オールアイシン</a:t>
            </a:r>
            <a:endParaRPr kumimoji="1" lang="en-US" altLang="ja-JP" sz="1400" b="1" dirty="0" smtClean="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　</a:t>
            </a:r>
            <a:r>
              <a:rPr kumimoji="1" lang="ja-JP" altLang="en-US" sz="1400" b="1" dirty="0" smtClean="0">
                <a:latin typeface="Meiryo UI" panose="020B0604030504040204" pitchFamily="50" charset="-128"/>
                <a:ea typeface="Meiryo UI" panose="020B0604030504040204" pitchFamily="50" charset="-128"/>
              </a:rPr>
              <a:t>　　　　　　</a:t>
            </a:r>
            <a:r>
              <a:rPr kumimoji="1" lang="en-US" altLang="ja-JP" sz="1400" b="1" dirty="0" smtClean="0">
                <a:latin typeface="Meiryo UI" panose="020B0604030504040204" pitchFamily="50" charset="-128"/>
                <a:ea typeface="Meiryo UI" panose="020B0604030504040204" pitchFamily="50" charset="-128"/>
              </a:rPr>
              <a:t>TQM</a:t>
            </a:r>
            <a:r>
              <a:rPr kumimoji="1" lang="ja-JP" altLang="en-US" sz="1400" b="1" dirty="0" smtClean="0">
                <a:latin typeface="Meiryo UI" panose="020B0604030504040204" pitchFamily="50" charset="-128"/>
                <a:ea typeface="Meiryo UI" panose="020B0604030504040204" pitchFamily="50" charset="-128"/>
              </a:rPr>
              <a:t>センター　センター長</a:t>
            </a:r>
            <a:endParaRPr kumimoji="1" lang="ja-JP" altLang="en-US" sz="1400" b="1"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rotWithShape="1">
          <a:blip r:embed="rId3" cstate="screen">
            <a:extLst>
              <a:ext uri="{28A0092B-C50C-407E-A947-70E740481C1C}">
                <a14:useLocalDpi xmlns:a14="http://schemas.microsoft.com/office/drawing/2010/main"/>
              </a:ext>
            </a:extLst>
          </a:blip>
          <a:srcRect l="16712" t="9972" r="31474" b="23615"/>
          <a:stretch/>
        </p:blipFill>
        <p:spPr>
          <a:xfrm>
            <a:off x="5653008" y="776665"/>
            <a:ext cx="3372593" cy="5303203"/>
          </a:xfrm>
          <a:prstGeom prst="rect">
            <a:avLst/>
          </a:prstGeom>
        </p:spPr>
      </p:pic>
      <p:sp>
        <p:nvSpPr>
          <p:cNvPr id="23" name="テキスト ボックス 22"/>
          <p:cNvSpPr txBox="1"/>
          <p:nvPr/>
        </p:nvSpPr>
        <p:spPr>
          <a:xfrm>
            <a:off x="0" y="0"/>
            <a:ext cx="2790716" cy="724556"/>
          </a:xfrm>
          <a:prstGeom prst="rect">
            <a:avLst/>
          </a:prstGeom>
          <a:noFill/>
        </p:spPr>
        <p:txBody>
          <a:bodyPr wrap="square" rtlCol="0" anchor="ctr">
            <a:noAutofit/>
          </a:bodyPr>
          <a:lstStyle/>
          <a:p>
            <a:r>
              <a:rPr kumimoji="1" lang="en-US" altLang="ja-JP" sz="2800" b="1" dirty="0" smtClean="0">
                <a:latin typeface="メイリオ" panose="020B0604030504040204" pitchFamily="50" charset="-128"/>
                <a:ea typeface="メイリオ" panose="020B0604030504040204" pitchFamily="50" charset="-128"/>
              </a:rPr>
              <a:t>【</a:t>
            </a:r>
            <a:r>
              <a:rPr kumimoji="1" lang="ja-JP" altLang="en-US" sz="2800" b="1" dirty="0" smtClean="0">
                <a:latin typeface="メイリオ" panose="020B0604030504040204" pitchFamily="50" charset="-128"/>
                <a:ea typeface="メイリオ" panose="020B0604030504040204" pitchFamily="50" charset="-128"/>
              </a:rPr>
              <a:t>講演</a:t>
            </a:r>
            <a:r>
              <a:rPr kumimoji="1" lang="en-US" altLang="ja-JP" sz="2800" b="1" dirty="0" smtClean="0">
                <a:latin typeface="メイリオ" panose="020B0604030504040204" pitchFamily="50" charset="-128"/>
                <a:ea typeface="メイリオ" panose="020B0604030504040204" pitchFamily="50" charset="-128"/>
              </a:rPr>
              <a:t>】</a:t>
            </a:r>
            <a:endParaRPr kumimoji="1" lang="ja-JP" altLang="en-US" sz="2800" b="1" dirty="0">
              <a:latin typeface="メイリオ" panose="020B0604030504040204" pitchFamily="50" charset="-128"/>
              <a:ea typeface="メイリオ" panose="020B0604030504040204" pitchFamily="50" charset="-128"/>
            </a:endParaRPr>
          </a:p>
        </p:txBody>
      </p:sp>
      <p:sp>
        <p:nvSpPr>
          <p:cNvPr id="24" name="テキスト ボックス 23"/>
          <p:cNvSpPr txBox="1"/>
          <p:nvPr/>
        </p:nvSpPr>
        <p:spPr>
          <a:xfrm>
            <a:off x="5653008" y="6050982"/>
            <a:ext cx="2179782" cy="399633"/>
          </a:xfrm>
          <a:prstGeom prst="rect">
            <a:avLst/>
          </a:prstGeom>
          <a:noFill/>
        </p:spPr>
        <p:txBody>
          <a:bodyPr wrap="square" rtlCol="0" anchor="ctr">
            <a:noAutofit/>
          </a:bodyPr>
          <a:lstStyle/>
          <a:p>
            <a:r>
              <a:rPr kumimoji="1" lang="ja-JP" altLang="en-US" sz="1200" b="1" dirty="0" smtClean="0">
                <a:latin typeface="メイリオ" panose="020B0604030504040204" pitchFamily="50" charset="-128"/>
                <a:ea typeface="メイリオ" panose="020B0604030504040204" pitchFamily="50" charset="-128"/>
              </a:rPr>
              <a:t>鬼頭靖講師</a:t>
            </a:r>
            <a:endParaRPr kumimoji="1" lang="ja-JP" altLang="en-US" sz="12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44917392"/>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ウィスプ</Template>
  <TotalTime>1343</TotalTime>
  <Words>648</Words>
  <Application>Microsoft Office PowerPoint</Application>
  <PresentationFormat>画面に合わせる (4:3)</PresentationFormat>
  <Paragraphs>151</Paragraphs>
  <Slides>11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11</vt:i4>
      </vt:variant>
    </vt:vector>
  </HeadingPairs>
  <TitlesOfParts>
    <vt:vector size="19" baseType="lpstr">
      <vt:lpstr>Meiryo UI</vt:lpstr>
      <vt:lpstr>ＭＳ Ｐゴシック</vt:lpstr>
      <vt:lpstr>メイリオ</vt:lpstr>
      <vt:lpstr>Calibri</vt:lpstr>
      <vt:lpstr>Calibri Light</vt:lpstr>
      <vt:lpstr>Wingdings</vt:lpstr>
      <vt:lpstr>Wingdings 2</vt:lpstr>
      <vt:lpstr>HDOfficeLightV0</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杉坂 周子</dc:creator>
  <cp:lastModifiedBy>米山 富佐夫</cp:lastModifiedBy>
  <cp:revision>171</cp:revision>
  <cp:lastPrinted>2021-05-27T23:25:29Z</cp:lastPrinted>
  <dcterms:created xsi:type="dcterms:W3CDTF">2021-05-20T04:33:52Z</dcterms:created>
  <dcterms:modified xsi:type="dcterms:W3CDTF">2022-03-18T07:12:35Z</dcterms:modified>
</cp:coreProperties>
</file>